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3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11-4-2018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E15D-5285-4040-B0CA-A60CCD81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B741-2168-408B-B058-4468F5BD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Zalenroostering op universiteit is lastig</a:t>
            </a:r>
          </a:p>
          <a:p>
            <a:r>
              <a:rPr lang="nl-NL" dirty="0"/>
              <a:t>Weekrooster voor vakkenlijst op Science Park</a:t>
            </a:r>
          </a:p>
          <a:p>
            <a:r>
              <a:rPr lang="nl-NL" dirty="0"/>
              <a:t>Ieder vak ingeroosterd</a:t>
            </a:r>
          </a:p>
          <a:p>
            <a:r>
              <a:rPr lang="nl-NL" dirty="0"/>
              <a:t>Goede roosters vs slechte roosters</a:t>
            </a: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BAD6415D-B3E6-4BF9-9F08-7C42DEF5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6896" y="4895126"/>
            <a:ext cx="1983348" cy="1983348"/>
          </a:xfrm>
          <a:prstGeom prst="rect">
            <a:avLst/>
          </a:prstGeom>
        </p:spPr>
      </p:pic>
      <p:pic>
        <p:nvPicPr>
          <p:cNvPr id="12" name="Graphic 11" descr="Thought bubble">
            <a:extLst>
              <a:ext uri="{FF2B5EF4-FFF2-40B4-BE49-F238E27FC236}">
                <a16:creationId xmlns:a16="http://schemas.microsoft.com/office/drawing/2014/main" id="{1D57CA42-9398-4793-BFAB-EC5BC6E7E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43505" y="3706427"/>
            <a:ext cx="1983348" cy="198334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4D40D8B-A2E8-442C-8822-A34D2861DA75}"/>
              </a:ext>
            </a:extLst>
          </p:cNvPr>
          <p:cNvGrpSpPr/>
          <p:nvPr/>
        </p:nvGrpSpPr>
        <p:grpSpPr>
          <a:xfrm>
            <a:off x="9870287" y="3706427"/>
            <a:ext cx="1983348" cy="1983348"/>
            <a:chOff x="9870287" y="3429000"/>
            <a:chExt cx="1983348" cy="1983348"/>
          </a:xfrm>
        </p:grpSpPr>
        <p:pic>
          <p:nvPicPr>
            <p:cNvPr id="13" name="Graphic 12" descr="Thought bubble">
              <a:extLst>
                <a:ext uri="{FF2B5EF4-FFF2-40B4-BE49-F238E27FC236}">
                  <a16:creationId xmlns:a16="http://schemas.microsoft.com/office/drawing/2014/main" id="{8497F3BB-3A49-430E-A626-6DF6E0C24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0287" y="3429000"/>
              <a:ext cx="1983348" cy="1983348"/>
            </a:xfrm>
            <a:prstGeom prst="rect">
              <a:avLst/>
            </a:prstGeom>
          </p:spPr>
        </p:pic>
        <p:pic>
          <p:nvPicPr>
            <p:cNvPr id="14" name="Graphic 13" descr="Table">
              <a:extLst>
                <a:ext uri="{FF2B5EF4-FFF2-40B4-BE49-F238E27FC236}">
                  <a16:creationId xmlns:a16="http://schemas.microsoft.com/office/drawing/2014/main" id="{A33361AA-CCED-43FC-8187-31BDFBD1D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15281" y="3759911"/>
              <a:ext cx="893359" cy="893359"/>
            </a:xfrm>
            <a:prstGeom prst="rect">
              <a:avLst/>
            </a:prstGeom>
          </p:spPr>
        </p:pic>
      </p:grpSp>
      <p:pic>
        <p:nvPicPr>
          <p:cNvPr id="17" name="Graphic 16" descr="Checklist">
            <a:extLst>
              <a:ext uri="{FF2B5EF4-FFF2-40B4-BE49-F238E27FC236}">
                <a16:creationId xmlns:a16="http://schemas.microsoft.com/office/drawing/2014/main" id="{9FAA60AB-D945-4B2C-B059-73A2925AB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7639" y="4123129"/>
            <a:ext cx="715080" cy="727752"/>
          </a:xfrm>
          <a:prstGeom prst="rect">
            <a:avLst/>
          </a:prstGeom>
        </p:spPr>
      </p:pic>
      <p:pic>
        <p:nvPicPr>
          <p:cNvPr id="19" name="Graphic 18" descr="Lightbulb">
            <a:extLst>
              <a:ext uri="{FF2B5EF4-FFF2-40B4-BE49-F238E27FC236}">
                <a16:creationId xmlns:a16="http://schemas.microsoft.com/office/drawing/2014/main" id="{BC4D9F31-504D-40D5-8B54-E550A3DD29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9331" y="4567106"/>
            <a:ext cx="8984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3363-400D-4C7E-9120-EA06A15C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9A8A-46D3-43A3-88E6-4631F6D7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9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92D0-C3FC-4816-BD32-0EB0C8A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311833" cy="101421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8E62-E349-4FAC-AC22-7E063D84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7039"/>
            <a:ext cx="5311833" cy="3970361"/>
          </a:xfrm>
        </p:spPr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AD8A9-86F0-44D6-A367-4707FE0F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37" y="638876"/>
            <a:ext cx="464425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33C9-54EC-4DA5-832E-FF885E5A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978" y="1345796"/>
            <a:ext cx="8274872" cy="1765894"/>
          </a:xfrm>
        </p:spPr>
        <p:txBody>
          <a:bodyPr/>
          <a:lstStyle/>
          <a:p>
            <a:pPr algn="l"/>
            <a:r>
              <a:rPr lang="nl-NL" dirty="0"/>
              <a:t>Met dank aan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49D3B-B44F-4EA8-A8F8-7BB1EE366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978" y="3002507"/>
            <a:ext cx="6832188" cy="20400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Justin Oud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Wouter Bohlken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Remco Mokveld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Marcella van Wijngaarden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nl-NL" dirty="0"/>
              <a:t>Reinout Verbeek</a:t>
            </a:r>
          </a:p>
        </p:txBody>
      </p:sp>
    </p:spTree>
    <p:extLst>
      <p:ext uri="{BB962C8B-B14F-4D97-AF65-F5344CB8AC3E}">
        <p14:creationId xmlns:p14="http://schemas.microsoft.com/office/powerpoint/2010/main" val="22308629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</TotalTime>
  <Words>42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Corbel</vt:lpstr>
      <vt:lpstr>Franklin Gothic Book</vt:lpstr>
      <vt:lpstr>Wingdings</vt:lpstr>
      <vt:lpstr>Crop</vt:lpstr>
      <vt:lpstr>Lectures &amp; Lesroosters</vt:lpstr>
      <vt:lpstr>Inleiding</vt:lpstr>
      <vt:lpstr>PowerPoint Presentation</vt:lpstr>
      <vt:lpstr>PowerPoint Presentation</vt:lpstr>
      <vt:lpstr>Met dank 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Nadja</cp:lastModifiedBy>
  <cp:revision>6</cp:revision>
  <dcterms:created xsi:type="dcterms:W3CDTF">2018-04-11T07:55:56Z</dcterms:created>
  <dcterms:modified xsi:type="dcterms:W3CDTF">2018-04-11T08:39:15Z</dcterms:modified>
</cp:coreProperties>
</file>