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5B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43" y="6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9906" y="1345796"/>
            <a:ext cx="8274872" cy="2540884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2E4F3CE-5921-4ADD-9964-2DE7A47474AF}" type="datetimeFigureOut">
              <a:rPr lang="nl-NL" smtClean="0"/>
              <a:t>11-4-2018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  <p:grpSp>
        <p:nvGrpSpPr>
          <p:cNvPr id="7" name="Group 6"/>
          <p:cNvGrpSpPr/>
          <p:nvPr/>
        </p:nvGrpSpPr>
        <p:grpSpPr>
          <a:xfrm>
            <a:off x="758683" y="754164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0" name="Picture 9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id="{8A636BD5-65AA-4211-BE9A-C3728CA220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732" y="4367283"/>
            <a:ext cx="1328513" cy="1328513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  <p:pic>
        <p:nvPicPr>
          <p:cNvPr id="12" name="Picture 11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id="{FCCAA0F4-9C7B-4984-8F70-FA270D0074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37223" y="1180104"/>
            <a:ext cx="1328513" cy="1328513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</p:spTree>
    <p:extLst>
      <p:ext uri="{BB962C8B-B14F-4D97-AF65-F5344CB8AC3E}">
        <p14:creationId xmlns:p14="http://schemas.microsoft.com/office/powerpoint/2010/main" val="212166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13C6F-2E16-4E4C-84CC-D4DAFCB27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CFFDF-F98C-4C73-86C1-B63C7BFD4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081B8-BD76-443C-93F5-08182166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11-4-2018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2371A-431A-4C4A-B2D5-5DB4CE73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0A448-9C23-42D3-B380-8BFAE71D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331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11-4-2018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385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578823"/>
          </a:xfrm>
        </p:spPr>
        <p:txBody>
          <a:bodyPr anchor="b">
            <a:normAutofit/>
          </a:bodyPr>
          <a:lstStyle>
            <a:lvl1pPr algn="l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3998794"/>
            <a:ext cx="9612971" cy="1360858"/>
          </a:xfrm>
        </p:spPr>
        <p:txBody>
          <a:bodyPr/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E4F3CE-5921-4ADD-9964-2DE7A47474AF}" type="datetimeFigureOut">
              <a:rPr lang="nl-NL" smtClean="0"/>
              <a:t>11-4-2018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9" name="Picture 8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id="{1100C0BB-10D3-488D-AF46-8E80E778FC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954" y="4099505"/>
            <a:ext cx="1596292" cy="1596292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</p:spTree>
    <p:extLst>
      <p:ext uri="{BB962C8B-B14F-4D97-AF65-F5344CB8AC3E}">
        <p14:creationId xmlns:p14="http://schemas.microsoft.com/office/powerpoint/2010/main" val="421022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11-4-2018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22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11-4-2018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221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11-4-2018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84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11-4-2018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961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11-4-2018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615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11-4-2018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794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42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897039"/>
            <a:ext cx="9601200" cy="3970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12442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2E4F3CE-5921-4ADD-9964-2DE7A47474AF}" type="datetimeFigureOut">
              <a:rPr lang="nl-NL" smtClean="0"/>
              <a:t>11-4-2018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12442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12442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9A998D0-4466-47BE-85E2-8C9E3531AFF1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id="{E8DF0BB6-DCAB-4E9C-8305-3C25099E8419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48" y="740392"/>
            <a:ext cx="883693" cy="883693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</p:spTree>
    <p:extLst>
      <p:ext uri="{BB962C8B-B14F-4D97-AF65-F5344CB8AC3E}">
        <p14:creationId xmlns:p14="http://schemas.microsoft.com/office/powerpoint/2010/main" val="32646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0" r:id="rId8"/>
    <p:sldLayoutId id="2147483671" r:id="rId9"/>
    <p:sldLayoutId id="2147483649" r:id="rId10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5624-C45A-4417-8484-F487F43C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Lectures &amp; Lesroosters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7C6E4-8C06-4C8A-8A0C-C1EDED5815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Kenneth, Linsey en Nadja</a:t>
            </a:r>
          </a:p>
        </p:txBody>
      </p:sp>
    </p:spTree>
    <p:extLst>
      <p:ext uri="{BB962C8B-B14F-4D97-AF65-F5344CB8AC3E}">
        <p14:creationId xmlns:p14="http://schemas.microsoft.com/office/powerpoint/2010/main" val="355793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E15D-5285-4040-B0CA-A60CCD813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Inleiding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DB741-2168-408B-B058-4468F5BD5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Zalenroostering op universiteit is lastig</a:t>
            </a:r>
          </a:p>
          <a:p>
            <a:r>
              <a:rPr lang="nl-NL" dirty="0"/>
              <a:t>Weekrooster voor vakkenlijst op Science Park</a:t>
            </a:r>
          </a:p>
          <a:p>
            <a:r>
              <a:rPr lang="nl-NL" dirty="0"/>
              <a:t>Ieder vak ingeroosterd</a:t>
            </a:r>
          </a:p>
          <a:p>
            <a:r>
              <a:rPr lang="nl-NL" dirty="0"/>
              <a:t>Goede roosters vs slechte roosters</a:t>
            </a:r>
          </a:p>
        </p:txBody>
      </p:sp>
      <p:pic>
        <p:nvPicPr>
          <p:cNvPr id="11" name="Graphic 10" descr="Users">
            <a:extLst>
              <a:ext uri="{FF2B5EF4-FFF2-40B4-BE49-F238E27FC236}">
                <a16:creationId xmlns:a16="http://schemas.microsoft.com/office/drawing/2014/main" id="{BAD6415D-B3E6-4BF9-9F08-7C42DEF5E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6896" y="4895126"/>
            <a:ext cx="1983348" cy="1983348"/>
          </a:xfrm>
          <a:prstGeom prst="rect">
            <a:avLst/>
          </a:prstGeom>
        </p:spPr>
      </p:pic>
      <p:pic>
        <p:nvPicPr>
          <p:cNvPr id="12" name="Graphic 11" descr="Thought bubble">
            <a:extLst>
              <a:ext uri="{FF2B5EF4-FFF2-40B4-BE49-F238E27FC236}">
                <a16:creationId xmlns:a16="http://schemas.microsoft.com/office/drawing/2014/main" id="{1D57CA42-9398-4793-BFAB-EC5BC6E7EC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643505" y="3706427"/>
            <a:ext cx="1983348" cy="1983348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4D40D8B-A2E8-442C-8822-A34D2861DA75}"/>
              </a:ext>
            </a:extLst>
          </p:cNvPr>
          <p:cNvGrpSpPr/>
          <p:nvPr/>
        </p:nvGrpSpPr>
        <p:grpSpPr>
          <a:xfrm>
            <a:off x="9870287" y="3706427"/>
            <a:ext cx="1983348" cy="1983348"/>
            <a:chOff x="9870287" y="3429000"/>
            <a:chExt cx="1983348" cy="1983348"/>
          </a:xfrm>
        </p:grpSpPr>
        <p:pic>
          <p:nvPicPr>
            <p:cNvPr id="13" name="Graphic 12" descr="Thought bubble">
              <a:extLst>
                <a:ext uri="{FF2B5EF4-FFF2-40B4-BE49-F238E27FC236}">
                  <a16:creationId xmlns:a16="http://schemas.microsoft.com/office/drawing/2014/main" id="{8497F3BB-3A49-430E-A626-6DF6E0C24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870287" y="3429000"/>
              <a:ext cx="1983348" cy="1983348"/>
            </a:xfrm>
            <a:prstGeom prst="rect">
              <a:avLst/>
            </a:prstGeom>
          </p:spPr>
        </p:pic>
        <p:pic>
          <p:nvPicPr>
            <p:cNvPr id="14" name="Graphic 13" descr="Table">
              <a:extLst>
                <a:ext uri="{FF2B5EF4-FFF2-40B4-BE49-F238E27FC236}">
                  <a16:creationId xmlns:a16="http://schemas.microsoft.com/office/drawing/2014/main" id="{A33361AA-CCED-43FC-8187-31BDFBD1D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415281" y="3759911"/>
              <a:ext cx="893359" cy="893359"/>
            </a:xfrm>
            <a:prstGeom prst="rect">
              <a:avLst/>
            </a:prstGeom>
          </p:spPr>
        </p:pic>
      </p:grpSp>
      <p:pic>
        <p:nvPicPr>
          <p:cNvPr id="17" name="Graphic 16" descr="Checklist">
            <a:extLst>
              <a:ext uri="{FF2B5EF4-FFF2-40B4-BE49-F238E27FC236}">
                <a16:creationId xmlns:a16="http://schemas.microsoft.com/office/drawing/2014/main" id="{9FAA60AB-D945-4B2C-B059-73A2925ABD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77639" y="4123129"/>
            <a:ext cx="715080" cy="727752"/>
          </a:xfrm>
          <a:prstGeom prst="rect">
            <a:avLst/>
          </a:prstGeom>
        </p:spPr>
      </p:pic>
      <p:pic>
        <p:nvPicPr>
          <p:cNvPr id="19" name="Graphic 18" descr="Lightbulb">
            <a:extLst>
              <a:ext uri="{FF2B5EF4-FFF2-40B4-BE49-F238E27FC236}">
                <a16:creationId xmlns:a16="http://schemas.microsoft.com/office/drawing/2014/main" id="{BC4D9F31-504D-40D5-8B54-E550A3DD29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99331" y="4567106"/>
            <a:ext cx="898478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56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497E8-84EE-49FB-821E-5F56A200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51F74-129F-489B-818A-72CA69CF5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326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733C9-54EC-4DA5-832E-FF885E5A6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0978" y="1345796"/>
            <a:ext cx="8274872" cy="1765894"/>
          </a:xfrm>
        </p:spPr>
        <p:txBody>
          <a:bodyPr/>
          <a:lstStyle/>
          <a:p>
            <a:pPr algn="l"/>
            <a:r>
              <a:rPr lang="nl-NL" dirty="0"/>
              <a:t>Met dank aan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49D3B-B44F-4EA8-A8F8-7BB1EE366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0978" y="3002507"/>
            <a:ext cx="6832188" cy="204001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dirty="0"/>
              <a:t>Justin Oud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dirty="0"/>
              <a:t>Wouter Bohlken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dirty="0"/>
              <a:t>Remco Mokveld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dirty="0"/>
              <a:t>Marcella van Wijngaarden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dirty="0"/>
              <a:t>Reinout Verbeek</a:t>
            </a:r>
          </a:p>
        </p:txBody>
      </p:sp>
    </p:spTree>
    <p:extLst>
      <p:ext uri="{BB962C8B-B14F-4D97-AF65-F5344CB8AC3E}">
        <p14:creationId xmlns:p14="http://schemas.microsoft.com/office/powerpoint/2010/main" val="223086295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set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26</TotalTime>
  <Words>42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Corbel</vt:lpstr>
      <vt:lpstr>Franklin Gothic Book</vt:lpstr>
      <vt:lpstr>Wingdings</vt:lpstr>
      <vt:lpstr>Crop</vt:lpstr>
      <vt:lpstr>Lectures &amp; Lesroosters</vt:lpstr>
      <vt:lpstr>Inleiding</vt:lpstr>
      <vt:lpstr>PowerPoint Presentation</vt:lpstr>
      <vt:lpstr>Met dank aan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Nadja</dc:creator>
  <cp:lastModifiedBy>Nadja</cp:lastModifiedBy>
  <cp:revision>4</cp:revision>
  <dcterms:created xsi:type="dcterms:W3CDTF">2018-04-11T07:55:56Z</dcterms:created>
  <dcterms:modified xsi:type="dcterms:W3CDTF">2018-04-11T08:22:28Z</dcterms:modified>
</cp:coreProperties>
</file>