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214" autoAdjust="0"/>
  </p:normalViewPr>
  <p:slideViewPr>
    <p:cSldViewPr snapToGrid="0">
      <p:cViewPr varScale="1">
        <p:scale>
          <a:sx n="56" d="100"/>
          <a:sy n="56" d="100"/>
        </p:scale>
        <p:origin x="12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9906" y="1345796"/>
            <a:ext cx="8274872" cy="2540884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8683" y="754164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 descr="A group of people in a room&#10;&#10;Description generated with very high confidence">
            <a:extLst>
              <a:ext uri="{FF2B5EF4-FFF2-40B4-BE49-F238E27FC236}">
                <a16:creationId xmlns="" xmlns:a16="http://schemas.microsoft.com/office/drawing/2014/main" id="{8A636BD5-65AA-4211-BE9A-C3728CA220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32" y="4367283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  <p:pic>
        <p:nvPicPr>
          <p:cNvPr id="12" name="Picture 11" descr="A group of people in a room&#10;&#10;Description generated with very high confidence">
            <a:extLst>
              <a:ext uri="{FF2B5EF4-FFF2-40B4-BE49-F238E27FC236}">
                <a16:creationId xmlns="" xmlns:a16="http://schemas.microsoft.com/office/drawing/2014/main" id="{FCCAA0F4-9C7B-4984-8F70-FA270D007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37223" y="1180104"/>
            <a:ext cx="1328513" cy="132851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212166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C13C6F-2E16-4E4C-84CC-D4DAFCB2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53CFFDF-F98C-4C73-86C1-B63C7BFD4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A081B8-BD76-443C-93F5-0818216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72371A-431A-4C4A-B2D5-5DB4CE73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40A448-9C23-42D3-B380-8BFAE71D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3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8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578823"/>
          </a:xfrm>
        </p:spPr>
        <p:txBody>
          <a:bodyPr anchor="b">
            <a:normAutofit/>
          </a:bodyPr>
          <a:lstStyle>
            <a:lvl1pPr algn="l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3998794"/>
            <a:ext cx="9612971" cy="1360858"/>
          </a:xfrm>
        </p:spPr>
        <p:txBody>
          <a:bodyPr/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 descr="A group of people in a room&#10;&#10;Description generated with very high confidence">
            <a:extLst>
              <a:ext uri="{FF2B5EF4-FFF2-40B4-BE49-F238E27FC236}">
                <a16:creationId xmlns="" xmlns:a16="http://schemas.microsoft.com/office/drawing/2014/main" id="{1100C0BB-10D3-488D-AF46-8E80E778F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54" y="4099505"/>
            <a:ext cx="1596292" cy="1596292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421022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2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6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1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3CE-5921-4ADD-9964-2DE7A47474AF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998D0-4466-47BE-85E2-8C9E3531AFF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94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897039"/>
            <a:ext cx="9601200" cy="397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12442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2E4F3CE-5921-4ADD-9964-2DE7A47474AF}" type="datetimeFigureOut">
              <a:rPr lang="nl-NL" smtClean="0"/>
              <a:t>1-5-2018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12442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12442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9A998D0-4466-47BE-85E2-8C9E3531AFF1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group of people in a room&#10;&#10;Description generated with very high confidence">
            <a:extLst>
              <a:ext uri="{FF2B5EF4-FFF2-40B4-BE49-F238E27FC236}">
                <a16:creationId xmlns="" xmlns:a16="http://schemas.microsoft.com/office/drawing/2014/main" id="{E8DF0BB6-DCAB-4E9C-8305-3C25099E84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8" y="740392"/>
            <a:ext cx="883693" cy="883693"/>
          </a:xfrm>
          <a:prstGeom prst="rect">
            <a:avLst/>
          </a:prstGeom>
          <a:ln w="76200">
            <a:solidFill>
              <a:srgbClr val="335B74"/>
            </a:solidFill>
          </a:ln>
        </p:spPr>
      </p:pic>
    </p:spTree>
    <p:extLst>
      <p:ext uri="{BB962C8B-B14F-4D97-AF65-F5344CB8AC3E}">
        <p14:creationId xmlns:p14="http://schemas.microsoft.com/office/powerpoint/2010/main" val="32646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1" r:id="rId9"/>
    <p:sldLayoutId id="2147483649" r:id="rId10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B35624-C45A-4417-8484-F487F43C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Lectures &amp; Lesroosters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77C6E4-8C06-4C8A-8A0C-C1EDED581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Kenneth, Linsey en Nadja</a:t>
            </a:r>
          </a:p>
        </p:txBody>
      </p:sp>
    </p:spTree>
    <p:extLst>
      <p:ext uri="{BB962C8B-B14F-4D97-AF65-F5344CB8AC3E}">
        <p14:creationId xmlns:p14="http://schemas.microsoft.com/office/powerpoint/2010/main" val="355793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Toestandsruimte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145 = 5 (dagen) * 4 (tijdsloten) * 7 (zalen) + 5 (avondsloten) </a:t>
                </a:r>
              </a:p>
              <a:p>
                <a:r>
                  <a:rPr lang="nl-NL" dirty="0" smtClean="0"/>
                  <a:t>129 activiteiten</a:t>
                </a:r>
              </a:p>
              <a:p>
                <a:endParaRPr lang="nl-NL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145!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129!∗6!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145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129</m:t>
                            </m:r>
                          </m:den>
                        </m:f>
                      </m:e>
                    </m:d>
                  </m:oMath>
                </a14:m>
                <a:r>
                  <a:rPr lang="nl-NL" dirty="0" smtClean="0"/>
                  <a:t> </a:t>
                </a:r>
                <a:r>
                  <a:rPr lang="nl-NL" smtClean="0"/>
                  <a:t>= </a:t>
                </a:r>
                <a:r>
                  <a:rPr lang="nl-NL"/>
                  <a:t>7.7324047672×10</a:t>
                </a:r>
                <a:r>
                  <a:rPr lang="nl-NL" baseline="30000"/>
                  <a:t>20</a:t>
                </a:r>
                <a:endParaRPr lang="nl-NL" dirty="0" smtClean="0"/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5" t="-184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59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Grenzen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599" y="1700015"/>
            <a:ext cx="10653624" cy="5157986"/>
          </a:xfrm>
        </p:spPr>
        <p:txBody>
          <a:bodyPr/>
          <a:lstStyle/>
          <a:p>
            <a:r>
              <a:rPr lang="nl-NL" dirty="0" smtClean="0"/>
              <a:t>Bovengrens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u="sng" dirty="0" smtClean="0"/>
              <a:t>theoretische bovengrens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	</a:t>
            </a:r>
            <a:r>
              <a:rPr lang="nl-NL" b="1" dirty="0" smtClean="0"/>
              <a:t>1580</a:t>
            </a:r>
            <a:r>
              <a:rPr lang="nl-NL" dirty="0" smtClean="0"/>
              <a:t> = 1000 (geldig rooster)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		+ 20 * 29 ( alle vakken die optimaal zijn verdeeld)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	</a:t>
            </a:r>
            <a:r>
              <a:rPr lang="nl-NL" u="sng" dirty="0" smtClean="0"/>
              <a:t>aangepaste ondergrens</a:t>
            </a:r>
            <a:r>
              <a:rPr lang="nl-NL" dirty="0" smtClean="0"/>
              <a:t>	</a:t>
            </a:r>
          </a:p>
          <a:p>
            <a:pPr marL="0" indent="0">
              <a:buNone/>
            </a:pPr>
            <a:r>
              <a:rPr lang="nl-NL" dirty="0" smtClean="0"/>
              <a:t>		</a:t>
            </a:r>
            <a:r>
              <a:rPr lang="nl-NL" b="1" dirty="0" smtClean="0"/>
              <a:t>1400</a:t>
            </a:r>
            <a:r>
              <a:rPr lang="nl-NL" dirty="0" smtClean="0"/>
              <a:t> = 1000 (geldig rooster)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		+ 20 * 20 (optimale verdeling van vakken met 2, 3 of 4 					     activiteiten)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968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Grenzen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599" y="1897039"/>
            <a:ext cx="10360325" cy="3970361"/>
          </a:xfrm>
        </p:spPr>
        <p:txBody>
          <a:bodyPr/>
          <a:lstStyle/>
          <a:p>
            <a:r>
              <a:rPr lang="nl-NL" dirty="0"/>
              <a:t>Ondergrens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u="sng" dirty="0"/>
              <a:t>theoretische ondergrens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b="1" dirty="0"/>
              <a:t>-4946 </a:t>
            </a:r>
            <a:r>
              <a:rPr lang="nl-NL" dirty="0"/>
              <a:t>= 1000 </a:t>
            </a:r>
            <a:r>
              <a:rPr lang="nl-NL" dirty="0" smtClean="0"/>
              <a:t>(geldig rooster)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		– </a:t>
            </a:r>
            <a:r>
              <a:rPr lang="nl-NL" dirty="0"/>
              <a:t>1000 (</a:t>
            </a:r>
            <a:r>
              <a:rPr lang="nl-NL" dirty="0" err="1" smtClean="0"/>
              <a:t>vakspreiding</a:t>
            </a:r>
            <a:r>
              <a:rPr lang="nl-NL" dirty="0" smtClean="0"/>
              <a:t>; alle activiteiten tijdens 1 tijdslot)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		– </a:t>
            </a:r>
            <a:r>
              <a:rPr lang="nl-NL" dirty="0"/>
              <a:t>(6 – 1) * 609 (</a:t>
            </a:r>
            <a:r>
              <a:rPr lang="nl-NL" dirty="0" smtClean="0"/>
              <a:t>roosterconflicten; alle activiteiten tijden 1 						tijdslot)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		– 1901 </a:t>
            </a:r>
            <a:r>
              <a:rPr lang="nl-NL" dirty="0"/>
              <a:t>(</a:t>
            </a:r>
            <a:r>
              <a:rPr lang="nl-NL" dirty="0" smtClean="0"/>
              <a:t>zaalconflict; alle activiteiten in kleinste zaal)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07764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175</TotalTime>
  <Words>36</Words>
  <Application>Microsoft Office PowerPoint</Application>
  <PresentationFormat>Breedbeeld</PresentationFormat>
  <Paragraphs>23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Cambria Math</vt:lpstr>
      <vt:lpstr>Corbel</vt:lpstr>
      <vt:lpstr>Franklin Gothic Book</vt:lpstr>
      <vt:lpstr>Crop</vt:lpstr>
      <vt:lpstr>Lectures &amp; Lesroosters</vt:lpstr>
      <vt:lpstr>Toestandsruimte</vt:lpstr>
      <vt:lpstr>Grenzen</vt:lpstr>
      <vt:lpstr>Grenzen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Nadja</dc:creator>
  <cp:lastModifiedBy>Linsey Schaap</cp:lastModifiedBy>
  <cp:revision>25</cp:revision>
  <dcterms:created xsi:type="dcterms:W3CDTF">2018-04-11T07:55:56Z</dcterms:created>
  <dcterms:modified xsi:type="dcterms:W3CDTF">2018-05-01T12:23:24Z</dcterms:modified>
</cp:coreProperties>
</file>