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798C"/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673" autoAdjust="0"/>
  </p:normalViewPr>
  <p:slideViewPr>
    <p:cSldViewPr snapToGrid="0">
      <p:cViewPr varScale="1">
        <p:scale>
          <a:sx n="82" d="100"/>
          <a:sy n="82" d="100"/>
        </p:scale>
        <p:origin x="-84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9906" y="1345796"/>
            <a:ext cx="8274872" cy="2540884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22/05/18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8683" y="754164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8A636BD5-65AA-4211-BE9A-C3728CA220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732" y="4367283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  <p:pic>
        <p:nvPicPr>
          <p:cNvPr id="12" name="Picture 11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FCCAA0F4-9C7B-4984-8F70-FA270D0074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37223" y="1180104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212166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C13C6F-2E16-4E4C-84CC-D4DAFCB27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53CFFDF-F98C-4C73-86C1-B63C7BFD4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A081B8-BD76-443C-93F5-08182166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22/05/18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72371A-431A-4C4A-B2D5-5DB4CE73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40A448-9C23-42D3-B380-8BFAE71D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31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22/05/18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385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578823"/>
          </a:xfrm>
        </p:spPr>
        <p:txBody>
          <a:bodyPr anchor="b">
            <a:normAutofit/>
          </a:bodyPr>
          <a:lstStyle>
            <a:lvl1pPr algn="l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3998794"/>
            <a:ext cx="9612971" cy="1360858"/>
          </a:xfrm>
        </p:spPr>
        <p:txBody>
          <a:bodyPr/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22/05/18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Picture 8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1100C0BB-10D3-488D-AF46-8E80E778F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954" y="4099505"/>
            <a:ext cx="1596292" cy="1596292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421022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22/05/18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22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22/05/18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22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22/05/18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84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22/05/18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61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22/05/18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615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22/05/18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794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897039"/>
            <a:ext cx="9601200" cy="397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12442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22/05/18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12442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12442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E8DF0BB6-DCAB-4E9C-8305-3C25099E841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8" y="740392"/>
            <a:ext cx="883693" cy="88369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32646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71" r:id="rId9"/>
    <p:sldLayoutId id="2147483649" r:id="rId10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B35624-C45A-4417-8484-F487F43C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Lectures &amp; Lesroosters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77C6E4-8C06-4C8A-8A0C-C1EDED581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Kenneth, Linsey en Nadja</a:t>
            </a:r>
          </a:p>
        </p:txBody>
      </p:sp>
    </p:spTree>
    <p:extLst>
      <p:ext uri="{BB962C8B-B14F-4D97-AF65-F5344CB8AC3E}">
        <p14:creationId xmlns:p14="http://schemas.microsoft.com/office/powerpoint/2010/main" val="355793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Introductie</a:t>
            </a:r>
            <a:r>
              <a:rPr lang="en-US" dirty="0" smtClean="0"/>
              <a:t>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Uitleg</a:t>
            </a:r>
            <a:r>
              <a:rPr lang="en-US" dirty="0" smtClean="0"/>
              <a:t> case</a:t>
            </a:r>
          </a:p>
          <a:p>
            <a:r>
              <a:rPr lang="en-US" dirty="0" err="1" smtClean="0"/>
              <a:t>Moeilijkheden</a:t>
            </a:r>
            <a:r>
              <a:rPr lang="en-US" dirty="0" smtClean="0"/>
              <a:t> </a:t>
            </a:r>
            <a:r>
              <a:rPr lang="en-US" dirty="0" err="1" smtClean="0"/>
              <a:t>rond</a:t>
            </a:r>
            <a:r>
              <a:rPr lang="en-US" dirty="0" smtClean="0"/>
              <a:t> </a:t>
            </a:r>
            <a:r>
              <a:rPr lang="en-US" dirty="0" err="1" smtClean="0"/>
              <a:t>onze</a:t>
            </a:r>
            <a:r>
              <a:rPr lang="en-US" smtClean="0"/>
              <a:t> 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5744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248</TotalTime>
  <Words>16</Words>
  <Application>Microsoft Macintosh PowerPoint</Application>
  <PresentationFormat>Custom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Crop</vt:lpstr>
      <vt:lpstr>Lectures &amp; Lesroosters</vt:lpstr>
      <vt:lpstr>Introductie case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Nadja</dc:creator>
  <cp:lastModifiedBy>kenneth goei</cp:lastModifiedBy>
  <cp:revision>45</cp:revision>
  <dcterms:created xsi:type="dcterms:W3CDTF">2018-04-11T07:55:56Z</dcterms:created>
  <dcterms:modified xsi:type="dcterms:W3CDTF">2018-05-22T08:24:16Z</dcterms:modified>
</cp:coreProperties>
</file>