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98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14" autoAdjust="0"/>
  </p:normalViewPr>
  <p:slideViewPr>
    <p:cSldViewPr snapToGrid="0">
      <p:cViewPr varScale="1">
        <p:scale>
          <a:sx n="60" d="100"/>
          <a:sy n="60" d="100"/>
        </p:scale>
        <p:origin x="4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145 zaalsloten: 5 (dagen) * 4 (tijdsloten) * 7 (zalen) + 5 (avondsloten) </a:t>
                </a:r>
              </a:p>
              <a:p>
                <a:r>
                  <a:rPr lang="nl-NL" dirty="0"/>
                  <a:t>129 activiteiten</a:t>
                </a:r>
              </a:p>
              <a:p>
                <a:endParaRPr lang="nl-NL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129!∗6!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145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129</m:t>
                            </m:r>
                          </m:den>
                        </m:f>
                      </m:e>
                    </m:d>
                  </m:oMath>
                </a14:m>
                <a:r>
                  <a:rPr lang="nl-NL" dirty="0"/>
                  <a:t> = 7.7324047672×10</a:t>
                </a:r>
                <a:r>
                  <a:rPr lang="nl-NL" baseline="30000" dirty="0"/>
                  <a:t>20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5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Grenzen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599" y="1700015"/>
            <a:ext cx="10653624" cy="5157986"/>
          </a:xfrm>
        </p:spPr>
        <p:txBody>
          <a:bodyPr/>
          <a:lstStyle/>
          <a:p>
            <a:r>
              <a:rPr lang="nl-NL" dirty="0"/>
              <a:t>Bovengrens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theoretische bovengrens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1580</a:t>
            </a:r>
            <a:r>
              <a:rPr lang="nl-NL" dirty="0"/>
              <a:t> = 1000 (geldig rooster)</a:t>
            </a:r>
          </a:p>
          <a:p>
            <a:pPr marL="0" indent="0">
              <a:buNone/>
            </a:pPr>
            <a:r>
              <a:rPr lang="nl-NL" dirty="0"/>
              <a:t>			+ 20 * 29 ( alle vakken die optimaal zijn verdeeld)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aangepaste bovengrens</a:t>
            </a:r>
            <a:r>
              <a:rPr lang="nl-NL" dirty="0"/>
              <a:t>	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1400</a:t>
            </a:r>
            <a:r>
              <a:rPr lang="nl-NL" dirty="0"/>
              <a:t> = 1000 (geldig rooster)</a:t>
            </a:r>
          </a:p>
          <a:p>
            <a:pPr marL="0" indent="0">
              <a:buNone/>
            </a:pPr>
            <a:r>
              <a:rPr lang="nl-NL" dirty="0"/>
              <a:t>			+ 20 * 20 (optimale verdeling van vakken met 2, 3 of 4 					     activiteiten)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96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Grenzen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599" y="1897039"/>
            <a:ext cx="10360325" cy="3970361"/>
          </a:xfrm>
        </p:spPr>
        <p:txBody>
          <a:bodyPr/>
          <a:lstStyle/>
          <a:p>
            <a:r>
              <a:rPr lang="nl-NL" dirty="0"/>
              <a:t>Ondergrens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theoretische ondergrens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-4946 </a:t>
            </a:r>
            <a:r>
              <a:rPr lang="nl-NL" dirty="0"/>
              <a:t>= 1000 (geldig rooster)</a:t>
            </a:r>
          </a:p>
          <a:p>
            <a:pPr marL="0" indent="0">
              <a:buNone/>
            </a:pPr>
            <a:r>
              <a:rPr lang="nl-NL" dirty="0"/>
              <a:t>			– 1000 (</a:t>
            </a:r>
            <a:r>
              <a:rPr lang="nl-NL" dirty="0" err="1"/>
              <a:t>vakspreiding</a:t>
            </a:r>
            <a:r>
              <a:rPr lang="nl-NL" dirty="0"/>
              <a:t>; alle activiteiten tijdens 1 tijdslot) </a:t>
            </a:r>
          </a:p>
          <a:p>
            <a:pPr marL="0" indent="0">
              <a:buNone/>
            </a:pPr>
            <a:r>
              <a:rPr lang="nl-NL" dirty="0"/>
              <a:t>			– (6 – 1) * 609 (roosterconflicten; alle activiteiten tijden 1 						tijdslot)</a:t>
            </a:r>
          </a:p>
          <a:p>
            <a:pPr marL="0" indent="0">
              <a:buNone/>
            </a:pPr>
            <a:r>
              <a:rPr lang="nl-NL" dirty="0"/>
              <a:t>			– 1901 (zaalconflict; alle activiteiten in kleinste zaal)</a:t>
            </a:r>
          </a:p>
        </p:txBody>
      </p:sp>
    </p:spTree>
    <p:extLst>
      <p:ext uri="{BB962C8B-B14F-4D97-AF65-F5344CB8AC3E}">
        <p14:creationId xmlns:p14="http://schemas.microsoft.com/office/powerpoint/2010/main" val="290077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2A4E-B23F-4F14-A7B1-9B6EA71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6897" cy="1014214"/>
          </a:xfrm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rgbClr val="335B74"/>
                </a:solidFill>
              </a:rPr>
              <a:t>Random</a:t>
            </a:r>
            <a:r>
              <a:rPr lang="nl-NL" dirty="0"/>
              <a:t>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9899-C6DF-4605-B633-8CA4A52D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3286897" cy="397036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Geen bonuspunten</a:t>
            </a:r>
          </a:p>
          <a:p>
            <a:r>
              <a:rPr lang="nl-NL" dirty="0"/>
              <a:t>10.000 iteraties</a:t>
            </a:r>
          </a:p>
          <a:p>
            <a:r>
              <a:rPr lang="nl-NL" dirty="0"/>
              <a:t>Bins met breedte van 10</a:t>
            </a:r>
          </a:p>
          <a:p>
            <a:r>
              <a:rPr lang="nl-NL" dirty="0"/>
              <a:t>Gemiddelde: -388.62</a:t>
            </a:r>
          </a:p>
          <a:p>
            <a:r>
              <a:rPr lang="nl-NL" dirty="0"/>
              <a:t>Standaardafwijking: 94.66</a:t>
            </a:r>
          </a:p>
          <a:p>
            <a:r>
              <a:rPr lang="nl-NL" dirty="0"/>
              <a:t>Mediaan: -388</a:t>
            </a:r>
          </a:p>
          <a:p>
            <a:r>
              <a:rPr lang="nl-NL" dirty="0"/>
              <a:t>Maximum: -51</a:t>
            </a:r>
          </a:p>
          <a:p>
            <a:r>
              <a:rPr lang="nl-NL" dirty="0"/>
              <a:t>Minimum: -764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C98F5-A81B-4CA9-92E7-3FCED1BDA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97" y="826615"/>
            <a:ext cx="7286677" cy="52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628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209</TotalTime>
  <Words>72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 Math</vt:lpstr>
      <vt:lpstr>Corbel</vt:lpstr>
      <vt:lpstr>Franklin Gothic Book</vt:lpstr>
      <vt:lpstr>Crop</vt:lpstr>
      <vt:lpstr>Lectures &amp; Lesroosters</vt:lpstr>
      <vt:lpstr>Toestandsruimte</vt:lpstr>
      <vt:lpstr>Grenzen</vt:lpstr>
      <vt:lpstr>Grenzen</vt:lpstr>
      <vt:lpstr>Random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Nadja</cp:lastModifiedBy>
  <cp:revision>30</cp:revision>
  <dcterms:created xsi:type="dcterms:W3CDTF">2018-04-11T07:55:56Z</dcterms:created>
  <dcterms:modified xsi:type="dcterms:W3CDTF">2018-05-03T11:32:58Z</dcterms:modified>
</cp:coreProperties>
</file>