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98C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673" autoAdjust="0"/>
  </p:normalViewPr>
  <p:slideViewPr>
    <p:cSldViewPr snapToGrid="0">
      <p:cViewPr varScale="1">
        <p:scale>
          <a:sx n="82" d="100"/>
          <a:sy n="82" d="100"/>
        </p:scale>
        <p:origin x="-8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22/05/18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Introductie</a:t>
            </a:r>
            <a:r>
              <a:rPr lang="en-US" dirty="0" smtClean="0"/>
              <a:t>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Uitleg</a:t>
            </a:r>
            <a:r>
              <a:rPr lang="en-US" dirty="0" smtClean="0"/>
              <a:t> case</a:t>
            </a:r>
          </a:p>
          <a:p>
            <a:r>
              <a:rPr lang="en-US" dirty="0" err="1" smtClean="0"/>
              <a:t>Moeilijkheden</a:t>
            </a:r>
            <a:r>
              <a:rPr lang="en-US" dirty="0" smtClean="0"/>
              <a:t> </a:t>
            </a:r>
            <a:r>
              <a:rPr lang="en-US" dirty="0" err="1" smtClean="0"/>
              <a:t>rond</a:t>
            </a:r>
            <a:r>
              <a:rPr lang="en-US" dirty="0" smtClean="0"/>
              <a:t> </a:t>
            </a:r>
            <a:r>
              <a:rPr lang="en-US" dirty="0" err="1" smtClean="0"/>
              <a:t>onze</a:t>
            </a:r>
            <a:r>
              <a:rPr lang="en-US" dirty="0" smtClean="0"/>
              <a:t>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Bovengrens</a:t>
            </a:r>
            <a:endParaRPr lang="en-US" dirty="0" smtClean="0"/>
          </a:p>
          <a:p>
            <a:pPr lvl="1"/>
            <a:r>
              <a:rPr lang="en-US" dirty="0" err="1" smtClean="0"/>
              <a:t>Theorestisch</a:t>
            </a:r>
            <a:endParaRPr lang="en-US" dirty="0" smtClean="0"/>
          </a:p>
          <a:p>
            <a:pPr lvl="1"/>
            <a:r>
              <a:rPr lang="en-US" dirty="0" err="1" smtClean="0"/>
              <a:t>aangepast</a:t>
            </a:r>
            <a:endParaRPr lang="en-US" dirty="0" smtClean="0"/>
          </a:p>
          <a:p>
            <a:r>
              <a:rPr lang="en-US" dirty="0" err="1" smtClean="0"/>
              <a:t>Ondergrens</a:t>
            </a:r>
            <a:endParaRPr lang="en-US" dirty="0" smtClean="0"/>
          </a:p>
          <a:p>
            <a:pPr lvl="1"/>
            <a:r>
              <a:rPr lang="en-US" dirty="0" err="1" smtClean="0"/>
              <a:t>Theoretisch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Uitleg</a:t>
            </a:r>
            <a:r>
              <a:rPr lang="en-US" dirty="0" smtClean="0"/>
              <a:t> </a:t>
            </a:r>
            <a:r>
              <a:rPr lang="en-US" dirty="0" err="1" smtClean="0"/>
              <a:t>algoritmes</a:t>
            </a:r>
            <a:endParaRPr lang="en-US" dirty="0" smtClean="0"/>
          </a:p>
          <a:p>
            <a:pPr lvl="1"/>
            <a:r>
              <a:rPr lang="en-US" dirty="0" err="1" smtClean="0"/>
              <a:t>Hillclimber</a:t>
            </a:r>
            <a:r>
              <a:rPr lang="en-US" dirty="0" smtClean="0"/>
              <a:t>/simulated annealing</a:t>
            </a:r>
          </a:p>
          <a:p>
            <a:pPr lvl="1"/>
            <a:r>
              <a:rPr lang="en-US" dirty="0" smtClean="0"/>
              <a:t>Genetic </a:t>
            </a:r>
            <a:r>
              <a:rPr lang="en-US" dirty="0" err="1" smtClean="0"/>
              <a:t>algoritme</a:t>
            </a:r>
            <a:endParaRPr lang="en-US" dirty="0" smtClean="0"/>
          </a:p>
          <a:p>
            <a:pPr lvl="1"/>
            <a:r>
              <a:rPr lang="en-US" dirty="0" err="1" smtClean="0"/>
              <a:t>Hybride</a:t>
            </a:r>
            <a:r>
              <a:rPr lang="en-US" dirty="0" smtClean="0"/>
              <a:t> (sequential en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smtClean="0"/>
              <a:t>mix </a:t>
            </a:r>
            <a:r>
              <a:rPr lang="en-US" dirty="0" err="1" smtClean="0"/>
              <a:t>bovenstaande</a:t>
            </a:r>
            <a:r>
              <a:rPr lang="en-US" dirty="0" smtClean="0"/>
              <a:t> twee </a:t>
            </a:r>
            <a:r>
              <a:rPr lang="en-US" dirty="0" err="1" smtClean="0"/>
              <a:t>algoritmes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Uitleg</a:t>
            </a:r>
            <a:r>
              <a:rPr lang="en-US" dirty="0" smtClean="0"/>
              <a:t> of </a:t>
            </a:r>
            <a:r>
              <a:rPr lang="en-US" dirty="0" err="1" smtClean="0"/>
              <a:t>algoritmes</a:t>
            </a:r>
            <a:r>
              <a:rPr lang="en-US" dirty="0" smtClean="0"/>
              <a:t> exact </a:t>
            </a:r>
            <a:r>
              <a:rPr lang="en-US" dirty="0" err="1" smtClean="0"/>
              <a:t>zijn</a:t>
            </a:r>
            <a:r>
              <a:rPr lang="en-US" dirty="0" smtClean="0"/>
              <a:t> of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heuristiek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8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Experimenteren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Hillclimber</a:t>
            </a:r>
            <a:r>
              <a:rPr lang="en-US" dirty="0" smtClean="0"/>
              <a:t>/simulated annealing</a:t>
            </a:r>
          </a:p>
          <a:p>
            <a:pPr lvl="1"/>
            <a:r>
              <a:rPr lang="en-US" dirty="0" smtClean="0"/>
              <a:t>Simulated annealing </a:t>
            </a:r>
            <a:r>
              <a:rPr lang="en-US" dirty="0" err="1" smtClean="0"/>
              <a:t>eerst</a:t>
            </a:r>
            <a:r>
              <a:rPr lang="en-US" dirty="0" smtClean="0"/>
              <a:t> </a:t>
            </a:r>
            <a:r>
              <a:rPr lang="en-US" dirty="0" err="1" smtClean="0"/>
              <a:t>kijken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cooling schema het </a:t>
            </a:r>
            <a:r>
              <a:rPr lang="en-US" dirty="0" err="1" smtClean="0"/>
              <a:t>beste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Score </a:t>
            </a:r>
            <a:r>
              <a:rPr lang="en-US" dirty="0" err="1" smtClean="0"/>
              <a:t>algoritmes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interaties</a:t>
            </a:r>
            <a:endParaRPr lang="en-US" dirty="0" smtClean="0"/>
          </a:p>
          <a:p>
            <a:pPr lvl="1"/>
            <a:r>
              <a:rPr lang="en-US" dirty="0" err="1" smtClean="0"/>
              <a:t>Normaal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r>
              <a:rPr lang="en-US" dirty="0" smtClean="0"/>
              <a:t> </a:t>
            </a:r>
            <a:r>
              <a:rPr lang="en-US" dirty="0" err="1" smtClean="0"/>
              <a:t>drie</a:t>
            </a:r>
            <a:r>
              <a:rPr lang="en-US" dirty="0" smtClean="0"/>
              <a:t> </a:t>
            </a:r>
            <a:r>
              <a:rPr lang="en-US" dirty="0" err="1" smtClean="0"/>
              <a:t>algoritmes</a:t>
            </a:r>
            <a:endParaRPr lang="en-US" dirty="0" smtClean="0"/>
          </a:p>
          <a:p>
            <a:r>
              <a:rPr lang="en-US" dirty="0" smtClean="0"/>
              <a:t>Genetic</a:t>
            </a:r>
          </a:p>
          <a:p>
            <a:pPr lvl="1"/>
            <a:r>
              <a:rPr lang="en-US" dirty="0" err="1" smtClean="0"/>
              <a:t>Keuze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hoe de </a:t>
            </a:r>
            <a:r>
              <a:rPr lang="en-US" dirty="0" err="1" smtClean="0"/>
              <a:t>overgebleven</a:t>
            </a:r>
            <a:r>
              <a:rPr lang="en-US" dirty="0" smtClean="0"/>
              <a:t> </a:t>
            </a:r>
            <a:r>
              <a:rPr lang="en-US" dirty="0" err="1" smtClean="0"/>
              <a:t>vakken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roosteren</a:t>
            </a:r>
            <a:r>
              <a:rPr lang="en-US" dirty="0" smtClean="0"/>
              <a:t>(</a:t>
            </a:r>
            <a:r>
              <a:rPr lang="en-US" dirty="0" err="1" smtClean="0"/>
              <a:t>zaalgrootte</a:t>
            </a:r>
            <a:r>
              <a:rPr lang="en-US" dirty="0" smtClean="0"/>
              <a:t>, </a:t>
            </a:r>
            <a:r>
              <a:rPr lang="en-US" dirty="0" err="1" smtClean="0"/>
              <a:t>dichtsbijzijnde</a:t>
            </a:r>
            <a:r>
              <a:rPr lang="en-US" dirty="0" smtClean="0"/>
              <a:t> </a:t>
            </a:r>
            <a:r>
              <a:rPr lang="en-US" dirty="0" err="1" smtClean="0"/>
              <a:t>zaalslot</a:t>
            </a:r>
            <a:r>
              <a:rPr lang="en-US" dirty="0" smtClean="0"/>
              <a:t>?)</a:t>
            </a:r>
          </a:p>
          <a:p>
            <a:pPr lvl="1"/>
            <a:r>
              <a:rPr lang="en-US" dirty="0" err="1" smtClean="0"/>
              <a:t>Mutatiekans</a:t>
            </a:r>
            <a:r>
              <a:rPr lang="en-US" dirty="0" smtClean="0"/>
              <a:t> </a:t>
            </a:r>
            <a:r>
              <a:rPr lang="en-US" dirty="0" err="1" smtClean="0"/>
              <a:t>aanpassen</a:t>
            </a:r>
            <a:endParaRPr lang="en-US" dirty="0" smtClean="0"/>
          </a:p>
          <a:p>
            <a:pPr lvl="1"/>
            <a:r>
              <a:rPr lang="en-US" dirty="0" err="1" smtClean="0"/>
              <a:t>Populatiegrootte</a:t>
            </a:r>
            <a:r>
              <a:rPr lang="en-US" dirty="0" smtClean="0"/>
              <a:t> en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generaties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Eperimenteren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Hybride</a:t>
            </a:r>
            <a:endParaRPr lang="en-US" dirty="0" smtClean="0"/>
          </a:p>
          <a:p>
            <a:pPr lvl="1"/>
            <a:r>
              <a:rPr lang="en-US" dirty="0" err="1" smtClean="0"/>
              <a:t>Eerst</a:t>
            </a:r>
            <a:r>
              <a:rPr lang="en-US" dirty="0" smtClean="0"/>
              <a:t> sequential op </a:t>
            </a:r>
            <a:r>
              <a:rPr lang="en-US" dirty="0" err="1" smtClean="0"/>
              <a:t>zaalgrootte</a:t>
            </a:r>
            <a:endParaRPr lang="en-US" dirty="0" smtClean="0"/>
          </a:p>
          <a:p>
            <a:pPr lvl="1"/>
            <a:r>
              <a:rPr lang="en-US" dirty="0" err="1" smtClean="0"/>
              <a:t>Daarna</a:t>
            </a:r>
            <a:r>
              <a:rPr lang="en-US" dirty="0" smtClean="0"/>
              <a:t> genetic, </a:t>
            </a:r>
            <a:r>
              <a:rPr lang="en-US" dirty="0" err="1" smtClean="0"/>
              <a:t>hillclimber</a:t>
            </a:r>
            <a:r>
              <a:rPr lang="en-US" dirty="0" smtClean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03309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Resultaten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Hillclimber</a:t>
            </a:r>
            <a:r>
              <a:rPr lang="en-US" dirty="0" smtClean="0"/>
              <a:t>/simulated annealing</a:t>
            </a:r>
          </a:p>
          <a:p>
            <a:pPr lvl="1"/>
            <a:r>
              <a:rPr lang="en-US" dirty="0" smtClean="0"/>
              <a:t>Random sampling</a:t>
            </a:r>
          </a:p>
          <a:p>
            <a:pPr lvl="1"/>
            <a:r>
              <a:rPr lang="en-US" dirty="0" smtClean="0"/>
              <a:t>Score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iteraties</a:t>
            </a:r>
            <a:endParaRPr lang="en-US" dirty="0" smtClean="0"/>
          </a:p>
          <a:p>
            <a:r>
              <a:rPr lang="en-US" dirty="0" smtClean="0"/>
              <a:t>Genetic</a:t>
            </a:r>
          </a:p>
          <a:p>
            <a:pPr lvl="1"/>
            <a:r>
              <a:rPr lang="en-US" dirty="0" smtClean="0"/>
              <a:t>Random sampling</a:t>
            </a:r>
          </a:p>
          <a:p>
            <a:pPr lvl="1"/>
            <a:r>
              <a:rPr lang="en-US" dirty="0" smtClean="0"/>
              <a:t>Score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generatie</a:t>
            </a:r>
            <a:endParaRPr lang="en-US" dirty="0" smtClean="0"/>
          </a:p>
          <a:p>
            <a:r>
              <a:rPr lang="en-US" dirty="0" err="1" smtClean="0"/>
              <a:t>Hybride</a:t>
            </a:r>
            <a:endParaRPr lang="en-US" dirty="0" smtClean="0"/>
          </a:p>
          <a:p>
            <a:pPr lvl="1"/>
            <a:r>
              <a:rPr lang="en-US" dirty="0" err="1" smtClean="0"/>
              <a:t>Tussen</a:t>
            </a:r>
            <a:r>
              <a:rPr lang="en-US" dirty="0" smtClean="0"/>
              <a:t> score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 err="1" smtClean="0"/>
              <a:t>algortime</a:t>
            </a:r>
            <a:endParaRPr lang="en-US" dirty="0" smtClean="0"/>
          </a:p>
          <a:p>
            <a:pPr lvl="1"/>
            <a:r>
              <a:rPr lang="en-US" dirty="0" smtClean="0"/>
              <a:t>Random sampling</a:t>
            </a:r>
          </a:p>
          <a:p>
            <a:pPr lvl="1"/>
            <a:r>
              <a:rPr lang="en-US" dirty="0" smtClean="0"/>
              <a:t>Score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iteraties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0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Vergelijking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Vergelijking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drie</a:t>
            </a:r>
            <a:r>
              <a:rPr lang="en-US" dirty="0" smtClean="0"/>
              <a:t> </a:t>
            </a:r>
            <a:r>
              <a:rPr lang="en-US" dirty="0" err="1" smtClean="0"/>
              <a:t>algoritmes</a:t>
            </a:r>
            <a:endParaRPr lang="en-US" dirty="0" smtClean="0"/>
          </a:p>
          <a:p>
            <a:pPr lvl="1"/>
            <a:r>
              <a:rPr lang="en-US" dirty="0" smtClean="0"/>
              <a:t>Random sampling </a:t>
            </a:r>
            <a:r>
              <a:rPr lang="en-US" dirty="0" err="1" smtClean="0"/>
              <a:t>naast</a:t>
            </a:r>
            <a:r>
              <a:rPr lang="en-US" dirty="0" smtClean="0"/>
              <a:t> </a:t>
            </a:r>
            <a:r>
              <a:rPr lang="en-US" dirty="0" err="1" smtClean="0"/>
              <a:t>elkaar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241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537</TotalTime>
  <Words>145</Words>
  <Application>Microsoft Macintosh PowerPoint</Application>
  <PresentationFormat>Custom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Crop</vt:lpstr>
      <vt:lpstr>Lectures &amp; Lesroosters</vt:lpstr>
      <vt:lpstr>Introductie case</vt:lpstr>
      <vt:lpstr>Statespace</vt:lpstr>
      <vt:lpstr>Methoden</vt:lpstr>
      <vt:lpstr>Experimenteren </vt:lpstr>
      <vt:lpstr>Eperimenteren</vt:lpstr>
      <vt:lpstr>Resultaten </vt:lpstr>
      <vt:lpstr>Vergelijking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kenneth goei</cp:lastModifiedBy>
  <cp:revision>58</cp:revision>
  <dcterms:created xsi:type="dcterms:W3CDTF">2018-04-11T07:55:56Z</dcterms:created>
  <dcterms:modified xsi:type="dcterms:W3CDTF">2018-05-22T13:12:25Z</dcterms:modified>
</cp:coreProperties>
</file>