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0" r:id="rId4"/>
    <p:sldId id="261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98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214" autoAdjust="0"/>
  </p:normalViewPr>
  <p:slideViewPr>
    <p:cSldViewPr snapToGrid="0">
      <p:cViewPr varScale="1">
        <p:scale>
          <a:sx n="68" d="100"/>
          <a:sy n="68" d="100"/>
        </p:scale>
        <p:origin x="-151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03/05/18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145 zaalsloten: 5 (dagen) * 4 (tijdsloten) * 7 (zalen) + 5 (avondsloten) </a:t>
                </a:r>
              </a:p>
              <a:p>
                <a:r>
                  <a:rPr lang="nl-NL" dirty="0"/>
                  <a:t>129 activiteiten</a:t>
                </a:r>
              </a:p>
              <a:p>
                <a:endParaRPr lang="nl-NL" dirty="0"/>
              </a:p>
              <a:p>
                <a14:m>
                  <m:oMath xmlns:m="http://schemas.openxmlformats.org/officeDocument/2006/math" xmlns="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129!∗6!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145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129</m:t>
                            </m:r>
                          </m:den>
                        </m:f>
                      </m:e>
                    </m:d>
                  </m:oMath>
                </a14:m>
                <a:r>
                  <a:rPr lang="nl-NL" dirty="0"/>
                  <a:t> = 7.7324047672×10</a:t>
                </a:r>
                <a:r>
                  <a:rPr lang="nl-NL" baseline="30000" dirty="0"/>
                  <a:t>20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5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Grenzen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599" y="1700015"/>
            <a:ext cx="10653624" cy="5157986"/>
          </a:xfrm>
        </p:spPr>
        <p:txBody>
          <a:bodyPr/>
          <a:lstStyle/>
          <a:p>
            <a:r>
              <a:rPr lang="nl-NL" dirty="0"/>
              <a:t>Bovengrens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theoretische bovengrens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1580</a:t>
            </a:r>
            <a:r>
              <a:rPr lang="nl-NL" dirty="0"/>
              <a:t> = 1000 (geldig rooster)</a:t>
            </a:r>
          </a:p>
          <a:p>
            <a:pPr marL="0" indent="0">
              <a:buNone/>
            </a:pPr>
            <a:r>
              <a:rPr lang="nl-NL" dirty="0"/>
              <a:t>			+ 20 * 29 ( alle vakken die optimaal zijn verdeeld)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aangepaste bovengrens</a:t>
            </a: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1400</a:t>
            </a:r>
            <a:r>
              <a:rPr lang="nl-NL" dirty="0"/>
              <a:t> = 1000 (geldig rooster)</a:t>
            </a:r>
          </a:p>
          <a:p>
            <a:pPr marL="0" indent="0">
              <a:buNone/>
            </a:pPr>
            <a:r>
              <a:rPr lang="nl-NL" dirty="0"/>
              <a:t>			+ 20 * 20 (optimale verdeling van vakken met 2, 3 of 4 					     activiteiten)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96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Grenzen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599" y="1897039"/>
            <a:ext cx="10360325" cy="3970361"/>
          </a:xfrm>
        </p:spPr>
        <p:txBody>
          <a:bodyPr/>
          <a:lstStyle/>
          <a:p>
            <a:r>
              <a:rPr lang="nl-NL" dirty="0"/>
              <a:t>Ondergrens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theoretische ondergrens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-4946 </a:t>
            </a:r>
            <a:r>
              <a:rPr lang="nl-NL" dirty="0"/>
              <a:t>= 1000 (geldig rooster)</a:t>
            </a:r>
          </a:p>
          <a:p>
            <a:pPr marL="0" indent="0">
              <a:buNone/>
            </a:pPr>
            <a:r>
              <a:rPr lang="nl-NL" dirty="0"/>
              <a:t>			– 1000 (</a:t>
            </a:r>
            <a:r>
              <a:rPr lang="nl-NL" dirty="0" err="1"/>
              <a:t>vakspreiding</a:t>
            </a:r>
            <a:r>
              <a:rPr lang="nl-NL" dirty="0"/>
              <a:t>; alle activiteiten tijdens 1 tijdslot) </a:t>
            </a:r>
          </a:p>
          <a:p>
            <a:pPr marL="0" indent="0">
              <a:buNone/>
            </a:pPr>
            <a:r>
              <a:rPr lang="nl-NL" dirty="0"/>
              <a:t>			– (6 – 1) * 609 (roosterconflicten; alle activiteiten tijden 1 						tijdslot)</a:t>
            </a:r>
          </a:p>
          <a:p>
            <a:pPr marL="0" indent="0">
              <a:buNone/>
            </a:pPr>
            <a:r>
              <a:rPr lang="nl-NL" dirty="0"/>
              <a:t>			– 1901 (zaalconflict; alle activiteiten in kleinste zaal)</a:t>
            </a:r>
          </a:p>
        </p:txBody>
      </p:sp>
    </p:spTree>
    <p:extLst>
      <p:ext uri="{BB962C8B-B14F-4D97-AF65-F5344CB8AC3E}">
        <p14:creationId xmlns:p14="http://schemas.microsoft.com/office/powerpoint/2010/main" val="290077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62A4E-B23F-4F14-A7B1-9B6EA71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6897" cy="1014214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rgbClr val="335B74"/>
                </a:solidFill>
              </a:rPr>
              <a:t>Random</a:t>
            </a:r>
            <a:r>
              <a:rPr lang="nl-NL" dirty="0"/>
              <a:t>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5F9899-C6DF-4605-B633-8CA4A52D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3286897" cy="39703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Geen bonuspunten</a:t>
            </a:r>
          </a:p>
          <a:p>
            <a:r>
              <a:rPr lang="nl-NL" dirty="0"/>
              <a:t>10.000 iteraties</a:t>
            </a:r>
          </a:p>
          <a:p>
            <a:r>
              <a:rPr lang="nl-NL" dirty="0"/>
              <a:t>Bins met breedte van 10</a:t>
            </a:r>
          </a:p>
          <a:p>
            <a:r>
              <a:rPr lang="nl-NL" dirty="0"/>
              <a:t>Gemiddelde: -388.62</a:t>
            </a:r>
          </a:p>
          <a:p>
            <a:r>
              <a:rPr lang="nl-NL" dirty="0"/>
              <a:t>Standaardafwijking: 94.66</a:t>
            </a:r>
          </a:p>
          <a:p>
            <a:r>
              <a:rPr lang="nl-NL" dirty="0"/>
              <a:t>Mediaan: -388</a:t>
            </a:r>
          </a:p>
          <a:p>
            <a:r>
              <a:rPr lang="nl-NL" dirty="0"/>
              <a:t>Maximum: -51</a:t>
            </a:r>
          </a:p>
          <a:p>
            <a:r>
              <a:rPr lang="nl-NL" dirty="0"/>
              <a:t>Minimum: -764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A9C98F5-A81B-4CA9-92E7-3FCED1BDA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97" y="826615"/>
            <a:ext cx="7286677" cy="52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- </a:t>
            </a:r>
            <a:r>
              <a:rPr lang="en-US" dirty="0"/>
              <a:t>Principe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Neem</a:t>
            </a:r>
            <a:r>
              <a:rPr lang="en-US" dirty="0" smtClean="0"/>
              <a:t> 2 </a:t>
            </a:r>
            <a:r>
              <a:rPr lang="en-US" dirty="0" err="1" smtClean="0"/>
              <a:t>ouders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 err="1" smtClean="0"/>
              <a:t>keuze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recombinatie</a:t>
            </a:r>
            <a:r>
              <a:rPr lang="en-US" dirty="0" smtClean="0"/>
              <a:t> of </a:t>
            </a:r>
            <a:r>
              <a:rPr lang="en-US" dirty="0" err="1" smtClean="0"/>
              <a:t>mutatie</a:t>
            </a:r>
            <a:endParaRPr lang="en-US" dirty="0" smtClean="0"/>
          </a:p>
          <a:p>
            <a:r>
              <a:rPr lang="en-US" dirty="0" err="1" smtClean="0"/>
              <a:t>Oudesr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twee </a:t>
            </a:r>
            <a:r>
              <a:rPr lang="en-US" dirty="0" err="1" smtClean="0"/>
              <a:t>kinderen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kinderen</a:t>
            </a:r>
            <a:r>
              <a:rPr lang="en-US" dirty="0" smtClean="0"/>
              <a:t> en 2 </a:t>
            </a:r>
            <a:r>
              <a:rPr lang="en-US" dirty="0" err="1" smtClean="0"/>
              <a:t>ouders</a:t>
            </a:r>
            <a:endParaRPr lang="en-US" dirty="0" smtClean="0"/>
          </a:p>
          <a:p>
            <a:r>
              <a:rPr lang="en-US" dirty="0" err="1" smtClean="0"/>
              <a:t>Kies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2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ouder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dienen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interatie</a:t>
            </a:r>
            <a:endParaRPr lang="en-US" dirty="0" smtClean="0"/>
          </a:p>
          <a:p>
            <a:r>
              <a:rPr lang="en-US" dirty="0" err="1" smtClean="0"/>
              <a:t>Herhaal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totdat</a:t>
            </a:r>
            <a:r>
              <a:rPr lang="en-US" dirty="0" smtClean="0"/>
              <a:t> stop </a:t>
            </a:r>
            <a:r>
              <a:rPr lang="en-US" dirty="0" err="1" smtClean="0"/>
              <a:t>conditie</a:t>
            </a:r>
            <a:r>
              <a:rPr lang="en-US" dirty="0" smtClean="0"/>
              <a:t> is </a:t>
            </a:r>
            <a:r>
              <a:rPr lang="en-US" dirty="0" err="1" smtClean="0"/>
              <a:t>bereikt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- </a:t>
            </a:r>
            <a:r>
              <a:rPr lang="en-US" dirty="0" err="1"/>
              <a:t>Mutatie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Mutatie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de </a:t>
            </a:r>
            <a:r>
              <a:rPr lang="en-US" dirty="0" err="1" smtClean="0"/>
              <a:t>ouder</a:t>
            </a:r>
            <a:endParaRPr lang="en-US" dirty="0" smtClean="0"/>
          </a:p>
          <a:p>
            <a:r>
              <a:rPr lang="en-US" dirty="0" err="1" smtClean="0"/>
              <a:t>Neem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rooster</a:t>
            </a:r>
          </a:p>
          <a:p>
            <a:r>
              <a:rPr lang="en-US" dirty="0" err="1" smtClean="0"/>
              <a:t>Wissel</a:t>
            </a:r>
            <a:r>
              <a:rPr lang="en-US" dirty="0" smtClean="0"/>
              <a:t> twee </a:t>
            </a:r>
            <a:r>
              <a:rPr lang="en-US" dirty="0" err="1" smtClean="0"/>
              <a:t>vakken</a:t>
            </a:r>
            <a:r>
              <a:rPr lang="en-US" dirty="0" smtClean="0"/>
              <a:t> </a:t>
            </a:r>
            <a:r>
              <a:rPr lang="en-US" dirty="0" err="1" smtClean="0"/>
              <a:t>willekeurig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05" y="3804606"/>
            <a:ext cx="4394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- </a:t>
            </a:r>
            <a:r>
              <a:rPr lang="en-US" dirty="0" err="1"/>
              <a:t>Recombinatie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039"/>
            <a:ext cx="6136916" cy="3970361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selecteer </a:t>
            </a:r>
            <a:r>
              <a:rPr lang="nl-NL" dirty="0"/>
              <a:t>een random aantal </a:t>
            </a:r>
            <a:r>
              <a:rPr lang="nl-NL" dirty="0" smtClean="0"/>
              <a:t>activiteiten van ouder-1</a:t>
            </a:r>
          </a:p>
          <a:p>
            <a:pPr lvl="0"/>
            <a:r>
              <a:rPr lang="nl-NL" dirty="0" smtClean="0"/>
              <a:t>Kopieer </a:t>
            </a:r>
            <a:r>
              <a:rPr lang="nl-NL" dirty="0"/>
              <a:t>deze random </a:t>
            </a:r>
            <a:r>
              <a:rPr lang="nl-NL" dirty="0" smtClean="0"/>
              <a:t>activiteiten naar </a:t>
            </a:r>
            <a:r>
              <a:rPr lang="nl-NL" dirty="0"/>
              <a:t>een nieuw kind-</a:t>
            </a:r>
            <a:r>
              <a:rPr lang="nl-NL" dirty="0" smtClean="0"/>
              <a:t>rooster op precies hetzelfde </a:t>
            </a:r>
            <a:r>
              <a:rPr lang="nl-NL" dirty="0" err="1" smtClean="0"/>
              <a:t>zaalslot</a:t>
            </a:r>
            <a:r>
              <a:rPr lang="nl-NL" dirty="0" smtClean="0"/>
              <a:t> (tijd en zaal)</a:t>
            </a:r>
            <a:endParaRPr lang="en-US" dirty="0"/>
          </a:p>
          <a:p>
            <a:pPr lvl="0"/>
            <a:r>
              <a:rPr lang="nl-NL" dirty="0"/>
              <a:t>Bij ouder</a:t>
            </a:r>
            <a:r>
              <a:rPr lang="nl-NL" dirty="0" smtClean="0"/>
              <a:t>-2 </a:t>
            </a:r>
            <a:r>
              <a:rPr lang="nl-NL" dirty="0"/>
              <a:t>verwijder alle </a:t>
            </a:r>
            <a:r>
              <a:rPr lang="nl-NL" dirty="0" smtClean="0"/>
              <a:t>activiteiten die </a:t>
            </a:r>
            <a:r>
              <a:rPr lang="nl-NL" dirty="0"/>
              <a:t>al zijn geplaatst door </a:t>
            </a:r>
            <a:r>
              <a:rPr lang="nl-NL" dirty="0" smtClean="0"/>
              <a:t>ouder-</a:t>
            </a:r>
            <a:r>
              <a:rPr lang="nl-NL" dirty="0"/>
              <a:t>1</a:t>
            </a:r>
            <a:endParaRPr lang="en-US" dirty="0"/>
          </a:p>
          <a:p>
            <a:pPr lvl="0"/>
            <a:r>
              <a:rPr lang="nl-NL" dirty="0"/>
              <a:t>Plaats de overgebleven </a:t>
            </a:r>
            <a:r>
              <a:rPr lang="nl-NL" dirty="0" smtClean="0"/>
              <a:t>activiteiten van rooster-2 </a:t>
            </a:r>
            <a:r>
              <a:rPr lang="nl-NL" dirty="0"/>
              <a:t>in het kind-rooster, als er </a:t>
            </a:r>
            <a:r>
              <a:rPr lang="nl-NL" dirty="0" err="1"/>
              <a:t>conflicts</a:t>
            </a:r>
            <a:r>
              <a:rPr lang="nl-NL" dirty="0"/>
              <a:t> zijn(er is al in activiteit geroosterd in het </a:t>
            </a:r>
            <a:r>
              <a:rPr lang="nl-NL" dirty="0" err="1"/>
              <a:t>zaalslot</a:t>
            </a:r>
            <a:r>
              <a:rPr lang="nl-NL" dirty="0"/>
              <a:t>) pak dan het dichtstbijzijnde vrije </a:t>
            </a:r>
            <a:r>
              <a:rPr lang="nl-NL" dirty="0" err="1"/>
              <a:t>zaalslot</a:t>
            </a:r>
            <a:r>
              <a:rPr lang="nl-NL" dirty="0"/>
              <a:t>. </a:t>
            </a:r>
            <a:endParaRPr lang="en-US" dirty="0"/>
          </a:p>
          <a:p>
            <a:pPr lvl="0"/>
            <a:r>
              <a:rPr lang="nl-NL" dirty="0"/>
              <a:t>Herhaal de stappen, maar begin dan met ouder</a:t>
            </a:r>
            <a:r>
              <a:rPr lang="nl-NL" dirty="0" smtClean="0"/>
              <a:t>-r2 in plaats </a:t>
            </a:r>
            <a:r>
              <a:rPr lang="nl-NL" dirty="0"/>
              <a:t>van ouder</a:t>
            </a:r>
            <a:r>
              <a:rPr lang="nl-NL" dirty="0" smtClean="0"/>
              <a:t>-1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12" y="2128827"/>
            <a:ext cx="4013009" cy="23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– </a:t>
            </a:r>
            <a:r>
              <a:rPr lang="en-US" dirty="0" err="1" smtClean="0"/>
              <a:t>Mogelijke</a:t>
            </a:r>
            <a:r>
              <a:rPr lang="en-US" dirty="0" smtClean="0"/>
              <a:t> parameters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</a:t>
            </a:r>
            <a:r>
              <a:rPr lang="en-US" dirty="0" err="1" smtClean="0"/>
              <a:t>conditie</a:t>
            </a:r>
            <a:r>
              <a:rPr lang="en-US" dirty="0" smtClean="0"/>
              <a:t>: </a:t>
            </a:r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iteraties</a:t>
            </a:r>
            <a:endParaRPr lang="en-US" dirty="0" smtClean="0"/>
          </a:p>
          <a:p>
            <a:r>
              <a:rPr lang="en-US" dirty="0" err="1" smtClean="0"/>
              <a:t>Kans</a:t>
            </a:r>
            <a:r>
              <a:rPr lang="en-US" dirty="0" smtClean="0"/>
              <a:t> op </a:t>
            </a:r>
            <a:r>
              <a:rPr lang="en-US" dirty="0" err="1" smtClean="0"/>
              <a:t>mutatie</a:t>
            </a:r>
            <a:r>
              <a:rPr lang="en-US" dirty="0" smtClean="0"/>
              <a:t> of </a:t>
            </a:r>
            <a:r>
              <a:rPr lang="en-US" dirty="0" err="1" smtClean="0"/>
              <a:t>recombinatie</a:t>
            </a:r>
            <a:endParaRPr lang="en-US" dirty="0" smtClean="0"/>
          </a:p>
          <a:p>
            <a:r>
              <a:rPr lang="en-US" dirty="0" err="1" smtClean="0"/>
              <a:t>Mutatie</a:t>
            </a:r>
            <a:r>
              <a:rPr lang="en-US" dirty="0" smtClean="0"/>
              <a:t>: </a:t>
            </a:r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activiteiten</a:t>
            </a:r>
            <a:r>
              <a:rPr lang="en-US" dirty="0" smtClean="0"/>
              <a:t> </a:t>
            </a:r>
            <a:r>
              <a:rPr lang="en-US" dirty="0" err="1" smtClean="0"/>
              <a:t>wissel</a:t>
            </a:r>
            <a:r>
              <a:rPr lang="en-US" dirty="0" smtClean="0"/>
              <a:t> je van </a:t>
            </a:r>
            <a:r>
              <a:rPr lang="en-US" dirty="0" err="1" smtClean="0"/>
              <a:t>plaats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843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240</TotalTime>
  <Words>273</Words>
  <Application>Microsoft Macintosh PowerPoint</Application>
  <PresentationFormat>Custom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Lectures &amp; Lesroosters</vt:lpstr>
      <vt:lpstr>Toestandsruimte</vt:lpstr>
      <vt:lpstr>Grenzen</vt:lpstr>
      <vt:lpstr>Grenzen</vt:lpstr>
      <vt:lpstr>Random sampling</vt:lpstr>
      <vt:lpstr>Genetic algorithm - Principe </vt:lpstr>
      <vt:lpstr>Genetic algorithm - Mutatie </vt:lpstr>
      <vt:lpstr>Genetic algorithm - Recombinatie </vt:lpstr>
      <vt:lpstr>Genetic algorithm – Mogelijke parameters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kenneth goei</cp:lastModifiedBy>
  <cp:revision>43</cp:revision>
  <dcterms:created xsi:type="dcterms:W3CDTF">2018-04-11T07:55:56Z</dcterms:created>
  <dcterms:modified xsi:type="dcterms:W3CDTF">2018-05-03T13:56:09Z</dcterms:modified>
</cp:coreProperties>
</file>