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Niftis in WebGL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DeSisto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77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Converting Nifti ( .nii ) to .ply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683500"/>
            <a:ext cx="8674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 with .dicom ; single slices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MRIcron is a matlab library for viewing and manipulating Nifti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Marching cubes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Nifti files are the defacto standard for fMRI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Series of 3D matrices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 to detect the edge of the brain and tesselate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MRIcron provides the facility to do this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412" y="3064587"/>
            <a:ext cx="5019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.ply -&gt;  .obj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Ply is a binary file type ; hard to parse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Meshlab is used for conversion from ply to obj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Edge decimation is also performed to improve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Automating the process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699" y="1266325"/>
            <a:ext cx="6087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Script that takes nifti as param and outputs javascript array files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Written in 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Calls matlab and meshlabserver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.obj file is parsed into javascript array files in python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065400" y="-76200"/>
            <a:ext cx="35373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OBJ File Generated by Meshlab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Object mesh.obj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Vertices: 2728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Faces: 5452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-15.017035 -97.497192 6.881621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-19.743319 -95.793076 8.963815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-16.852465 -97.951149 2.004730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-14.000000 -96.238098 12.000000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-13.078869 -96.485519 2.871388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20.958668 -96.411682 4.701960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-12.026178 -96.700882 9.599809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-16.952421 -95.936340 -5.061333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21.045591 -96.473610 1.812083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17.986702 -95.872787 6.759920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-20.000000 -96.062500 -6.000000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-22.191980 -96.221519 -2.542200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in WebGL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Rendering techniques are similar to those for the other class projects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Interface uses jQuery for continuous slider updates to view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Segmentation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White matter / grey matter mapping would provide a much better illustration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slicing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Deflation / inflation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 to web (file uploading)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