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1" r:id="rId18"/>
    <p:sldId id="273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CD59"/>
    <a:srgbClr val="D8E3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4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B3150B-6F59-467F-B656-2BEB9AF9DC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7E43117-7786-4399-A59B-66BA2F5AB7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BDBCDB-9A20-43C7-A31A-95D5BE4A2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173E2-991F-4A6D-AB3F-A493CC86E378}" type="datetimeFigureOut">
              <a:rPr lang="ru-RU" smtClean="0"/>
              <a:t>06.11.2020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09C166-146F-4FC2-A58C-BF4AAD3D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53670C-C7AD-451D-846E-7AEA3EA6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42E59-7914-4D73-B076-A33023BCA5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1666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A99AB1-5799-4414-91D7-5F8432DA8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9282872-046F-4822-B74A-96513803A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FF34EA-36D5-46AF-B51A-CEDAA59D1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173E2-991F-4A6D-AB3F-A493CC86E378}" type="datetimeFigureOut">
              <a:rPr lang="ru-RU" smtClean="0"/>
              <a:t>06.11.2020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58B6B4-F550-48E0-9019-4BFF1800B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E19B1F-2FC4-4C82-B468-0A5819E18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42E59-7914-4D73-B076-A33023BCA5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9309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6CAC372-BA1E-4453-9B05-DDC0ED6011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E49179D-AFA3-463B-A283-0FC4755A6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362EA5-DC40-483A-A05E-8FFB02EEB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173E2-991F-4A6D-AB3F-A493CC86E378}" type="datetimeFigureOut">
              <a:rPr lang="ru-RU" smtClean="0"/>
              <a:t>06.11.2020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525AFD-ACBC-45D2-9ED3-8E039C701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82CDB6-C4CF-4B85-B705-CEFDE5B51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42E59-7914-4D73-B076-A33023BCA5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298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F29F0F-856D-49AE-98E4-950EF6478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466876-EFF9-4A59-B2D6-731399234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A4135E-5272-45C7-8E8C-A002B15BF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173E2-991F-4A6D-AB3F-A493CC86E378}" type="datetimeFigureOut">
              <a:rPr lang="ru-RU" smtClean="0"/>
              <a:t>06.11.2020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D4FE86-A70B-4659-9DCD-FDCBCCEA6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9C3440-4A3A-4816-8E10-0D6BBB096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42E59-7914-4D73-B076-A33023BCA5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128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F13E7D-AEB2-414B-9AAF-99EF4ADD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FF126D4-F745-4825-825C-DBF7DD55C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628838-B062-4FFA-B6AD-4463BA658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173E2-991F-4A6D-AB3F-A493CC86E378}" type="datetimeFigureOut">
              <a:rPr lang="ru-RU" smtClean="0"/>
              <a:t>06.11.2020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DED2E2-A137-4AC2-B393-0E945ABA8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283592-7C6C-4B3D-9543-10AA15D27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42E59-7914-4D73-B076-A33023BCA5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5893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1560CD-49CD-4889-9A97-D6AE2F8FB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5B8CAB-8862-45E9-BD13-4940E87712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86E28B7-CB83-40EA-A72B-7575B1246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B039682-455F-4847-BCC4-88BB4BCD9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173E2-991F-4A6D-AB3F-A493CC86E378}" type="datetimeFigureOut">
              <a:rPr lang="ru-RU" smtClean="0"/>
              <a:t>06.11.2020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A1DBB40-9914-4071-BCDD-AF5551A18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B86977B-00F0-4A4D-B787-D964A7ED5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42E59-7914-4D73-B076-A33023BCA5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4576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C2ED8F-8DE4-4F42-BAC6-EAB987E5B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3F4990-E051-46A5-8F07-A94802F5D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5560820-3E9F-4EBA-B6D2-9F3928661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A4A78D8-86BE-4C5F-B45C-576A42A28D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9146027-37C2-4B5D-8267-C167668A12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3912215-0557-4CED-BA7B-9824265E0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173E2-991F-4A6D-AB3F-A493CC86E378}" type="datetimeFigureOut">
              <a:rPr lang="ru-RU" smtClean="0"/>
              <a:t>06.11.2020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0D405D3-745C-4D6A-AD11-F3D313427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ACC52AA-432D-461F-A9B3-7004873C7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42E59-7914-4D73-B076-A33023BCA5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7399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EED841-6008-4BFD-AD7C-88A09BED5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BC8809E-4712-4C02-860C-529621808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173E2-991F-4A6D-AB3F-A493CC86E378}" type="datetimeFigureOut">
              <a:rPr lang="ru-RU" smtClean="0"/>
              <a:t>06.11.2020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E79D9AE-6921-436E-B67B-F148860A5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DF2BBBB-02AA-443D-9513-430A8273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42E59-7914-4D73-B076-A33023BCA5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374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A8E5FFC-8610-4853-AB66-AE6181065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173E2-991F-4A6D-AB3F-A493CC86E378}" type="datetimeFigureOut">
              <a:rPr lang="ru-RU" smtClean="0"/>
              <a:t>06.11.2020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0EC2BAC-0D7D-4BA9-AB74-148BCA8CE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B4986E3-DEFE-4002-85B7-770CBC43B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42E59-7914-4D73-B076-A33023BCA5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5748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FC792B-7CDD-4875-9C89-4B5F05E26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12D3B8-C33E-44CA-BAD4-6D446AB97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59337A2-EEC5-4402-ADC6-6250456AB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91AB737-57B4-4783-8B4B-A754A98BF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173E2-991F-4A6D-AB3F-A493CC86E378}" type="datetimeFigureOut">
              <a:rPr lang="ru-RU" smtClean="0"/>
              <a:t>06.11.2020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A432EDC-4338-4C13-9B09-0B859C612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FF6F099-CC01-4679-BA4D-27FD2DA62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42E59-7914-4D73-B076-A33023BCA5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9000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23B2B3-3B46-44EF-B12E-11A1A9D7D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7CD1D0E-760C-4542-A5C0-1FCEB1CD27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13784A0-6BAC-474D-924E-615EB832E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CF35639-BF41-4D2D-B4DE-3F4523AA9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173E2-991F-4A6D-AB3F-A493CC86E378}" type="datetimeFigureOut">
              <a:rPr lang="ru-RU" smtClean="0"/>
              <a:t>06.11.2020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0CD93D0-E663-4BCD-9211-E3A59A653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DCAEE26-39C7-4D56-81F7-5D0C3E000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42E59-7914-4D73-B076-A33023BCA5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93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99D82B-A1B6-40AC-8065-5E06110E2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3BAA8E8-267C-480E-8702-193656C60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BA1295-C963-4581-980E-A6AF2D7FDD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173E2-991F-4A6D-AB3F-A493CC86E378}" type="datetimeFigureOut">
              <a:rPr lang="ru-RU" smtClean="0"/>
              <a:t>06.11.2020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87A8DC-BBA2-4C86-919F-050B108050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9268A4-2592-4A16-A5F6-3489264228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42E59-7914-4D73-B076-A33023BCA5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0123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CF6573-7838-4AB3-B235-0E8FC1A71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5280" y="254000"/>
            <a:ext cx="7477760" cy="2793999"/>
          </a:xfrm>
        </p:spPr>
        <p:txBody>
          <a:bodyPr>
            <a:normAutofit/>
          </a:bodyPr>
          <a:lstStyle/>
          <a:p>
            <a:r>
              <a:rPr lang="ru-RU" b="1" i="1" dirty="0">
                <a:solidFill>
                  <a:srgbClr val="C00000"/>
                </a:solidFill>
              </a:rPr>
              <a:t>Проект</a:t>
            </a:r>
            <a:br>
              <a:rPr lang="ru-RU" b="1" i="1" dirty="0">
                <a:solidFill>
                  <a:srgbClr val="C00000"/>
                </a:solidFill>
              </a:rPr>
            </a:br>
            <a:r>
              <a:rPr lang="en-US" b="1" i="1" dirty="0">
                <a:solidFill>
                  <a:srgbClr val="C00000"/>
                </a:solidFill>
              </a:rPr>
              <a:t>“MMP”</a:t>
            </a:r>
            <a:br>
              <a:rPr lang="en-US" b="1" i="1" dirty="0">
                <a:solidFill>
                  <a:srgbClr val="C00000"/>
                </a:solidFill>
              </a:rPr>
            </a:br>
            <a:r>
              <a:rPr lang="en-US" b="1" i="1" dirty="0">
                <a:solidFill>
                  <a:srgbClr val="C00000"/>
                </a:solidFill>
              </a:rPr>
              <a:t>(My_Mini_Paint)</a:t>
            </a:r>
            <a:endParaRPr lang="ru-RU" b="1" i="1" dirty="0">
              <a:solidFill>
                <a:srgbClr val="C00000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7C4DF8-DC51-4CFB-A93C-5DDEB54CB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0" y="3799844"/>
            <a:ext cx="2885440" cy="1087118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rgbClr val="C00000"/>
                </a:solidFill>
              </a:rPr>
              <a:t>Проект был выполнен</a:t>
            </a:r>
          </a:p>
          <a:p>
            <a:r>
              <a:rPr lang="ru-RU" dirty="0">
                <a:solidFill>
                  <a:srgbClr val="C00000"/>
                </a:solidFill>
              </a:rPr>
              <a:t>Степановым Денисом Сергеевичем</a:t>
            </a:r>
          </a:p>
        </p:txBody>
      </p:sp>
    </p:spTree>
    <p:extLst>
      <p:ext uri="{BB962C8B-B14F-4D97-AF65-F5344CB8AC3E}">
        <p14:creationId xmlns:p14="http://schemas.microsoft.com/office/powerpoint/2010/main" val="3904984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35B4585-9715-46BF-A5A6-F0BE16ECE7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995" y="0"/>
            <a:ext cx="9372009" cy="6858000"/>
          </a:xfrm>
          <a:prstGeom prst="rect">
            <a:avLst/>
          </a:prstGeom>
        </p:spPr>
      </p:pic>
      <p:sp>
        <p:nvSpPr>
          <p:cNvPr id="10" name="Полилиния: фигура 9">
            <a:extLst>
              <a:ext uri="{FF2B5EF4-FFF2-40B4-BE49-F238E27FC236}">
                <a16:creationId xmlns:a16="http://schemas.microsoft.com/office/drawing/2014/main" id="{91A6B410-2477-4E80-B2DF-6E375DA204BF}"/>
              </a:ext>
            </a:extLst>
          </p:cNvPr>
          <p:cNvSpPr/>
          <p:nvPr/>
        </p:nvSpPr>
        <p:spPr>
          <a:xfrm>
            <a:off x="1177581" y="465830"/>
            <a:ext cx="1592064" cy="2606411"/>
          </a:xfrm>
          <a:custGeom>
            <a:avLst/>
            <a:gdLst>
              <a:gd name="connsiteX0" fmla="*/ 752819 w 1592064"/>
              <a:gd name="connsiteY0" fmla="*/ 113290 h 2606411"/>
              <a:gd name="connsiteX1" fmla="*/ 315939 w 1592064"/>
              <a:gd name="connsiteY1" fmla="*/ 113290 h 2606411"/>
              <a:gd name="connsiteX2" fmla="*/ 979 w 1592064"/>
              <a:gd name="connsiteY2" fmla="*/ 1495050 h 2606411"/>
              <a:gd name="connsiteX3" fmla="*/ 417539 w 1592064"/>
              <a:gd name="connsiteY3" fmla="*/ 2551690 h 2606411"/>
              <a:gd name="connsiteX4" fmla="*/ 1433539 w 1592064"/>
              <a:gd name="connsiteY4" fmla="*/ 2236730 h 2606411"/>
              <a:gd name="connsiteX5" fmla="*/ 1524979 w 1592064"/>
              <a:gd name="connsiteY5" fmla="*/ 387610 h 2606411"/>
              <a:gd name="connsiteX6" fmla="*/ 752819 w 1592064"/>
              <a:gd name="connsiteY6" fmla="*/ 113290 h 2606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92064" h="2606411">
                <a:moveTo>
                  <a:pt x="752819" y="113290"/>
                </a:moveTo>
                <a:cubicBezTo>
                  <a:pt x="551312" y="67570"/>
                  <a:pt x="441246" y="-117003"/>
                  <a:pt x="315939" y="113290"/>
                </a:cubicBezTo>
                <a:cubicBezTo>
                  <a:pt x="190632" y="343583"/>
                  <a:pt x="-15954" y="1088650"/>
                  <a:pt x="979" y="1495050"/>
                </a:cubicBezTo>
                <a:cubicBezTo>
                  <a:pt x="17912" y="1901450"/>
                  <a:pt x="178779" y="2428077"/>
                  <a:pt x="417539" y="2551690"/>
                </a:cubicBezTo>
                <a:cubicBezTo>
                  <a:pt x="656299" y="2675303"/>
                  <a:pt x="1248966" y="2597410"/>
                  <a:pt x="1433539" y="2236730"/>
                </a:cubicBezTo>
                <a:cubicBezTo>
                  <a:pt x="1618112" y="1876050"/>
                  <a:pt x="1631659" y="739823"/>
                  <a:pt x="1524979" y="387610"/>
                </a:cubicBezTo>
                <a:cubicBezTo>
                  <a:pt x="1418299" y="35397"/>
                  <a:pt x="954326" y="159010"/>
                  <a:pt x="752819" y="113290"/>
                </a:cubicBezTo>
                <a:close/>
              </a:path>
            </a:pathLst>
          </a:cu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1F23818-AC1F-40AE-836F-B57F9FC1C0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846" y="1032800"/>
            <a:ext cx="6363588" cy="49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810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F6ED4C8-C0EE-42A1-AAFA-C8AB57B98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5293360" cy="365879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D88A4CE-F783-4F1C-A400-82ADE05E0A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620" y="3037840"/>
            <a:ext cx="6104379" cy="3820160"/>
          </a:xfrm>
          <a:prstGeom prst="rect">
            <a:avLst/>
          </a:prstGeom>
        </p:spPr>
      </p:pic>
      <p:sp>
        <p:nvSpPr>
          <p:cNvPr id="11" name="Стрелка: вправо 10">
            <a:extLst>
              <a:ext uri="{FF2B5EF4-FFF2-40B4-BE49-F238E27FC236}">
                <a16:creationId xmlns:a16="http://schemas.microsoft.com/office/drawing/2014/main" id="{081684F5-EE1F-4102-8D26-EC8EA2B9003A}"/>
              </a:ext>
            </a:extLst>
          </p:cNvPr>
          <p:cNvSpPr/>
          <p:nvPr/>
        </p:nvSpPr>
        <p:spPr>
          <a:xfrm rot="1390227">
            <a:off x="1770629" y="1756767"/>
            <a:ext cx="7045464" cy="145259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B022BA0-6DA9-4382-806A-9B3860BB94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410" y="4035337"/>
            <a:ext cx="5109210" cy="29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864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50C0D5B-C4F1-4BBF-AE1D-9A4D9D8848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66000" cy="68580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A6C88B8-6765-4C9E-AED9-9404547339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693" y="761999"/>
            <a:ext cx="4858307" cy="448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598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2AA95F0-FE27-4C1D-B16B-CA84916D1E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38" y="0"/>
            <a:ext cx="2498551" cy="136144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2AFA3A5-C311-4A31-B3A7-DA9F2008D0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816" y="1595087"/>
            <a:ext cx="5652184" cy="230030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B7EF78E-C2EE-479B-A7EE-0B325E934B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120" y="4526653"/>
            <a:ext cx="5008880" cy="233134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C603444-A70C-4D54-9251-2FBA667C72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6672"/>
            <a:ext cx="5271192" cy="203709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D24D2C9-BA8E-4903-BD98-7A9F9F6D58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89001"/>
            <a:ext cx="5093347" cy="2268999"/>
          </a:xfrm>
          <a:prstGeom prst="rect">
            <a:avLst/>
          </a:prstGeom>
        </p:spPr>
      </p:pic>
      <p:sp>
        <p:nvSpPr>
          <p:cNvPr id="16" name="Стрелка: вниз 15">
            <a:extLst>
              <a:ext uri="{FF2B5EF4-FFF2-40B4-BE49-F238E27FC236}">
                <a16:creationId xmlns:a16="http://schemas.microsoft.com/office/drawing/2014/main" id="{424C1DFC-24F7-48D0-A46B-C2E85E2A5107}"/>
              </a:ext>
            </a:extLst>
          </p:cNvPr>
          <p:cNvSpPr/>
          <p:nvPr/>
        </p:nvSpPr>
        <p:spPr>
          <a:xfrm rot="2935168">
            <a:off x="3169920" y="548640"/>
            <a:ext cx="487680" cy="123952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Стрелка: вниз 17">
            <a:extLst>
              <a:ext uri="{FF2B5EF4-FFF2-40B4-BE49-F238E27FC236}">
                <a16:creationId xmlns:a16="http://schemas.microsoft.com/office/drawing/2014/main" id="{10FADF38-620B-4829-83F2-B446A31749A5}"/>
              </a:ext>
            </a:extLst>
          </p:cNvPr>
          <p:cNvSpPr/>
          <p:nvPr/>
        </p:nvSpPr>
        <p:spPr>
          <a:xfrm rot="18187179">
            <a:off x="7353451" y="432472"/>
            <a:ext cx="487680" cy="123952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трелка: вниз 19">
            <a:extLst>
              <a:ext uri="{FF2B5EF4-FFF2-40B4-BE49-F238E27FC236}">
                <a16:creationId xmlns:a16="http://schemas.microsoft.com/office/drawing/2014/main" id="{A82759E0-AC32-45F2-A94A-0F18491D9597}"/>
              </a:ext>
            </a:extLst>
          </p:cNvPr>
          <p:cNvSpPr/>
          <p:nvPr/>
        </p:nvSpPr>
        <p:spPr>
          <a:xfrm rot="827744">
            <a:off x="5514916" y="1502881"/>
            <a:ext cx="487680" cy="3709642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трелка: вниз 21">
            <a:extLst>
              <a:ext uri="{FF2B5EF4-FFF2-40B4-BE49-F238E27FC236}">
                <a16:creationId xmlns:a16="http://schemas.microsoft.com/office/drawing/2014/main" id="{F8B18DF9-4C32-4ED0-A525-6539B68330E6}"/>
              </a:ext>
            </a:extLst>
          </p:cNvPr>
          <p:cNvSpPr/>
          <p:nvPr/>
        </p:nvSpPr>
        <p:spPr>
          <a:xfrm rot="20123472">
            <a:off x="5960536" y="1439319"/>
            <a:ext cx="487680" cy="3533322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4181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9E4A098-A4B7-4667-A5A6-C2AF81C7B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763074" cy="544612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1F9DF15-D2AD-4798-84F4-3174120077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308" y="0"/>
            <a:ext cx="5496692" cy="275676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769A6E3-4FFA-4EB1-AC3D-C68F3155C8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778" y="3606730"/>
            <a:ext cx="3181222" cy="327381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28186BC-F097-49CC-B653-7E01769AC5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51736"/>
            <a:ext cx="5011260" cy="132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487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E96693-4E74-45A0-8E8B-84D1DC803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544E970-9168-4E18-B491-8D524AE2D2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9" t="51687" r="54826" b="40707"/>
          <a:stretch/>
        </p:blipFill>
        <p:spPr>
          <a:xfrm>
            <a:off x="1564639" y="2489200"/>
            <a:ext cx="9649609" cy="1402080"/>
          </a:xfrm>
        </p:spPr>
      </p:pic>
    </p:spTree>
    <p:extLst>
      <p:ext uri="{BB962C8B-B14F-4D97-AF65-F5344CB8AC3E}">
        <p14:creationId xmlns:p14="http://schemas.microsoft.com/office/powerpoint/2010/main" val="1992158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D2825BB-1869-4831-98DD-17FE29F2B3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779544" cy="50490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1B4B2C4-181B-4DA9-80E4-1AEF17F7DB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197" y="0"/>
            <a:ext cx="43368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341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>
            <a:extLst>
              <a:ext uri="{FF2B5EF4-FFF2-40B4-BE49-F238E27FC236}">
                <a16:creationId xmlns:a16="http://schemas.microsoft.com/office/drawing/2014/main" id="{13EEE2E2-9630-45CB-A0E2-3F95253E9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5020" y="1561465"/>
            <a:ext cx="2981960" cy="206565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ru-RU" dirty="0">
                <a:solidFill>
                  <a:srgbClr val="FFFF00"/>
                </a:solidFill>
              </a:rPr>
              <a:t>Ну теперь перейдём к интересной части проекта – демонстрация программы.</a:t>
            </a:r>
          </a:p>
        </p:txBody>
      </p:sp>
    </p:spTree>
    <p:extLst>
      <p:ext uri="{BB962C8B-B14F-4D97-AF65-F5344CB8AC3E}">
        <p14:creationId xmlns:p14="http://schemas.microsoft.com/office/powerpoint/2010/main" val="1422619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2074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7526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4857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6112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6793A7C-19F3-4FA7-BBEE-33FDAA759A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5120"/>
            <a:ext cx="12178620" cy="350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055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367B2CF-854B-4C0F-AB38-0B3E891864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395" y="0"/>
            <a:ext cx="93720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533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3276091-804E-4863-A24A-7888346952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84361" cy="4013200"/>
          </a:xfrm>
          <a:prstGeom prst="rect">
            <a:avLst/>
          </a:prstGeom>
        </p:spPr>
      </p:pic>
      <p:sp>
        <p:nvSpPr>
          <p:cNvPr id="6" name="Стрелка: вправо 5">
            <a:extLst>
              <a:ext uri="{FF2B5EF4-FFF2-40B4-BE49-F238E27FC236}">
                <a16:creationId xmlns:a16="http://schemas.microsoft.com/office/drawing/2014/main" id="{A43A43F0-7116-4D5E-A4CD-90732444B071}"/>
              </a:ext>
            </a:extLst>
          </p:cNvPr>
          <p:cNvSpPr/>
          <p:nvPr/>
        </p:nvSpPr>
        <p:spPr>
          <a:xfrm rot="1626668">
            <a:off x="296746" y="1656439"/>
            <a:ext cx="6143978" cy="195374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AE0E45B-C396-42C2-8D43-A36E7A9CEA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25950"/>
            <a:ext cx="6128857" cy="393205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491FCD2-3FF8-44D2-AD11-5F9CE8A4C7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410" y="4035337"/>
            <a:ext cx="5109210" cy="29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962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7D60E6C-A0C2-4D6D-BC2C-5AA9D8493A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128857" cy="39320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1F42B79-89A3-44E8-BCCF-F0DCC7657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269" y="3239167"/>
            <a:ext cx="5035731" cy="3618833"/>
          </a:xfrm>
          <a:prstGeom prst="rect">
            <a:avLst/>
          </a:prstGeom>
        </p:spPr>
      </p:pic>
      <p:sp>
        <p:nvSpPr>
          <p:cNvPr id="9" name="Стрелка: вправо 8">
            <a:extLst>
              <a:ext uri="{FF2B5EF4-FFF2-40B4-BE49-F238E27FC236}">
                <a16:creationId xmlns:a16="http://schemas.microsoft.com/office/drawing/2014/main" id="{825E0F1A-6DB8-4567-ABFA-9B5851E9937D}"/>
              </a:ext>
            </a:extLst>
          </p:cNvPr>
          <p:cNvSpPr/>
          <p:nvPr/>
        </p:nvSpPr>
        <p:spPr>
          <a:xfrm rot="1390227">
            <a:off x="553674" y="1887995"/>
            <a:ext cx="7709358" cy="22230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C63515D-D21C-4FED-8EBC-FE48980806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410" y="4035337"/>
            <a:ext cx="5109210" cy="29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4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E96693-4E74-45A0-8E8B-84D1DC803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83EA41A-55B6-4CE8-9F11-600C902D16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112817" cy="3921760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EF445D2-1B0E-4D72-B334-0654FDCDAE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160" y="2713486"/>
            <a:ext cx="5831840" cy="4129274"/>
          </a:xfrm>
          <a:prstGeom prst="rect">
            <a:avLst/>
          </a:prstGeom>
        </p:spPr>
      </p:pic>
      <p:sp>
        <p:nvSpPr>
          <p:cNvPr id="11" name="Стрелка: вправо 10">
            <a:extLst>
              <a:ext uri="{FF2B5EF4-FFF2-40B4-BE49-F238E27FC236}">
                <a16:creationId xmlns:a16="http://schemas.microsoft.com/office/drawing/2014/main" id="{0AD3ED10-F2EA-4797-927C-DFC29A2AB6A1}"/>
              </a:ext>
            </a:extLst>
          </p:cNvPr>
          <p:cNvSpPr/>
          <p:nvPr/>
        </p:nvSpPr>
        <p:spPr>
          <a:xfrm rot="1390227">
            <a:off x="612943" y="1817157"/>
            <a:ext cx="7045464" cy="145259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765A4E2-45A2-4E6B-B8DC-3729E6B1A8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410" y="4035337"/>
            <a:ext cx="5109210" cy="29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885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30</Words>
  <Application>Microsoft Office PowerPoint</Application>
  <PresentationFormat>Широкоэкранный</PresentationFormat>
  <Paragraphs>4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Тема Office</vt:lpstr>
      <vt:lpstr>Проект “MMP” (My_Mini_Paint)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Денис Степанов</dc:creator>
  <cp:lastModifiedBy>Денис Степанов</cp:lastModifiedBy>
  <cp:revision>15</cp:revision>
  <dcterms:created xsi:type="dcterms:W3CDTF">2020-11-06T07:39:21Z</dcterms:created>
  <dcterms:modified xsi:type="dcterms:W3CDTF">2020-11-06T13:37:43Z</dcterms:modified>
</cp:coreProperties>
</file>