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C82E-5DDD-4648-8A93-0CF430981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1800" dirty="0"/>
              <a:t>Integrantes:</a:t>
            </a:r>
            <a:br>
              <a:rPr lang="es-CL" sz="1800" dirty="0"/>
            </a:br>
            <a:r>
              <a:rPr lang="es-CL" sz="1800" dirty="0"/>
              <a:t>Joaquin Molina</a:t>
            </a:r>
            <a:br>
              <a:rPr lang="es-CL" sz="1800" dirty="0"/>
            </a:br>
            <a:r>
              <a:rPr lang="es-CL" sz="1800" dirty="0" err="1"/>
              <a:t>Jose</a:t>
            </a:r>
            <a:r>
              <a:rPr lang="es-CL" sz="1800" dirty="0"/>
              <a:t> Inostroza</a:t>
            </a:r>
            <a:br>
              <a:rPr lang="es-CL" sz="1800" dirty="0"/>
            </a:br>
            <a:r>
              <a:rPr lang="es-CL" sz="1800" dirty="0"/>
              <a:t>Zianya Castro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738DA-7411-4049-8572-252B2E910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6000" dirty="0"/>
              <a:t>EPE 3</a:t>
            </a:r>
          </a:p>
        </p:txBody>
      </p:sp>
    </p:spTree>
    <p:extLst>
      <p:ext uri="{BB962C8B-B14F-4D97-AF65-F5344CB8AC3E}">
        <p14:creationId xmlns:p14="http://schemas.microsoft.com/office/powerpoint/2010/main" val="412387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9997B-D13E-4453-B56F-8730A4C8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08123D-1758-4102-A413-6ACDEA70ED2B}"/>
              </a:ext>
            </a:extLst>
          </p:cNvPr>
          <p:cNvSpPr txBox="1"/>
          <p:nvPr/>
        </p:nvSpPr>
        <p:spPr>
          <a:xfrm>
            <a:off x="1974739" y="2052116"/>
            <a:ext cx="4901548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700"/>
              <a:t>Se le encarga a nuestro equipo diseñar un programa que se encargue de revisar el inventario de una cadena de museos dedicado a la exposición de vehículos militares Alemanes y Estados Unidos, siendo objetos principalmente usados en la I y II guerra mundial aunque expone artículos mientras sean de estos respectivos países.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70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700"/>
              <a:t>Se necesita además que el programa sea vinculado a una base de datos para su respectivas vistas, cambios y respaldos que se necesiten ejecutar.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B6FD3E-02B6-4799-A97F-8BA9C49A4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88" r="6842"/>
          <a:stretch/>
        </p:blipFill>
        <p:spPr>
          <a:xfrm>
            <a:off x="7577712" y="0"/>
            <a:ext cx="4657039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C15A560-0DA4-408C-BACD-CC2827EB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057400"/>
            <a:ext cx="8448675" cy="2743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859A6D-9793-46E4-A4A2-F870A3D5F42F}"/>
              </a:ext>
            </a:extLst>
          </p:cNvPr>
          <p:cNvSpPr txBox="1"/>
          <p:nvPr/>
        </p:nvSpPr>
        <p:spPr>
          <a:xfrm>
            <a:off x="3562350" y="942975"/>
            <a:ext cx="430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/>
              <a:t>Modelo De Relaciones</a:t>
            </a:r>
          </a:p>
        </p:txBody>
      </p:sp>
    </p:spTree>
    <p:extLst>
      <p:ext uri="{BB962C8B-B14F-4D97-AF65-F5344CB8AC3E}">
        <p14:creationId xmlns:p14="http://schemas.microsoft.com/office/powerpoint/2010/main" val="27953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7C144-CD85-4895-B68B-6B6B488E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C3134C-F0B1-46F1-8A1E-E74953747CBF}"/>
              </a:ext>
            </a:extLst>
          </p:cNvPr>
          <p:cNvSpPr txBox="1"/>
          <p:nvPr/>
        </p:nvSpPr>
        <p:spPr>
          <a:xfrm>
            <a:off x="2371725" y="1885285"/>
            <a:ext cx="819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considera:</a:t>
            </a:r>
          </a:p>
          <a:p>
            <a:r>
              <a:rPr lang="es-CL" dirty="0"/>
              <a:t>	Tiempo de elaboración.</a:t>
            </a:r>
          </a:p>
          <a:p>
            <a:r>
              <a:rPr lang="es-CL" dirty="0"/>
              <a:t>	Uso de recursos.</a:t>
            </a:r>
          </a:p>
          <a:p>
            <a:r>
              <a:rPr lang="es-CL" dirty="0"/>
              <a:t>	Elaboración </a:t>
            </a:r>
            <a:r>
              <a:rPr lang="es-CL" dirty="0" err="1"/>
              <a:t>imagenes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CBDAF3-ACB9-45D9-BA1E-CE9B7A04B60A}"/>
              </a:ext>
            </a:extLst>
          </p:cNvPr>
          <p:cNvSpPr txBox="1"/>
          <p:nvPr/>
        </p:nvSpPr>
        <p:spPr>
          <a:xfrm>
            <a:off x="2371725" y="358772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Costo total $170.000</a:t>
            </a:r>
          </a:p>
        </p:txBody>
      </p:sp>
    </p:spTree>
    <p:extLst>
      <p:ext uri="{BB962C8B-B14F-4D97-AF65-F5344CB8AC3E}">
        <p14:creationId xmlns:p14="http://schemas.microsoft.com/office/powerpoint/2010/main" val="220504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2B572-E257-4FF3-9DCB-B48E143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Licencia </a:t>
            </a:r>
          </a:p>
        </p:txBody>
      </p:sp>
      <p:pic>
        <p:nvPicPr>
          <p:cNvPr id="1026" name="Picture 2" descr="Apache Software Foundation Logo (2016).svg">
            <a:extLst>
              <a:ext uri="{FF2B5EF4-FFF2-40B4-BE49-F238E27FC236}">
                <a16:creationId xmlns:a16="http://schemas.microsoft.com/office/drawing/2014/main" id="{C590A2A2-A7F3-40BB-858F-9F1C2BE4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25" y="2069951"/>
            <a:ext cx="3258126" cy="15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27D3AF-34C3-47D5-BDBD-E208112E9C1A}"/>
              </a:ext>
            </a:extLst>
          </p:cNvPr>
          <p:cNvSpPr txBox="1"/>
          <p:nvPr/>
        </p:nvSpPr>
        <p:spPr>
          <a:xfrm>
            <a:off x="3390900" y="1700619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Se determino que la licencia que se le dará es </a:t>
            </a:r>
          </a:p>
        </p:txBody>
      </p:sp>
    </p:spTree>
    <p:extLst>
      <p:ext uri="{BB962C8B-B14F-4D97-AF65-F5344CB8AC3E}">
        <p14:creationId xmlns:p14="http://schemas.microsoft.com/office/powerpoint/2010/main" val="30213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7407E-0AFE-4721-B8AE-CB0F5052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BF1EA-C17E-4895-A42F-E3F9FB16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Algunas de las dificultades que surgieron al momento de generar el proyecto son:</a:t>
            </a:r>
          </a:p>
          <a:p>
            <a:pPr lvl="1"/>
            <a:r>
              <a:rPr lang="es-CL" dirty="0"/>
              <a:t>1) Las tablas con las relaciones.</a:t>
            </a:r>
          </a:p>
          <a:p>
            <a:pPr lvl="1"/>
            <a:r>
              <a:rPr lang="es-CL" dirty="0"/>
              <a:t>2) Ejecutables.</a:t>
            </a:r>
          </a:p>
          <a:p>
            <a:pPr lvl="1"/>
            <a:r>
              <a:rPr lang="es-CL" dirty="0"/>
              <a:t>3) Elaborar los botones de </a:t>
            </a:r>
            <a:r>
              <a:rPr lang="es-CL" dirty="0" err="1"/>
              <a:t>Update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2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2F198-A513-4916-B878-35203F90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517" y="503256"/>
            <a:ext cx="7958331" cy="1077229"/>
          </a:xfrm>
        </p:spPr>
        <p:txBody>
          <a:bodyPr/>
          <a:lstStyle/>
          <a:p>
            <a:r>
              <a:rPr lang="es-CL" dirty="0"/>
              <a:t>Explicación del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C58214-47B2-4036-BD00-BDA2FB41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4" y="1704642"/>
            <a:ext cx="7143750" cy="714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FE6C15-51BD-4B3C-8DC4-04AD1380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2543175"/>
            <a:ext cx="7286625" cy="1771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D40DB4-B773-43FE-B0D8-5B0DFBFF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4" y="4619958"/>
            <a:ext cx="7143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9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A758-7A58-4238-9CF4-4888AE2B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FFC50-E563-4A29-989D-A770FAD5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este tipo de trabajos la necesidad del trabajo y coordinación en equipo es necesaria, se necesita que el proyecto este constantemente para confirmar el correcto uso de este y como punto final al usar </a:t>
            </a:r>
            <a:r>
              <a:rPr lang="es-CL" dirty="0" err="1"/>
              <a:t>github</a:t>
            </a:r>
            <a:r>
              <a:rPr lang="es-CL" dirty="0"/>
              <a:t> la comunicación del equipo es necesaria para que no choquen al momento de subir el proyecto y choque con algo realizado por otro.</a:t>
            </a:r>
          </a:p>
        </p:txBody>
      </p:sp>
    </p:spTree>
    <p:extLst>
      <p:ext uri="{BB962C8B-B14F-4D97-AF65-F5344CB8AC3E}">
        <p14:creationId xmlns:p14="http://schemas.microsoft.com/office/powerpoint/2010/main" val="3441467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209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Integrantes: Joaquin Molina Jose Inostroza Zianya Castro</vt:lpstr>
      <vt:lpstr>Introducción</vt:lpstr>
      <vt:lpstr>Presentación de PowerPoint</vt:lpstr>
      <vt:lpstr>Costo Del Proyecto</vt:lpstr>
      <vt:lpstr>Licencia </vt:lpstr>
      <vt:lpstr>Dificultades </vt:lpstr>
      <vt:lpstr>Explicación del Proyecto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 Joaquin Molina Jose Inostroza Zianya Castro</dc:title>
  <dc:creator>joaquin molina flores</dc:creator>
  <cp:lastModifiedBy>joaquin molina flores</cp:lastModifiedBy>
  <cp:revision>4</cp:revision>
  <dcterms:created xsi:type="dcterms:W3CDTF">2019-06-25T19:04:07Z</dcterms:created>
  <dcterms:modified xsi:type="dcterms:W3CDTF">2019-06-25T19:29:14Z</dcterms:modified>
</cp:coreProperties>
</file>