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5" r:id="rId4"/>
    <p:sldId id="262" r:id="rId5"/>
    <p:sldId id="267" r:id="rId6"/>
    <p:sldId id="263" r:id="rId7"/>
    <p:sldId id="264" r:id="rId8"/>
  </p:sldIdLst>
  <p:sldSz cx="5765800" cy="3244850"/>
  <p:notesSz cx="5765800" cy="3244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82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4546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59988" cy="32399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4546"/>
            <a:ext cx="11684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ientador@email.com" TargetMode="External"/><Relationship Id="rId2" Type="http://schemas.openxmlformats.org/officeDocument/2006/relationships/hyperlink" Target="mailto:estudante@e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r@e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992" y="391383"/>
            <a:ext cx="215790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70" dirty="0">
                <a:latin typeface="Arial"/>
                <a:cs typeface="Arial"/>
              </a:rPr>
              <a:t>Título</a:t>
            </a:r>
            <a:r>
              <a:rPr sz="1700" b="1" spc="160" dirty="0">
                <a:latin typeface="Arial"/>
                <a:cs typeface="Arial"/>
              </a:rPr>
              <a:t> </a:t>
            </a:r>
            <a:r>
              <a:rPr sz="1700" b="1" spc="-30" dirty="0">
                <a:latin typeface="Arial"/>
                <a:cs typeface="Arial"/>
              </a:rPr>
              <a:t>do</a:t>
            </a:r>
            <a:r>
              <a:rPr sz="1700" b="1" spc="165" dirty="0">
                <a:latin typeface="Arial"/>
                <a:cs typeface="Arial"/>
              </a:rPr>
              <a:t> </a:t>
            </a:r>
            <a:r>
              <a:rPr sz="1700" b="1" spc="15" dirty="0">
                <a:latin typeface="Arial"/>
                <a:cs typeface="Arial"/>
              </a:rPr>
              <a:t>Trabalho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2933" y="925346"/>
            <a:ext cx="12484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7366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rgbClr val="275185"/>
                </a:solidFill>
                <a:latin typeface="Arial MT"/>
                <a:cs typeface="Arial MT"/>
              </a:rPr>
              <a:t>Nome</a:t>
            </a:r>
            <a:r>
              <a:rPr sz="1100" spc="-75" dirty="0">
                <a:solidFill>
                  <a:srgbClr val="275185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75185"/>
                </a:solidFill>
                <a:latin typeface="Arial MT"/>
                <a:cs typeface="Arial MT"/>
              </a:rPr>
              <a:t>do </a:t>
            </a:r>
            <a:r>
              <a:rPr sz="1100" spc="-55" dirty="0">
                <a:solidFill>
                  <a:srgbClr val="275185"/>
                </a:solidFill>
                <a:latin typeface="Arial MT"/>
                <a:cs typeface="Arial MT"/>
              </a:rPr>
              <a:t>Estudante </a:t>
            </a:r>
            <a:r>
              <a:rPr sz="1100" spc="-295" dirty="0">
                <a:solidFill>
                  <a:srgbClr val="275185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75185"/>
                </a:solidFill>
                <a:latin typeface="Arial MT"/>
                <a:cs typeface="Arial MT"/>
                <a:hlinkClick r:id="rId2"/>
              </a:rPr>
              <a:t>estudante@email.com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74" y="925346"/>
            <a:ext cx="12782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" marR="5080" indent="-762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rgbClr val="275185"/>
                </a:solidFill>
                <a:latin typeface="Arial MT"/>
                <a:cs typeface="Arial MT"/>
              </a:rPr>
              <a:t>Nome</a:t>
            </a:r>
            <a:r>
              <a:rPr sz="1100" spc="-75" dirty="0">
                <a:solidFill>
                  <a:srgbClr val="275185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75185"/>
                </a:solidFill>
                <a:latin typeface="Arial MT"/>
                <a:cs typeface="Arial MT"/>
              </a:rPr>
              <a:t>do</a:t>
            </a:r>
            <a:r>
              <a:rPr sz="1100" spc="-60" dirty="0">
                <a:solidFill>
                  <a:srgbClr val="275185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75185"/>
                </a:solidFill>
                <a:latin typeface="Arial MT"/>
                <a:cs typeface="Arial MT"/>
              </a:rPr>
              <a:t>Orientador </a:t>
            </a:r>
            <a:r>
              <a:rPr sz="1100" spc="-40" dirty="0">
                <a:solidFill>
                  <a:srgbClr val="275185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275185"/>
                </a:solidFill>
                <a:latin typeface="Arial MT"/>
                <a:cs typeface="Arial MT"/>
                <a:hlinkClick r:id="rId3"/>
              </a:rPr>
              <a:t>o</a:t>
            </a:r>
            <a:r>
              <a:rPr sz="1100" spc="-40" dirty="0">
                <a:solidFill>
                  <a:srgbClr val="275185"/>
                </a:solidFill>
                <a:latin typeface="Arial MT"/>
                <a:cs typeface="Arial MT"/>
                <a:hlinkClick r:id="rId3"/>
              </a:rPr>
              <a:t>rientad</a:t>
            </a:r>
            <a:r>
              <a:rPr sz="1100" spc="-85" dirty="0">
                <a:solidFill>
                  <a:srgbClr val="275185"/>
                </a:solidFill>
                <a:latin typeface="Arial MT"/>
                <a:cs typeface="Arial MT"/>
                <a:hlinkClick r:id="rId3"/>
              </a:rPr>
              <a:t>o</a:t>
            </a:r>
            <a:r>
              <a:rPr sz="1100" spc="-80" dirty="0">
                <a:solidFill>
                  <a:srgbClr val="275185"/>
                </a:solidFill>
                <a:latin typeface="Arial MT"/>
                <a:cs typeface="Arial MT"/>
                <a:hlinkClick r:id="rId4"/>
              </a:rPr>
              <a:t>r@email.com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8532" y="1421865"/>
            <a:ext cx="33420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Microsoft Sans Serif"/>
                <a:cs typeface="Microsoft Sans Serif"/>
              </a:rPr>
              <a:t>Departamento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de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Matemática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-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CCE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-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Universidade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Estadual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Londrina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1812" y="1770545"/>
            <a:ext cx="1756410" cy="10210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E742A-4EA1-7962-F105-09C243DC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4546"/>
            <a:ext cx="4540200" cy="215444"/>
          </a:xfrm>
        </p:spPr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532E2D-C0D5-4010-D25C-B2E716E7C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5444"/>
          </a:xfrm>
        </p:spPr>
        <p:txBody>
          <a:bodyPr/>
          <a:lstStyle/>
          <a:p>
            <a:r>
              <a:rPr lang="pt-BR" sz="1400" dirty="0"/>
              <a:t>Aqui vai o texto.</a:t>
            </a:r>
          </a:p>
        </p:txBody>
      </p:sp>
    </p:spTree>
    <p:extLst>
      <p:ext uri="{BB962C8B-B14F-4D97-AF65-F5344CB8AC3E}">
        <p14:creationId xmlns:p14="http://schemas.microsoft.com/office/powerpoint/2010/main" val="15821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546"/>
            <a:ext cx="22172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pc="-15" dirty="0"/>
              <a:t>Resultados Teóricos</a:t>
            </a:r>
            <a:endParaRPr spc="-70" dirty="0"/>
          </a:p>
        </p:txBody>
      </p:sp>
      <p:sp>
        <p:nvSpPr>
          <p:cNvPr id="5" name="object 5"/>
          <p:cNvSpPr txBox="1"/>
          <p:nvPr/>
        </p:nvSpPr>
        <p:spPr>
          <a:xfrm>
            <a:off x="95300" y="2579150"/>
            <a:ext cx="5577205" cy="207645"/>
          </a:xfrm>
          <a:prstGeom prst="rect">
            <a:avLst/>
          </a:prstGeom>
          <a:solidFill>
            <a:srgbClr val="93A8C2"/>
          </a:solidFill>
        </p:spPr>
        <p:txBody>
          <a:bodyPr vert="horz" wrap="square" lIns="0" tIns="44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1200" spc="-75" dirty="0">
                <a:latin typeface="Arial MT"/>
                <a:cs typeface="Arial MT"/>
              </a:rPr>
              <a:t>Conclusion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2813556"/>
            <a:ext cx="554372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 MT"/>
                <a:cs typeface="Arial MT"/>
              </a:rPr>
              <a:t>Simmons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Hall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i="1" spc="-15" dirty="0">
                <a:latin typeface="Arial"/>
                <a:cs typeface="Arial"/>
              </a:rPr>
              <a:t≯</a:t>
            </a:r>
            <a:r>
              <a:rPr sz="1100" spc="-15" dirty="0">
                <a:latin typeface="Lucida Sans Unicode"/>
                <a:cs typeface="Lucida Sans Unicode"/>
              </a:rPr>
              <a:t>=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Arial MT"/>
                <a:cs typeface="Arial MT"/>
              </a:rPr>
              <a:t>Simmons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Dormitory.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E7B6D28-5988-5166-7DE9-996060D5D482}"/>
              </a:ext>
            </a:extLst>
          </p:cNvPr>
          <p:cNvSpPr/>
          <p:nvPr/>
        </p:nvSpPr>
        <p:spPr>
          <a:xfrm>
            <a:off x="91478" y="705688"/>
            <a:ext cx="5577205" cy="1268095"/>
          </a:xfrm>
          <a:custGeom>
            <a:avLst/>
            <a:gdLst/>
            <a:ahLst/>
            <a:cxnLst/>
            <a:rect l="l" t="t" r="r" b="b"/>
            <a:pathLst>
              <a:path w="5577205" h="1268095">
                <a:moveTo>
                  <a:pt x="5577039" y="0"/>
                </a:moveTo>
                <a:lnTo>
                  <a:pt x="0" y="0"/>
                </a:lnTo>
                <a:lnTo>
                  <a:pt x="0" y="1268095"/>
                </a:lnTo>
                <a:lnTo>
                  <a:pt x="5577039" y="1268095"/>
                </a:lnTo>
                <a:lnTo>
                  <a:pt x="5577039" y="0"/>
                </a:lnTo>
                <a:close/>
              </a:path>
            </a:pathLst>
          </a:custGeom>
          <a:solidFill>
            <a:srgbClr val="FF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95D8DFC-9FCE-C4D8-2468-FCF7423DF12C}"/>
              </a:ext>
            </a:extLst>
          </p:cNvPr>
          <p:cNvSpPr txBox="1"/>
          <p:nvPr/>
        </p:nvSpPr>
        <p:spPr>
          <a:xfrm>
            <a:off x="91478" y="501906"/>
            <a:ext cx="5539740" cy="147187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555"/>
              </a:spcBef>
            </a:pPr>
            <a:r>
              <a:rPr sz="1200" spc="-65" dirty="0">
                <a:solidFill>
                  <a:srgbClr val="007F37"/>
                </a:solidFill>
                <a:latin typeface="Arial MT"/>
                <a:cs typeface="Arial MT"/>
              </a:rPr>
              <a:t>Observation</a:t>
            </a:r>
            <a:r>
              <a:rPr sz="1200" spc="10" dirty="0">
                <a:solidFill>
                  <a:srgbClr val="007F37"/>
                </a:solidFill>
                <a:latin typeface="Arial MT"/>
                <a:cs typeface="Arial MT"/>
              </a:rPr>
              <a:t> </a:t>
            </a:r>
            <a:r>
              <a:rPr sz="1200" spc="-85" dirty="0">
                <a:solidFill>
                  <a:srgbClr val="007F37"/>
                </a:solidFill>
                <a:latin typeface="Arial MT"/>
                <a:cs typeface="Arial MT"/>
              </a:rPr>
              <a:t>1</a:t>
            </a:r>
            <a:endParaRPr sz="1200" dirty="0">
              <a:latin typeface="Arial MT"/>
              <a:cs typeface="Arial MT"/>
            </a:endParaRPr>
          </a:p>
          <a:p>
            <a:pPr marL="41910" marR="57785">
              <a:lnSpc>
                <a:spcPct val="102699"/>
              </a:lnSpc>
              <a:spcBef>
                <a:spcPts val="75"/>
              </a:spcBef>
            </a:pPr>
            <a:r>
              <a:rPr sz="1100" spc="-75" dirty="0">
                <a:latin typeface="Arial MT"/>
                <a:cs typeface="Arial MT"/>
              </a:rPr>
              <a:t>Simmons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Hall </a:t>
            </a:r>
            <a:r>
              <a:rPr sz="1100" spc="-65" dirty="0">
                <a:latin typeface="Arial MT"/>
                <a:cs typeface="Arial MT"/>
              </a:rPr>
              <a:t>is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composed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spc="-45" dirty="0">
                <a:latin typeface="Arial MT"/>
                <a:cs typeface="Arial MT"/>
              </a:rPr>
              <a:t>metal </a:t>
            </a:r>
            <a:r>
              <a:rPr sz="1100" spc="-70" dirty="0">
                <a:latin typeface="Arial MT"/>
                <a:cs typeface="Arial MT"/>
              </a:rPr>
              <a:t>and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concrete.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Suspendisse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vitae </a:t>
            </a:r>
            <a:r>
              <a:rPr sz="1100" spc="-10" dirty="0">
                <a:latin typeface="Arial MT"/>
                <a:cs typeface="Arial MT"/>
              </a:rPr>
              <a:t>elit.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Aliquam </a:t>
            </a:r>
            <a:r>
              <a:rPr sz="1100" spc="-65" dirty="0">
                <a:latin typeface="Arial MT"/>
                <a:cs typeface="Arial MT"/>
              </a:rPr>
              <a:t>arcu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neque,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ornare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in,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ullamcorper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quis,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commodo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eu,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libero.</a:t>
            </a:r>
            <a:r>
              <a:rPr sz="1100" spc="18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Fusce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sagittis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erat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erat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tristique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mollis.</a:t>
            </a:r>
            <a:endParaRPr sz="1100" dirty="0">
              <a:latin typeface="Arial MT"/>
              <a:cs typeface="Arial MT"/>
            </a:endParaRPr>
          </a:p>
          <a:p>
            <a:pPr marL="41910" marR="5080">
              <a:lnSpc>
                <a:spcPct val="102600"/>
              </a:lnSpc>
            </a:pPr>
            <a:r>
              <a:rPr sz="1100" spc="-90" dirty="0">
                <a:latin typeface="Arial MT"/>
                <a:cs typeface="Arial MT"/>
              </a:rPr>
              <a:t>Maecenas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sapien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libero, </a:t>
            </a:r>
            <a:r>
              <a:rPr sz="1100" spc="-60" dirty="0">
                <a:latin typeface="Arial MT"/>
                <a:cs typeface="Arial MT"/>
              </a:rPr>
              <a:t>molestie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et, </a:t>
            </a:r>
            <a:r>
              <a:rPr sz="1100" spc="-30" dirty="0">
                <a:latin typeface="Arial MT"/>
                <a:cs typeface="Arial MT"/>
              </a:rPr>
              <a:t>lobortis </a:t>
            </a:r>
            <a:r>
              <a:rPr sz="1100" spc="-20" dirty="0">
                <a:latin typeface="Arial MT"/>
                <a:cs typeface="Arial MT"/>
              </a:rPr>
              <a:t>in, </a:t>
            </a:r>
            <a:r>
              <a:rPr sz="1100" spc="-90" dirty="0">
                <a:latin typeface="Arial MT"/>
                <a:cs typeface="Arial MT"/>
              </a:rPr>
              <a:t>sodales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eget,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dui.</a:t>
            </a:r>
            <a:r>
              <a:rPr sz="1100" spc="-25" dirty="0">
                <a:latin typeface="Arial MT"/>
                <a:cs typeface="Arial MT"/>
              </a:rPr>
              <a:t> Morbi </a:t>
            </a:r>
            <a:r>
              <a:rPr sz="1100" spc="-40" dirty="0">
                <a:latin typeface="Arial MT"/>
                <a:cs typeface="Arial MT"/>
              </a:rPr>
              <a:t>ultrices</a:t>
            </a:r>
            <a:r>
              <a:rPr sz="1100" spc="22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rutrum </a:t>
            </a:r>
            <a:r>
              <a:rPr sz="1100" spc="-50" dirty="0">
                <a:latin typeface="Arial MT"/>
                <a:cs typeface="Arial MT"/>
              </a:rPr>
              <a:t>lorem. 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Nam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elementum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ullamcorper </a:t>
            </a:r>
            <a:r>
              <a:rPr sz="1100" spc="-55" dirty="0">
                <a:latin typeface="Arial MT"/>
                <a:cs typeface="Arial MT"/>
              </a:rPr>
              <a:t>leo.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Morbi </a:t>
            </a:r>
            <a:r>
              <a:rPr sz="1100" spc="-30" dirty="0">
                <a:latin typeface="Arial MT"/>
                <a:cs typeface="Arial MT"/>
              </a:rPr>
              <a:t>dui.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Aliquam </a:t>
            </a:r>
            <a:r>
              <a:rPr sz="1100" spc="-35" dirty="0">
                <a:latin typeface="Arial MT"/>
                <a:cs typeface="Arial MT"/>
              </a:rPr>
              <a:t>sagittis.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Nunc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placerat.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Pellentesque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tristique </a:t>
            </a:r>
            <a:r>
              <a:rPr sz="1100" spc="-90" dirty="0">
                <a:latin typeface="Arial MT"/>
                <a:cs typeface="Arial MT"/>
              </a:rPr>
              <a:t>sodales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est.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Maecenas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imperdiet </a:t>
            </a:r>
            <a:r>
              <a:rPr sz="1100" spc="-45" dirty="0">
                <a:latin typeface="Arial MT"/>
                <a:cs typeface="Arial MT"/>
              </a:rPr>
              <a:t>lacinia </a:t>
            </a:r>
            <a:r>
              <a:rPr sz="1100" spc="-15" dirty="0">
                <a:latin typeface="Arial MT"/>
                <a:cs typeface="Arial MT"/>
              </a:rPr>
              <a:t>velit.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Cras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non </a:t>
            </a:r>
            <a:r>
              <a:rPr sz="1100" spc="-45" dirty="0">
                <a:latin typeface="Arial MT"/>
                <a:cs typeface="Arial MT"/>
              </a:rPr>
              <a:t>urna.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Morbi </a:t>
            </a:r>
            <a:r>
              <a:rPr sz="1100" spc="-90" dirty="0">
                <a:latin typeface="Arial MT"/>
                <a:cs typeface="Arial MT"/>
              </a:rPr>
              <a:t>eros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pede,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suscipit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ac,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varius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vel, </a:t>
            </a:r>
            <a:r>
              <a:rPr sz="1100" spc="-95" dirty="0">
                <a:latin typeface="Arial MT"/>
                <a:cs typeface="Arial MT"/>
              </a:rPr>
              <a:t>egestas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non, </a:t>
            </a:r>
            <a:r>
              <a:rPr sz="1100" spc="-75" dirty="0">
                <a:latin typeface="Arial MT"/>
                <a:cs typeface="Arial MT"/>
              </a:rPr>
              <a:t>eros.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Praesent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malesuada,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diam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id </a:t>
            </a:r>
            <a:r>
              <a:rPr sz="1100" spc="-35" dirty="0">
                <a:latin typeface="Arial MT"/>
                <a:cs typeface="Arial MT"/>
              </a:rPr>
              <a:t>pretium </a:t>
            </a:r>
            <a:r>
              <a:rPr sz="1100" spc="-60" dirty="0">
                <a:latin typeface="Arial MT"/>
                <a:cs typeface="Arial MT"/>
              </a:rPr>
              <a:t>elementum,</a:t>
            </a:r>
            <a:r>
              <a:rPr sz="1100" spc="18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eros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MT"/>
                <a:cs typeface="Arial MT"/>
              </a:rPr>
              <a:t>sem </a:t>
            </a:r>
            <a:r>
              <a:rPr sz="1100" spc="-1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dictum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tortor,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vel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consectetuer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odio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MT"/>
                <a:cs typeface="Arial MT"/>
              </a:rPr>
              <a:t>sem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110" dirty="0">
                <a:latin typeface="Arial MT"/>
                <a:cs typeface="Arial MT"/>
              </a:rPr>
              <a:t>sed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35" dirty="0" err="1">
                <a:latin typeface="Arial MT"/>
                <a:cs typeface="Arial MT"/>
              </a:rPr>
              <a:t>wisi</a:t>
            </a:r>
            <a:r>
              <a:rPr sz="1100" spc="-35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9E8DF2D1-E5E8-E7ED-A0C7-0EFFF30A6251}"/>
              </a:ext>
            </a:extLst>
          </p:cNvPr>
          <p:cNvSpPr txBox="1"/>
          <p:nvPr/>
        </p:nvSpPr>
        <p:spPr>
          <a:xfrm>
            <a:off x="90299" y="1870229"/>
            <a:ext cx="5539740" cy="59631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</a:pPr>
            <a:r>
              <a:rPr sz="1200" spc="-65" dirty="0">
                <a:solidFill>
                  <a:srgbClr val="007F37"/>
                </a:solidFill>
                <a:latin typeface="Arial MT"/>
                <a:cs typeface="Arial MT"/>
              </a:rPr>
              <a:t>Observation</a:t>
            </a:r>
            <a:r>
              <a:rPr sz="1200" spc="30" dirty="0">
                <a:solidFill>
                  <a:srgbClr val="007F37"/>
                </a:solidFill>
                <a:latin typeface="Arial MT"/>
                <a:cs typeface="Arial MT"/>
              </a:rPr>
              <a:t> </a:t>
            </a:r>
            <a:r>
              <a:rPr sz="1200" spc="-85" dirty="0">
                <a:solidFill>
                  <a:srgbClr val="007F37"/>
                </a:solidFill>
                <a:latin typeface="Arial MT"/>
                <a:cs typeface="Arial MT"/>
              </a:rPr>
              <a:t>2</a:t>
            </a:r>
            <a:endParaRPr sz="1200" dirty="0"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  <a:spcBef>
                <a:spcPts val="15"/>
              </a:spcBef>
            </a:pPr>
            <a:r>
              <a:rPr sz="1100" spc="-75" dirty="0">
                <a:latin typeface="Arial MT"/>
                <a:cs typeface="Arial MT"/>
              </a:rPr>
              <a:t>Simmons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Dormitory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is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composed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brick.</a:t>
            </a:r>
            <a:endParaRPr sz="11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3865217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88" cy="32399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74546"/>
            <a:ext cx="596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5" dirty="0">
                <a:solidFill>
                  <a:srgbClr val="FF7F00"/>
                </a:solidFill>
                <a:latin typeface="Arial MT"/>
                <a:cs typeface="Arial MT"/>
              </a:rPr>
              <a:t>Imagem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3010" y="741494"/>
            <a:ext cx="1374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FF7F00"/>
                </a:solidFill>
                <a:latin typeface="Arial MT"/>
                <a:cs typeface="Arial MT"/>
              </a:rPr>
              <a:t>Figura:</a:t>
            </a:r>
            <a:r>
              <a:rPr sz="1000" spc="3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Nome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da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Imagem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017" y="1006627"/>
            <a:ext cx="1524000" cy="15773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92756" y="2604794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latin typeface="Arial"/>
                <a:cs typeface="Arial"/>
              </a:rPr>
              <a:t>Fonte:</a:t>
            </a:r>
            <a:r>
              <a:rPr sz="1100" b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Arial MT"/>
                <a:cs typeface="Arial MT"/>
              </a:rPr>
              <a:t>O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autor.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33234-632C-EBEA-AE35-448A076B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4546"/>
            <a:ext cx="4159200" cy="215444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6F9176-4B87-863C-4F1C-6C86EC2D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5444"/>
          </a:xfrm>
        </p:spPr>
        <p:txBody>
          <a:bodyPr/>
          <a:lstStyle/>
          <a:p>
            <a:r>
              <a:rPr lang="pt-BR" sz="1400" dirty="0"/>
              <a:t>Aqui vai a conclusão.</a:t>
            </a:r>
          </a:p>
        </p:txBody>
      </p:sp>
    </p:spTree>
    <p:extLst>
      <p:ext uri="{BB962C8B-B14F-4D97-AF65-F5344CB8AC3E}">
        <p14:creationId xmlns:p14="http://schemas.microsoft.com/office/powerpoint/2010/main" val="17347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4546"/>
            <a:ext cx="1861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5" dirty="0">
                <a:solidFill>
                  <a:srgbClr val="FF7F00"/>
                </a:solidFill>
                <a:latin typeface="Arial MT"/>
                <a:cs typeface="Arial MT"/>
              </a:rPr>
              <a:t>Referências</a:t>
            </a:r>
            <a:r>
              <a:rPr sz="1400" spc="5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FF7F00"/>
                </a:solidFill>
                <a:latin typeface="Arial MT"/>
                <a:cs typeface="Arial MT"/>
              </a:rPr>
              <a:t>Bibliográficas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55" y="1160218"/>
            <a:ext cx="5341620" cy="7054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780"/>
              </a:spcBef>
              <a:buAutoNum type="arabicPlain"/>
              <a:tabLst>
                <a:tab pos="259715" algn="l"/>
              </a:tabLst>
            </a:pPr>
            <a:r>
              <a:rPr sz="1100" spc="-50" dirty="0">
                <a:latin typeface="Arial MT"/>
                <a:cs typeface="Arial MT"/>
              </a:rPr>
              <a:t>Thomas,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G.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B..,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Cálculo,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V.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1,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Addison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Wesley,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10a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edição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(2003).</a:t>
            </a:r>
            <a:endParaRPr sz="1100" dirty="0">
              <a:latin typeface="Arial MT"/>
              <a:cs typeface="Arial MT"/>
            </a:endParaRPr>
          </a:p>
          <a:p>
            <a:pPr marL="259079" marR="5080" indent="-247015">
              <a:lnSpc>
                <a:spcPct val="102600"/>
              </a:lnSpc>
              <a:spcBef>
                <a:spcPts val="640"/>
              </a:spcBef>
              <a:buAutoNum type="arabicPlain"/>
              <a:tabLst>
                <a:tab pos="259715" algn="l"/>
              </a:tabLst>
            </a:pPr>
            <a:r>
              <a:rPr sz="1100" spc="-45" dirty="0">
                <a:latin typeface="Arial MT"/>
                <a:cs typeface="Arial MT"/>
              </a:rPr>
              <a:t>Guidorizzi, </a:t>
            </a:r>
            <a:r>
              <a:rPr sz="1100" spc="-25" dirty="0">
                <a:latin typeface="Arial MT"/>
                <a:cs typeface="Arial MT"/>
              </a:rPr>
              <a:t>H. </a:t>
            </a:r>
            <a:r>
              <a:rPr sz="1100" spc="-15" dirty="0">
                <a:latin typeface="Arial MT"/>
                <a:cs typeface="Arial MT"/>
              </a:rPr>
              <a:t>L., </a:t>
            </a:r>
            <a:r>
              <a:rPr sz="1100" spc="-60" dirty="0">
                <a:latin typeface="Arial MT"/>
                <a:cs typeface="Arial MT"/>
              </a:rPr>
              <a:t>Um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curso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de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Cálculo,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V. </a:t>
            </a:r>
            <a:r>
              <a:rPr sz="1100" spc="-40" dirty="0">
                <a:latin typeface="Arial MT"/>
                <a:cs typeface="Arial MT"/>
              </a:rPr>
              <a:t>1, </a:t>
            </a:r>
            <a:r>
              <a:rPr sz="1100" spc="-50" dirty="0">
                <a:latin typeface="Arial MT"/>
                <a:cs typeface="Arial MT"/>
              </a:rPr>
              <a:t>Livros </a:t>
            </a:r>
            <a:r>
              <a:rPr sz="1100" spc="-60" dirty="0">
                <a:latin typeface="Arial MT"/>
                <a:cs typeface="Arial MT"/>
              </a:rPr>
              <a:t>Técnicos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30" dirty="0">
                <a:latin typeface="Arial MT"/>
                <a:cs typeface="Arial MT"/>
              </a:rPr>
              <a:t>e</a:t>
            </a:r>
            <a:r>
              <a:rPr sz="1100" spc="-1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Científicos </a:t>
            </a:r>
            <a:r>
              <a:rPr sz="1100" spc="-55" dirty="0">
                <a:latin typeface="Arial MT"/>
                <a:cs typeface="Arial MT"/>
              </a:rPr>
              <a:t>Ed.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Ltda, </a:t>
            </a:r>
            <a:r>
              <a:rPr sz="1100" spc="-70" dirty="0">
                <a:latin typeface="Arial MT"/>
                <a:cs typeface="Arial MT"/>
              </a:rPr>
              <a:t>5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edição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(2001).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88" cy="30749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51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243</Words>
  <Application>Microsoft Office PowerPoint</Application>
  <PresentationFormat>Personalizar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MT</vt:lpstr>
      <vt:lpstr>Calibri</vt:lpstr>
      <vt:lpstr>Lucida Sans Unicode</vt:lpstr>
      <vt:lpstr>Microsoft Sans Serif</vt:lpstr>
      <vt:lpstr>Office Theme</vt:lpstr>
      <vt:lpstr>Título do Trabalho</vt:lpstr>
      <vt:lpstr>Introdução </vt:lpstr>
      <vt:lpstr>Resultados Teóricos</vt:lpstr>
      <vt:lpstr>Apresentação do PowerPoint</vt:lpstr>
      <vt:lpstr>Conclusão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Nome do Estudante  Nome do Orientador  estudante@email.com  orientador@email.com</dc:creator>
  <cp:lastModifiedBy>Bella Rocxane Martins Figliaggi</cp:lastModifiedBy>
  <cp:revision>1</cp:revision>
  <dcterms:created xsi:type="dcterms:W3CDTF">2022-09-06T23:31:28Z</dcterms:created>
  <dcterms:modified xsi:type="dcterms:W3CDTF">2022-09-06T23:44:26Z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2022-09-06T00:00:00Z</vt:filetime>
  </property>
</Properties>
</file>