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4211300" cy="20104100"/>
  <p:notesSz cx="14211300" cy="201041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326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5847" y="6232271"/>
            <a:ext cx="12079605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1695" y="11258296"/>
            <a:ext cx="994791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0565" y="4623943"/>
            <a:ext cx="618191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18819" y="4623943"/>
            <a:ext cx="618191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2315" y="1273094"/>
            <a:ext cx="1950208" cy="113374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61717" y="966049"/>
            <a:ext cx="4608195" cy="661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0565" y="4623943"/>
            <a:ext cx="1279017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31842" y="18696814"/>
            <a:ext cx="4547616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0565" y="18696814"/>
            <a:ext cx="326859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32136" y="18696814"/>
            <a:ext cx="326859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rientador@email.com" TargetMode="External"/><Relationship Id="rId2" Type="http://schemas.openxmlformats.org/officeDocument/2006/relationships/hyperlink" Target="mailto:estudante@e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1701" y="956929"/>
            <a:ext cx="4608195" cy="65466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90" dirty="0"/>
              <a:t>T</a:t>
            </a:r>
            <a:r>
              <a:rPr lang="pt-BR" spc="-190" dirty="0"/>
              <a:t>í</a:t>
            </a:r>
            <a:r>
              <a:rPr spc="-190" dirty="0" err="1"/>
              <a:t>tulo</a:t>
            </a:r>
            <a:r>
              <a:rPr spc="-30" dirty="0"/>
              <a:t> </a:t>
            </a:r>
            <a:r>
              <a:rPr spc="15" dirty="0"/>
              <a:t>do</a:t>
            </a:r>
            <a:r>
              <a:rPr spc="-30" dirty="0"/>
              <a:t> Trabalho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4252" y="1607578"/>
            <a:ext cx="6983095" cy="9874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  <a:tabLst>
                <a:tab pos="2983230" algn="l"/>
              </a:tabLst>
            </a:pPr>
            <a:r>
              <a:rPr sz="2000" b="1" spc="5" dirty="0">
                <a:latin typeface="Arial"/>
                <a:cs typeface="Arial"/>
              </a:rPr>
              <a:t>Nome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do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Estudante	Nome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do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Orientador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1650" spc="15" dirty="0">
                <a:latin typeface="Microsoft Sans Serif"/>
                <a:cs typeface="Microsoft Sans Serif"/>
              </a:rPr>
              <a:t>Departamento</a:t>
            </a:r>
            <a:r>
              <a:rPr sz="1650" spc="25" dirty="0">
                <a:latin typeface="Microsoft Sans Serif"/>
                <a:cs typeface="Microsoft Sans Serif"/>
              </a:rPr>
              <a:t> </a:t>
            </a:r>
            <a:r>
              <a:rPr sz="1650" spc="15" dirty="0">
                <a:latin typeface="Microsoft Sans Serif"/>
                <a:cs typeface="Microsoft Sans Serif"/>
              </a:rPr>
              <a:t>de</a:t>
            </a:r>
            <a:r>
              <a:rPr sz="1650" spc="30" dirty="0">
                <a:latin typeface="Microsoft Sans Serif"/>
                <a:cs typeface="Microsoft Sans Serif"/>
              </a:rPr>
              <a:t> </a:t>
            </a:r>
            <a:r>
              <a:rPr sz="1650" spc="-40" dirty="0">
                <a:latin typeface="Microsoft Sans Serif"/>
                <a:cs typeface="Microsoft Sans Serif"/>
              </a:rPr>
              <a:t>Matema</a:t>
            </a:r>
            <a:r>
              <a:rPr sz="2475" spc="-60" baseline="1683" dirty="0">
                <a:latin typeface="Microsoft Sans Serif"/>
                <a:cs typeface="Microsoft Sans Serif"/>
              </a:rPr>
              <a:t>´</a:t>
            </a:r>
            <a:r>
              <a:rPr sz="1650" spc="-40" dirty="0">
                <a:latin typeface="Microsoft Sans Serif"/>
                <a:cs typeface="Microsoft Sans Serif"/>
              </a:rPr>
              <a:t>tica</a:t>
            </a:r>
            <a:r>
              <a:rPr sz="1650" spc="30" dirty="0">
                <a:latin typeface="Microsoft Sans Serif"/>
                <a:cs typeface="Microsoft Sans Serif"/>
              </a:rPr>
              <a:t> </a:t>
            </a:r>
            <a:r>
              <a:rPr sz="1650" spc="5" dirty="0">
                <a:latin typeface="Microsoft Sans Serif"/>
                <a:cs typeface="Microsoft Sans Serif"/>
              </a:rPr>
              <a:t>-</a:t>
            </a:r>
            <a:r>
              <a:rPr sz="1650" spc="30" dirty="0">
                <a:latin typeface="Microsoft Sans Serif"/>
                <a:cs typeface="Microsoft Sans Serif"/>
              </a:rPr>
              <a:t> </a:t>
            </a:r>
            <a:r>
              <a:rPr sz="1650" spc="15" dirty="0">
                <a:latin typeface="Microsoft Sans Serif"/>
                <a:cs typeface="Microsoft Sans Serif"/>
              </a:rPr>
              <a:t>CCE</a:t>
            </a:r>
            <a:r>
              <a:rPr sz="1650" spc="30" dirty="0">
                <a:latin typeface="Microsoft Sans Serif"/>
                <a:cs typeface="Microsoft Sans Serif"/>
              </a:rPr>
              <a:t> </a:t>
            </a:r>
            <a:r>
              <a:rPr sz="1650" spc="5" dirty="0">
                <a:latin typeface="Microsoft Sans Serif"/>
                <a:cs typeface="Microsoft Sans Serif"/>
              </a:rPr>
              <a:t>-</a:t>
            </a:r>
            <a:r>
              <a:rPr sz="1650" spc="30" dirty="0">
                <a:latin typeface="Microsoft Sans Serif"/>
                <a:cs typeface="Microsoft Sans Serif"/>
              </a:rPr>
              <a:t> </a:t>
            </a:r>
            <a:r>
              <a:rPr sz="1650" spc="5" dirty="0">
                <a:latin typeface="Microsoft Sans Serif"/>
                <a:cs typeface="Microsoft Sans Serif"/>
              </a:rPr>
              <a:t>Universidade</a:t>
            </a:r>
            <a:r>
              <a:rPr sz="1650" spc="30" dirty="0">
                <a:latin typeface="Microsoft Sans Serif"/>
                <a:cs typeface="Microsoft Sans Serif"/>
              </a:rPr>
              <a:t> </a:t>
            </a:r>
            <a:r>
              <a:rPr sz="1650" spc="10" dirty="0">
                <a:latin typeface="Microsoft Sans Serif"/>
                <a:cs typeface="Microsoft Sans Serif"/>
              </a:rPr>
              <a:t>Estadual</a:t>
            </a:r>
            <a:r>
              <a:rPr sz="1650" spc="30" dirty="0">
                <a:latin typeface="Microsoft Sans Serif"/>
                <a:cs typeface="Microsoft Sans Serif"/>
              </a:rPr>
              <a:t> </a:t>
            </a:r>
            <a:r>
              <a:rPr sz="1650" spc="15" dirty="0">
                <a:latin typeface="Microsoft Sans Serif"/>
                <a:cs typeface="Microsoft Sans Serif"/>
              </a:rPr>
              <a:t>de</a:t>
            </a:r>
            <a:r>
              <a:rPr sz="1650" spc="30" dirty="0">
                <a:latin typeface="Microsoft Sans Serif"/>
                <a:cs typeface="Microsoft Sans Serif"/>
              </a:rPr>
              <a:t> </a:t>
            </a:r>
            <a:r>
              <a:rPr sz="1650" spc="15" dirty="0">
                <a:latin typeface="Microsoft Sans Serif"/>
                <a:cs typeface="Microsoft Sans Serif"/>
              </a:rPr>
              <a:t>Londrina</a:t>
            </a:r>
            <a:endParaRPr sz="1650" dirty="0">
              <a:latin typeface="Microsoft Sans Serif"/>
              <a:cs typeface="Microsoft Sans Serif"/>
            </a:endParaRPr>
          </a:p>
          <a:p>
            <a:pPr marR="51435" algn="ctr">
              <a:lnSpc>
                <a:spcPct val="100000"/>
              </a:lnSpc>
              <a:spcBef>
                <a:spcPts val="20"/>
              </a:spcBef>
            </a:pPr>
            <a:r>
              <a:rPr sz="1650" u="sng" spc="15" dirty="0">
                <a:latin typeface="Courier New"/>
                <a:cs typeface="Courier New"/>
                <a:hlinkClick r:id="rId2"/>
              </a:rPr>
              <a:t>estudante@email.com</a:t>
            </a:r>
            <a:r>
              <a:rPr lang="pt-BR" sz="1650" spc="15" dirty="0">
                <a:latin typeface="Courier New"/>
                <a:cs typeface="Courier New"/>
              </a:rPr>
              <a:t>, </a:t>
            </a:r>
            <a:r>
              <a:rPr sz="1650" u="sng" spc="15" dirty="0">
                <a:latin typeface="Courier New"/>
                <a:cs typeface="Courier New"/>
                <a:hlinkClick r:id="rId3"/>
              </a:rPr>
              <a:t>orientador@email.com</a:t>
            </a:r>
            <a:endParaRPr sz="1650" u="sng" dirty="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16188" y="858256"/>
            <a:ext cx="1500251" cy="18425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22101" y="3252252"/>
            <a:ext cx="10161905" cy="32188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5" dirty="0">
                <a:latin typeface="Microsoft Sans Serif"/>
                <a:cs typeface="Microsoft Sans Serif"/>
              </a:rPr>
              <a:t>XXXIV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Semana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60" dirty="0" err="1">
                <a:latin typeface="Microsoft Sans Serif"/>
                <a:cs typeface="Microsoft Sans Serif"/>
              </a:rPr>
              <a:t>Matem</a:t>
            </a:r>
            <a:r>
              <a:rPr lang="pt-BR" sz="2000" spc="-60" dirty="0">
                <a:latin typeface="Microsoft Sans Serif"/>
                <a:cs typeface="Microsoft Sans Serif"/>
              </a:rPr>
              <a:t>á</a:t>
            </a:r>
            <a:r>
              <a:rPr sz="2000" spc="-60" dirty="0" err="1">
                <a:latin typeface="Microsoft Sans Serif"/>
                <a:cs typeface="Microsoft Sans Serif"/>
              </a:rPr>
              <a:t>tica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lang="pt-BR" sz="2000" spc="30" dirty="0">
                <a:latin typeface="Microsoft Sans Serif"/>
                <a:cs typeface="Microsoft Sans Serif"/>
              </a:rPr>
              <a:t>03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lang="pt-BR" sz="2000" spc="30" dirty="0">
                <a:latin typeface="Microsoft Sans Serif"/>
                <a:cs typeface="Microsoft Sans Serif"/>
              </a:rPr>
              <a:t>07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outubro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20</a:t>
            </a:r>
            <a:r>
              <a:rPr lang="pt-BR" sz="2000" spc="5" dirty="0">
                <a:latin typeface="Microsoft Sans Serif"/>
                <a:cs typeface="Microsoft Sans Serif"/>
              </a:rPr>
              <a:t>22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Londrina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Paraná</a:t>
            </a:r>
            <a:r>
              <a:rPr sz="3000" spc="382" baseline="1388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Brasil</a:t>
            </a:r>
            <a:endParaRPr sz="2000" dirty="0">
              <a:latin typeface="Microsoft Sans Serif"/>
              <a:cs typeface="Microsoft Sans Serif"/>
            </a:endParaRPr>
          </a:p>
        </p:txBody>
      </p:sp>
      <p:grpSp>
        <p:nvGrpSpPr>
          <p:cNvPr id="49" name="Agrupar 48"/>
          <p:cNvGrpSpPr/>
          <p:nvPr/>
        </p:nvGrpSpPr>
        <p:grpSpPr>
          <a:xfrm>
            <a:off x="843134" y="3837326"/>
            <a:ext cx="6006465" cy="389094"/>
            <a:chOff x="854151" y="3710947"/>
            <a:chExt cx="6006465" cy="389094"/>
          </a:xfrm>
        </p:grpSpPr>
        <p:grpSp>
          <p:nvGrpSpPr>
            <p:cNvPr id="6" name="object 6"/>
            <p:cNvGrpSpPr/>
            <p:nvPr/>
          </p:nvGrpSpPr>
          <p:grpSpPr>
            <a:xfrm>
              <a:off x="854159" y="3710947"/>
              <a:ext cx="5982970" cy="353695"/>
              <a:chOff x="854159" y="3710947"/>
              <a:chExt cx="5982970" cy="353695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854151" y="3710952"/>
                <a:ext cx="5982970" cy="353695"/>
              </a:xfrm>
              <a:custGeom>
                <a:avLst/>
                <a:gdLst/>
                <a:ahLst/>
                <a:cxnLst/>
                <a:rect l="l" t="t" r="r" b="b"/>
                <a:pathLst>
                  <a:path w="5982970" h="353695">
                    <a:moveTo>
                      <a:pt x="5982513" y="0"/>
                    </a:moveTo>
                    <a:lnTo>
                      <a:pt x="0" y="0"/>
                    </a:lnTo>
                    <a:lnTo>
                      <a:pt x="0" y="11899"/>
                    </a:lnTo>
                    <a:lnTo>
                      <a:pt x="0" y="353072"/>
                    </a:lnTo>
                    <a:lnTo>
                      <a:pt x="11899" y="353072"/>
                    </a:lnTo>
                    <a:lnTo>
                      <a:pt x="11899" y="11899"/>
                    </a:lnTo>
                    <a:lnTo>
                      <a:pt x="5982513" y="11899"/>
                    </a:lnTo>
                    <a:lnTo>
                      <a:pt x="598251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866055" y="3722849"/>
                <a:ext cx="5958840" cy="341630"/>
              </a:xfrm>
              <a:custGeom>
                <a:avLst/>
                <a:gdLst/>
                <a:ahLst/>
                <a:cxnLst/>
                <a:rect l="l" t="t" r="r" b="b"/>
                <a:pathLst>
                  <a:path w="5958840" h="341629">
                    <a:moveTo>
                      <a:pt x="5958720" y="0"/>
                    </a:moveTo>
                    <a:lnTo>
                      <a:pt x="0" y="0"/>
                    </a:lnTo>
                    <a:lnTo>
                      <a:pt x="0" y="341171"/>
                    </a:lnTo>
                    <a:lnTo>
                      <a:pt x="5958720" y="341171"/>
                    </a:lnTo>
                    <a:lnTo>
                      <a:pt x="5958720" y="0"/>
                    </a:lnTo>
                    <a:close/>
                  </a:path>
                </a:pathLst>
              </a:custGeom>
              <a:solidFill>
                <a:srgbClr val="EA734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" name="object 9"/>
            <p:cNvSpPr txBox="1"/>
            <p:nvPr/>
          </p:nvSpPr>
          <p:spPr>
            <a:xfrm>
              <a:off x="866055" y="3776851"/>
              <a:ext cx="5958840" cy="203200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2515870">
                <a:lnSpc>
                  <a:spcPct val="100000"/>
                </a:lnSpc>
                <a:spcBef>
                  <a:spcPts val="115"/>
                </a:spcBef>
              </a:pPr>
              <a:r>
                <a:rPr sz="1150" b="1" spc="5" dirty="0">
                  <a:latin typeface="Arial"/>
                  <a:cs typeface="Arial"/>
                </a:rPr>
                <a:t>1. Int</a:t>
              </a:r>
              <a:r>
                <a:rPr sz="1150" b="1" spc="-20" dirty="0">
                  <a:latin typeface="Arial"/>
                  <a:cs typeface="Arial"/>
                </a:rPr>
                <a:t>r</a:t>
              </a:r>
              <a:r>
                <a:rPr sz="1150" b="1" spc="5" dirty="0">
                  <a:latin typeface="Arial"/>
                  <a:cs typeface="Arial"/>
                </a:rPr>
                <a:t>odu</a:t>
              </a:r>
              <a:r>
                <a:rPr sz="1150" b="1" spc="-515" dirty="0">
                  <a:latin typeface="Arial"/>
                  <a:cs typeface="Arial"/>
                </a:rPr>
                <a:t>c</a:t>
              </a:r>
              <a:r>
                <a:rPr sz="1150" b="1" spc="5" dirty="0">
                  <a:latin typeface="Arial"/>
                  <a:cs typeface="Arial"/>
                </a:rPr>
                <a:t>¸</a:t>
              </a:r>
              <a:r>
                <a:rPr sz="1150" b="1" spc="-190" dirty="0">
                  <a:latin typeface="Arial"/>
                  <a:cs typeface="Arial"/>
                </a:rPr>
                <a:t> </a:t>
              </a:r>
              <a:r>
                <a:rPr sz="1150" b="1" spc="-515" dirty="0">
                  <a:latin typeface="Arial"/>
                  <a:cs typeface="Arial"/>
                </a:rPr>
                <a:t>a</a:t>
              </a:r>
              <a:r>
                <a:rPr sz="1150" b="1" spc="130" dirty="0">
                  <a:latin typeface="Arial"/>
                  <a:cs typeface="Arial"/>
                </a:rPr>
                <a:t>˜</a:t>
              </a:r>
              <a:r>
                <a:rPr sz="1150" b="1" spc="5" dirty="0">
                  <a:latin typeface="Arial"/>
                  <a:cs typeface="Arial"/>
                </a:rPr>
                <a:t>o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54151" y="3722851"/>
              <a:ext cx="6006465" cy="377190"/>
            </a:xfrm>
            <a:custGeom>
              <a:avLst/>
              <a:gdLst/>
              <a:ahLst/>
              <a:cxnLst/>
              <a:rect l="l" t="t" r="r" b="b"/>
              <a:pathLst>
                <a:path w="6006465" h="377189">
                  <a:moveTo>
                    <a:pt x="6006300" y="11899"/>
                  </a:moveTo>
                  <a:lnTo>
                    <a:pt x="5982513" y="11899"/>
                  </a:lnTo>
                  <a:lnTo>
                    <a:pt x="5982513" y="0"/>
                  </a:lnTo>
                  <a:lnTo>
                    <a:pt x="5970613" y="0"/>
                  </a:lnTo>
                  <a:lnTo>
                    <a:pt x="5970613" y="341172"/>
                  </a:lnTo>
                  <a:lnTo>
                    <a:pt x="0" y="341172"/>
                  </a:lnTo>
                  <a:lnTo>
                    <a:pt x="0" y="353060"/>
                  </a:lnTo>
                  <a:lnTo>
                    <a:pt x="23787" y="353060"/>
                  </a:lnTo>
                  <a:lnTo>
                    <a:pt x="23787" y="376847"/>
                  </a:lnTo>
                  <a:lnTo>
                    <a:pt x="6006300" y="376847"/>
                  </a:lnTo>
                  <a:lnTo>
                    <a:pt x="6006300" y="353060"/>
                  </a:lnTo>
                  <a:lnTo>
                    <a:pt x="6006300" y="11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39615" y="4406256"/>
            <a:ext cx="6035675" cy="179197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60655" algn="just">
              <a:lnSpc>
                <a:spcPct val="100000"/>
              </a:lnSpc>
              <a:spcBef>
                <a:spcPts val="755"/>
              </a:spcBef>
            </a:pPr>
            <a:r>
              <a:rPr sz="1150" spc="5" dirty="0">
                <a:latin typeface="Microsoft Sans Serif"/>
                <a:cs typeface="Microsoft Sans Serif"/>
              </a:rPr>
              <a:t>Neste</a:t>
            </a:r>
            <a:r>
              <a:rPr sz="1150" spc="2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paragrafo,</a:t>
            </a:r>
            <a:r>
              <a:rPr sz="1150" spc="25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o</a:t>
            </a:r>
            <a:r>
              <a:rPr sz="1150" spc="25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estudante</a:t>
            </a:r>
            <a:r>
              <a:rPr sz="1150" spc="2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deve</a:t>
            </a:r>
            <a:r>
              <a:rPr sz="1150" spc="25" dirty="0">
                <a:latin typeface="Microsoft Sans Serif"/>
                <a:cs typeface="Microsoft Sans Serif"/>
              </a:rPr>
              <a:t> </a:t>
            </a:r>
            <a:r>
              <a:rPr sz="1150" dirty="0">
                <a:latin typeface="Microsoft Sans Serif"/>
                <a:cs typeface="Microsoft Sans Serif"/>
              </a:rPr>
              <a:t>introduzir</a:t>
            </a:r>
            <a:r>
              <a:rPr sz="1150" spc="25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seu</a:t>
            </a:r>
            <a:r>
              <a:rPr sz="1150" spc="20" dirty="0">
                <a:latin typeface="Microsoft Sans Serif"/>
                <a:cs typeface="Microsoft Sans Serif"/>
              </a:rPr>
              <a:t> </a:t>
            </a:r>
            <a:r>
              <a:rPr sz="1150" spc="-5" dirty="0" err="1">
                <a:latin typeface="Microsoft Sans Serif"/>
                <a:cs typeface="Microsoft Sans Serif"/>
              </a:rPr>
              <a:t>trabalho</a:t>
            </a:r>
            <a:r>
              <a:rPr sz="1150" spc="-5" dirty="0">
                <a:latin typeface="Microsoft Sans Serif"/>
                <a:cs typeface="Microsoft Sans Serif"/>
              </a:rPr>
              <a:t>.</a:t>
            </a:r>
            <a:endParaRPr lang="pt-BR" sz="1150" spc="-5" dirty="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01800"/>
              </a:lnSpc>
              <a:spcBef>
                <a:spcPts val="630"/>
              </a:spcBef>
            </a:pPr>
            <a:r>
              <a:rPr lang="pt-BR" sz="1150" dirty="0" err="1">
                <a:latin typeface="Microsoft Sans Serif"/>
                <a:cs typeface="Microsoft Sans Serif"/>
              </a:rPr>
              <a:t>Nulla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malesuada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porttitor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diam</a:t>
            </a:r>
            <a:r>
              <a:rPr lang="pt-BR" sz="1150" spc="5" dirty="0">
                <a:latin typeface="Microsoft Sans Serif"/>
                <a:cs typeface="Microsoft Sans Serif"/>
              </a:rPr>
              <a:t>. </a:t>
            </a:r>
            <a:r>
              <a:rPr lang="pt-BR" sz="1150" spc="31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Donec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-5" dirty="0" err="1">
                <a:latin typeface="Microsoft Sans Serif"/>
                <a:cs typeface="Microsoft Sans Serif"/>
              </a:rPr>
              <a:t>felis</a:t>
            </a:r>
            <a:r>
              <a:rPr lang="pt-BR" sz="1150" spc="-5" dirty="0">
                <a:latin typeface="Microsoft Sans Serif"/>
                <a:cs typeface="Microsoft Sans Serif"/>
              </a:rPr>
              <a:t> </a:t>
            </a:r>
            <a:r>
              <a:rPr lang="pt-BR" sz="1150" dirty="0">
                <a:latin typeface="Microsoft Sans Serif"/>
                <a:cs typeface="Microsoft Sans Serif"/>
              </a:rPr>
              <a:t>erat, </a:t>
            </a:r>
            <a:r>
              <a:rPr lang="pt-BR" sz="1150" spc="5" dirty="0" err="1">
                <a:latin typeface="Microsoft Sans Serif"/>
                <a:cs typeface="Microsoft Sans Serif"/>
              </a:rPr>
              <a:t>congue</a:t>
            </a:r>
            <a:r>
              <a:rPr lang="pt-BR" sz="1150" spc="5" dirty="0">
                <a:latin typeface="Microsoft Sans Serif"/>
                <a:cs typeface="Microsoft Sans Serif"/>
              </a:rPr>
              <a:t> non, </a:t>
            </a:r>
            <a:r>
              <a:rPr lang="pt-BR" sz="1150" dirty="0" err="1">
                <a:latin typeface="Microsoft Sans Serif"/>
                <a:cs typeface="Microsoft Sans Serif"/>
              </a:rPr>
              <a:t>volutpat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at</a:t>
            </a:r>
            <a:r>
              <a:rPr lang="pt-BR" sz="1150" spc="5" dirty="0">
                <a:latin typeface="Microsoft Sans Serif"/>
                <a:cs typeface="Microsoft Sans Serif"/>
              </a:rPr>
              <a:t>, </a:t>
            </a:r>
            <a:r>
              <a:rPr lang="pt-BR" sz="1150" dirty="0" err="1">
                <a:latin typeface="Microsoft Sans Serif"/>
                <a:cs typeface="Microsoft Sans Serif"/>
              </a:rPr>
              <a:t>tincidunt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tristi</a:t>
            </a:r>
            <a:r>
              <a:rPr lang="pt-BR" sz="1150" dirty="0">
                <a:latin typeface="Microsoft Sans Serif"/>
                <a:cs typeface="Microsoft Sans Serif"/>
              </a:rPr>
              <a:t>- 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>
                <a:latin typeface="Microsoft Sans Serif"/>
                <a:cs typeface="Microsoft Sans Serif"/>
              </a:rPr>
              <a:t>que, </a:t>
            </a:r>
            <a:r>
              <a:rPr lang="pt-BR" sz="1150" spc="-5" dirty="0">
                <a:latin typeface="Microsoft Sans Serif"/>
                <a:cs typeface="Microsoft Sans Serif"/>
              </a:rPr>
              <a:t>libero. </a:t>
            </a:r>
            <a:r>
              <a:rPr lang="pt-BR" sz="1150" dirty="0" err="1">
                <a:latin typeface="Microsoft Sans Serif"/>
                <a:cs typeface="Microsoft Sans Serif"/>
              </a:rPr>
              <a:t>Vivamus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-5" dirty="0" err="1">
                <a:latin typeface="Microsoft Sans Serif"/>
                <a:cs typeface="Microsoft Sans Serif"/>
              </a:rPr>
              <a:t>viverra</a:t>
            </a:r>
            <a:r>
              <a:rPr lang="pt-BR" sz="1150" spc="-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fermentum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-10" dirty="0" err="1">
                <a:latin typeface="Microsoft Sans Serif"/>
                <a:cs typeface="Microsoft Sans Serif"/>
              </a:rPr>
              <a:t>felis</a:t>
            </a:r>
            <a:r>
              <a:rPr lang="pt-BR" sz="1150" spc="-10" dirty="0">
                <a:latin typeface="Microsoft Sans Serif"/>
                <a:cs typeface="Microsoft Sans Serif"/>
              </a:rPr>
              <a:t>. </a:t>
            </a:r>
            <a:r>
              <a:rPr lang="pt-BR" sz="1150" spc="5" dirty="0" err="1">
                <a:latin typeface="Microsoft Sans Serif"/>
                <a:cs typeface="Microsoft Sans Serif"/>
              </a:rPr>
              <a:t>Donec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nonummy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pellentesque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>
                <a:latin typeface="Microsoft Sans Serif"/>
                <a:cs typeface="Microsoft Sans Serif"/>
              </a:rPr>
              <a:t>ante. </a:t>
            </a:r>
            <a:r>
              <a:rPr lang="pt-BR" sz="1150" spc="5" dirty="0" err="1">
                <a:latin typeface="Microsoft Sans Serif"/>
                <a:cs typeface="Microsoft Sans Serif"/>
              </a:rPr>
              <a:t>Phasellus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10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adipiscing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semper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elit</a:t>
            </a:r>
            <a:r>
              <a:rPr lang="pt-BR" sz="1150" dirty="0">
                <a:latin typeface="Microsoft Sans Serif"/>
                <a:cs typeface="Microsoft Sans Serif"/>
              </a:rPr>
              <a:t>.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Proin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fermentum</a:t>
            </a:r>
            <a:r>
              <a:rPr lang="pt-BR" sz="1150" spc="5" dirty="0">
                <a:latin typeface="Microsoft Sans Serif"/>
                <a:cs typeface="Microsoft Sans Serif"/>
              </a:rPr>
              <a:t> massa ac </a:t>
            </a:r>
            <a:r>
              <a:rPr lang="pt-BR" sz="1150" spc="5" dirty="0" err="1">
                <a:latin typeface="Microsoft Sans Serif"/>
                <a:cs typeface="Microsoft Sans Serif"/>
              </a:rPr>
              <a:t>quam</a:t>
            </a:r>
            <a:r>
              <a:rPr lang="pt-BR" sz="1150" spc="5" dirty="0">
                <a:latin typeface="Microsoft Sans Serif"/>
                <a:cs typeface="Microsoft Sans Serif"/>
              </a:rPr>
              <a:t>.</a:t>
            </a:r>
            <a:r>
              <a:rPr lang="pt-BR" sz="1150" spc="1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Sed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diam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turpis</a:t>
            </a:r>
            <a:r>
              <a:rPr lang="pt-BR" sz="1150" spc="5" dirty="0">
                <a:latin typeface="Microsoft Sans Serif"/>
                <a:cs typeface="Microsoft Sans Serif"/>
              </a:rPr>
              <a:t>, </a:t>
            </a:r>
            <a:r>
              <a:rPr lang="pt-BR" sz="1150" dirty="0" err="1">
                <a:latin typeface="Microsoft Sans Serif"/>
                <a:cs typeface="Microsoft Sans Serif"/>
              </a:rPr>
              <a:t>molestie</a:t>
            </a:r>
            <a:r>
              <a:rPr lang="pt-BR" sz="1150" dirty="0">
                <a:latin typeface="Microsoft Sans Serif"/>
                <a:cs typeface="Microsoft Sans Serif"/>
              </a:rPr>
              <a:t> vitae, 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placerat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>
                <a:latin typeface="Microsoft Sans Serif"/>
                <a:cs typeface="Microsoft Sans Serif"/>
              </a:rPr>
              <a:t>a, </a:t>
            </a:r>
            <a:r>
              <a:rPr lang="pt-BR" sz="1150" spc="5" dirty="0" err="1">
                <a:latin typeface="Microsoft Sans Serif"/>
                <a:cs typeface="Microsoft Sans Serif"/>
              </a:rPr>
              <a:t>molestie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nec</a:t>
            </a:r>
            <a:r>
              <a:rPr lang="pt-BR" sz="1150" dirty="0">
                <a:latin typeface="Microsoft Sans Serif"/>
                <a:cs typeface="Microsoft Sans Serif"/>
              </a:rPr>
              <a:t>, </a:t>
            </a:r>
            <a:r>
              <a:rPr lang="pt-BR" sz="1150" spc="-10" dirty="0" err="1">
                <a:latin typeface="Microsoft Sans Serif"/>
                <a:cs typeface="Microsoft Sans Serif"/>
              </a:rPr>
              <a:t>leo</a:t>
            </a:r>
            <a:r>
              <a:rPr lang="pt-BR" sz="1150" spc="-10" dirty="0">
                <a:latin typeface="Microsoft Sans Serif"/>
                <a:cs typeface="Microsoft Sans Serif"/>
              </a:rPr>
              <a:t>.</a:t>
            </a:r>
            <a:r>
              <a:rPr lang="pt-BR" sz="1150" spc="-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Maecenas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lacinia</a:t>
            </a:r>
            <a:r>
              <a:rPr lang="pt-BR" sz="1150" dirty="0">
                <a:latin typeface="Microsoft Sans Serif"/>
                <a:cs typeface="Microsoft Sans Serif"/>
              </a:rPr>
              <a:t>.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10" dirty="0">
                <a:latin typeface="Microsoft Sans Serif"/>
                <a:cs typeface="Microsoft Sans Serif"/>
              </a:rPr>
              <a:t>Nam </a:t>
            </a:r>
            <a:r>
              <a:rPr lang="pt-BR" sz="1150" spc="5" dirty="0">
                <a:latin typeface="Microsoft Sans Serif"/>
                <a:cs typeface="Microsoft Sans Serif"/>
              </a:rPr>
              <a:t>ipsum </a:t>
            </a:r>
            <a:r>
              <a:rPr lang="pt-BR" sz="1150" dirty="0" err="1">
                <a:latin typeface="Microsoft Sans Serif"/>
                <a:cs typeface="Microsoft Sans Serif"/>
              </a:rPr>
              <a:t>ligula</a:t>
            </a:r>
            <a:r>
              <a:rPr lang="pt-BR" sz="1150" dirty="0">
                <a:latin typeface="Microsoft Sans Serif"/>
                <a:cs typeface="Microsoft Sans Serif"/>
              </a:rPr>
              <a:t>, </a:t>
            </a:r>
            <a:r>
              <a:rPr lang="pt-BR" sz="1150" dirty="0" err="1">
                <a:latin typeface="Microsoft Sans Serif"/>
                <a:cs typeface="Microsoft Sans Serif"/>
              </a:rPr>
              <a:t>eleifend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at</a:t>
            </a:r>
            <a:r>
              <a:rPr lang="pt-BR" sz="1150" spc="5" dirty="0">
                <a:latin typeface="Microsoft Sans Serif"/>
                <a:cs typeface="Microsoft Sans Serif"/>
              </a:rPr>
              <a:t>, </a:t>
            </a:r>
            <a:r>
              <a:rPr lang="pt-BR" sz="1150" spc="5" dirty="0" err="1">
                <a:latin typeface="Microsoft Sans Serif"/>
                <a:cs typeface="Microsoft Sans Serif"/>
              </a:rPr>
              <a:t>accumsan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10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nec</a:t>
            </a:r>
            <a:r>
              <a:rPr lang="pt-BR" sz="1150" dirty="0">
                <a:latin typeface="Microsoft Sans Serif"/>
                <a:cs typeface="Microsoft Sans Serif"/>
              </a:rPr>
              <a:t>, </a:t>
            </a:r>
            <a:r>
              <a:rPr lang="pt-BR" sz="1150" dirty="0" err="1">
                <a:latin typeface="Microsoft Sans Serif"/>
                <a:cs typeface="Microsoft Sans Serif"/>
              </a:rPr>
              <a:t>suscipit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>
                <a:latin typeface="Microsoft Sans Serif"/>
                <a:cs typeface="Microsoft Sans Serif"/>
              </a:rPr>
              <a:t>a, ipsum. </a:t>
            </a:r>
            <a:r>
              <a:rPr lang="pt-BR" sz="1150" spc="5" dirty="0" err="1">
                <a:latin typeface="Microsoft Sans Serif"/>
                <a:cs typeface="Microsoft Sans Serif"/>
              </a:rPr>
              <a:t>Morbi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blandit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ligula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feugiat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>
                <a:latin typeface="Microsoft Sans Serif"/>
                <a:cs typeface="Microsoft Sans Serif"/>
              </a:rPr>
              <a:t>magna. Nunc </a:t>
            </a:r>
            <a:r>
              <a:rPr lang="pt-BR" sz="1150" dirty="0" err="1">
                <a:latin typeface="Microsoft Sans Serif"/>
                <a:cs typeface="Microsoft Sans Serif"/>
              </a:rPr>
              <a:t>eleifend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consequat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lorem</a:t>
            </a:r>
            <a:r>
              <a:rPr lang="pt-BR" sz="1150" spc="5" dirty="0">
                <a:latin typeface="Microsoft Sans Serif"/>
                <a:cs typeface="Microsoft Sans Serif"/>
              </a:rPr>
              <a:t>. </a:t>
            </a:r>
            <a:r>
              <a:rPr lang="pt-BR" sz="1150" spc="1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Sed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lacinia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nulla</a:t>
            </a:r>
            <a:r>
              <a:rPr lang="pt-BR" sz="1150" dirty="0">
                <a:latin typeface="Microsoft Sans Serif"/>
                <a:cs typeface="Microsoft Sans Serif"/>
              </a:rPr>
              <a:t> vitae </a:t>
            </a:r>
            <a:r>
              <a:rPr lang="pt-BR" sz="1150" spc="5" dirty="0" err="1">
                <a:latin typeface="Microsoft Sans Serif"/>
                <a:cs typeface="Microsoft Sans Serif"/>
              </a:rPr>
              <a:t>enim</a:t>
            </a:r>
            <a:r>
              <a:rPr lang="pt-BR" sz="1150" spc="5" dirty="0">
                <a:latin typeface="Microsoft Sans Serif"/>
                <a:cs typeface="Microsoft Sans Serif"/>
              </a:rPr>
              <a:t>.</a:t>
            </a:r>
            <a:r>
              <a:rPr lang="pt-BR" sz="1150" spc="10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Pellentesque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tincidunt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10" dirty="0" err="1">
                <a:latin typeface="Microsoft Sans Serif"/>
                <a:cs typeface="Microsoft Sans Serif"/>
              </a:rPr>
              <a:t>purus</a:t>
            </a:r>
            <a:r>
              <a:rPr lang="pt-BR" sz="1150" spc="10" dirty="0">
                <a:latin typeface="Microsoft Sans Serif"/>
                <a:cs typeface="Microsoft Sans Serif"/>
              </a:rPr>
              <a:t> </a:t>
            </a:r>
            <a:r>
              <a:rPr lang="pt-BR" sz="1150" spc="-10" dirty="0" err="1">
                <a:latin typeface="Microsoft Sans Serif"/>
                <a:cs typeface="Microsoft Sans Serif"/>
              </a:rPr>
              <a:t>vel</a:t>
            </a:r>
            <a:r>
              <a:rPr lang="pt-BR" sz="1150" spc="-10" dirty="0">
                <a:latin typeface="Microsoft Sans Serif"/>
                <a:cs typeface="Microsoft Sans Serif"/>
              </a:rPr>
              <a:t> </a:t>
            </a:r>
            <a:r>
              <a:rPr lang="pt-BR" sz="1150" spc="5" dirty="0">
                <a:latin typeface="Microsoft Sans Serif"/>
                <a:cs typeface="Microsoft Sans Serif"/>
              </a:rPr>
              <a:t>magna.</a:t>
            </a:r>
            <a:r>
              <a:rPr lang="pt-BR" sz="1150" spc="1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Integer</a:t>
            </a:r>
            <a:r>
              <a:rPr lang="pt-BR" sz="1150" spc="5" dirty="0">
                <a:latin typeface="Microsoft Sans Serif"/>
                <a:cs typeface="Microsoft Sans Serif"/>
              </a:rPr>
              <a:t> non </a:t>
            </a:r>
            <a:r>
              <a:rPr lang="pt-BR" sz="1150" spc="5" dirty="0" err="1">
                <a:latin typeface="Microsoft Sans Serif"/>
                <a:cs typeface="Microsoft Sans Serif"/>
              </a:rPr>
              <a:t>enim</a:t>
            </a:r>
            <a:r>
              <a:rPr lang="pt-BR" sz="1150" spc="5" dirty="0">
                <a:latin typeface="Microsoft Sans Serif"/>
                <a:cs typeface="Microsoft Sans Serif"/>
              </a:rPr>
              <a:t>. </a:t>
            </a:r>
            <a:r>
              <a:rPr lang="pt-BR" sz="1150" spc="1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Praesent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euismod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>
                <a:latin typeface="Microsoft Sans Serif"/>
                <a:cs typeface="Microsoft Sans Serif"/>
              </a:rPr>
              <a:t>nunc </a:t>
            </a:r>
            <a:r>
              <a:rPr lang="pt-BR" sz="1150" spc="5" dirty="0">
                <a:latin typeface="Microsoft Sans Serif"/>
                <a:cs typeface="Microsoft Sans Serif"/>
              </a:rPr>
              <a:t>eu </a:t>
            </a:r>
            <a:r>
              <a:rPr lang="pt-BR" sz="1150" spc="5" dirty="0" err="1">
                <a:latin typeface="Microsoft Sans Serif"/>
                <a:cs typeface="Microsoft Sans Serif"/>
              </a:rPr>
              <a:t>purus</a:t>
            </a:r>
            <a:r>
              <a:rPr lang="pt-BR" sz="1150" spc="5" dirty="0">
                <a:latin typeface="Microsoft Sans Serif"/>
                <a:cs typeface="Microsoft Sans Serif"/>
              </a:rPr>
              <a:t>. </a:t>
            </a:r>
            <a:r>
              <a:rPr lang="pt-BR" sz="1150" spc="5" dirty="0" err="1">
                <a:latin typeface="Microsoft Sans Serif"/>
                <a:cs typeface="Microsoft Sans Serif"/>
              </a:rPr>
              <a:t>Donec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bibendum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quam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>
                <a:latin typeface="Microsoft Sans Serif"/>
                <a:cs typeface="Microsoft Sans Serif"/>
              </a:rPr>
              <a:t>in </a:t>
            </a:r>
            <a:r>
              <a:rPr lang="pt-BR" sz="1150" dirty="0" err="1">
                <a:latin typeface="Microsoft Sans Serif"/>
                <a:cs typeface="Microsoft Sans Serif"/>
              </a:rPr>
              <a:t>tellus</a:t>
            </a:r>
            <a:r>
              <a:rPr lang="pt-BR" sz="1150" dirty="0">
                <a:latin typeface="Microsoft Sans Serif"/>
                <a:cs typeface="Microsoft Sans Serif"/>
              </a:rPr>
              <a:t>. </a:t>
            </a:r>
            <a:r>
              <a:rPr lang="pt-BR" sz="1150" spc="5" dirty="0" err="1">
                <a:latin typeface="Microsoft Sans Serif"/>
                <a:cs typeface="Microsoft Sans Serif"/>
              </a:rPr>
              <a:t>Nullam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cursus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pulvinar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lectus</a:t>
            </a:r>
            <a:r>
              <a:rPr lang="pt-BR" sz="1150" dirty="0">
                <a:latin typeface="Microsoft Sans Serif"/>
                <a:cs typeface="Microsoft Sans Serif"/>
              </a:rPr>
              <a:t>.</a:t>
            </a:r>
            <a:r>
              <a:rPr lang="pt-BR" sz="1150" spc="9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Donec</a:t>
            </a:r>
            <a:r>
              <a:rPr lang="pt-BR" sz="1150" spc="-5" dirty="0">
                <a:latin typeface="Microsoft Sans Serif"/>
                <a:cs typeface="Microsoft Sans Serif"/>
              </a:rPr>
              <a:t> </a:t>
            </a:r>
            <a:r>
              <a:rPr lang="pt-BR" sz="1150" spc="5" dirty="0">
                <a:latin typeface="Microsoft Sans Serif"/>
                <a:cs typeface="Microsoft Sans Serif"/>
              </a:rPr>
              <a:t>et </a:t>
            </a:r>
            <a:r>
              <a:rPr lang="pt-BR" sz="1150" dirty="0">
                <a:latin typeface="Microsoft Sans Serif"/>
                <a:cs typeface="Microsoft Sans Serif"/>
              </a:rPr>
              <a:t>mi.</a:t>
            </a:r>
            <a:r>
              <a:rPr lang="pt-BR" sz="1150" spc="90" dirty="0">
                <a:latin typeface="Microsoft Sans Serif"/>
                <a:cs typeface="Microsoft Sans Serif"/>
              </a:rPr>
              <a:t> </a:t>
            </a:r>
            <a:r>
              <a:rPr lang="pt-BR" sz="1150" spc="10" dirty="0">
                <a:latin typeface="Microsoft Sans Serif"/>
                <a:cs typeface="Microsoft Sans Serif"/>
              </a:rPr>
              <a:t>Nam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vulputate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metus</a:t>
            </a:r>
            <a:r>
              <a:rPr lang="pt-BR" sz="1150" spc="5" dirty="0">
                <a:latin typeface="Microsoft Sans Serif"/>
                <a:cs typeface="Microsoft Sans Serif"/>
              </a:rPr>
              <a:t> eu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enim</a:t>
            </a:r>
            <a:r>
              <a:rPr lang="pt-BR" sz="1150" spc="5" dirty="0">
                <a:latin typeface="Microsoft Sans Serif"/>
                <a:cs typeface="Microsoft Sans Serif"/>
              </a:rPr>
              <a:t>.</a:t>
            </a:r>
            <a:r>
              <a:rPr lang="pt-BR" sz="1150" spc="90" dirty="0">
                <a:latin typeface="Microsoft Sans Serif"/>
                <a:cs typeface="Microsoft Sans Serif"/>
              </a:rPr>
              <a:t> </a:t>
            </a:r>
            <a:r>
              <a:rPr lang="pt-BR" sz="1150" spc="-10" dirty="0" err="1">
                <a:latin typeface="Microsoft Sans Serif"/>
                <a:cs typeface="Microsoft Sans Serif"/>
              </a:rPr>
              <a:t>Vestibulum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pellentesque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-5" dirty="0" err="1">
                <a:latin typeface="Microsoft Sans Serif"/>
                <a:cs typeface="Microsoft Sans Serif"/>
              </a:rPr>
              <a:t>felis</a:t>
            </a:r>
            <a:r>
              <a:rPr lang="pt-BR" sz="1150" spc="5" dirty="0">
                <a:latin typeface="Microsoft Sans Serif"/>
                <a:cs typeface="Microsoft Sans Serif"/>
              </a:rPr>
              <a:t> eu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>
                <a:latin typeface="Microsoft Sans Serif"/>
                <a:cs typeface="Microsoft Sans Serif"/>
              </a:rPr>
              <a:t>massa.</a:t>
            </a:r>
            <a:endParaRPr lang="pt-BR" sz="1150" dirty="0">
              <a:latin typeface="Microsoft Sans Serif"/>
              <a:cs typeface="Microsoft Sans Serif"/>
            </a:endParaRPr>
          </a:p>
        </p:txBody>
      </p:sp>
      <p:grpSp>
        <p:nvGrpSpPr>
          <p:cNvPr id="48" name="Agrupar 47"/>
          <p:cNvGrpSpPr/>
          <p:nvPr/>
        </p:nvGrpSpPr>
        <p:grpSpPr>
          <a:xfrm>
            <a:off x="843134" y="7398258"/>
            <a:ext cx="6006465" cy="384648"/>
            <a:chOff x="854151" y="7439211"/>
            <a:chExt cx="6006465" cy="384648"/>
          </a:xfrm>
        </p:grpSpPr>
        <p:grpSp>
          <p:nvGrpSpPr>
            <p:cNvPr id="12" name="object 12"/>
            <p:cNvGrpSpPr/>
            <p:nvPr/>
          </p:nvGrpSpPr>
          <p:grpSpPr>
            <a:xfrm>
              <a:off x="854159" y="7439211"/>
              <a:ext cx="5982970" cy="348615"/>
              <a:chOff x="854159" y="7439211"/>
              <a:chExt cx="5982970" cy="348615"/>
            </a:xfrm>
          </p:grpSpPr>
          <p:sp>
            <p:nvSpPr>
              <p:cNvPr id="13" name="object 13"/>
              <p:cNvSpPr/>
              <p:nvPr/>
            </p:nvSpPr>
            <p:spPr>
              <a:xfrm>
                <a:off x="854151" y="7439215"/>
                <a:ext cx="5982970" cy="348615"/>
              </a:xfrm>
              <a:custGeom>
                <a:avLst/>
                <a:gdLst/>
                <a:ahLst/>
                <a:cxnLst/>
                <a:rect l="l" t="t" r="r" b="b"/>
                <a:pathLst>
                  <a:path w="5982970" h="348615">
                    <a:moveTo>
                      <a:pt x="5982513" y="0"/>
                    </a:moveTo>
                    <a:lnTo>
                      <a:pt x="0" y="0"/>
                    </a:lnTo>
                    <a:lnTo>
                      <a:pt x="0" y="11899"/>
                    </a:lnTo>
                    <a:lnTo>
                      <a:pt x="0" y="348411"/>
                    </a:lnTo>
                    <a:lnTo>
                      <a:pt x="11899" y="348411"/>
                    </a:lnTo>
                    <a:lnTo>
                      <a:pt x="11899" y="11899"/>
                    </a:lnTo>
                    <a:lnTo>
                      <a:pt x="5982513" y="11899"/>
                    </a:lnTo>
                    <a:lnTo>
                      <a:pt x="598251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866055" y="7451113"/>
                <a:ext cx="5958840" cy="336550"/>
              </a:xfrm>
              <a:custGeom>
                <a:avLst/>
                <a:gdLst/>
                <a:ahLst/>
                <a:cxnLst/>
                <a:rect l="l" t="t" r="r" b="b"/>
                <a:pathLst>
                  <a:path w="5958840" h="336550">
                    <a:moveTo>
                      <a:pt x="5958720" y="0"/>
                    </a:moveTo>
                    <a:lnTo>
                      <a:pt x="0" y="0"/>
                    </a:lnTo>
                    <a:lnTo>
                      <a:pt x="0" y="336510"/>
                    </a:lnTo>
                    <a:lnTo>
                      <a:pt x="5958720" y="336510"/>
                    </a:lnTo>
                    <a:lnTo>
                      <a:pt x="5958720" y="0"/>
                    </a:lnTo>
                    <a:close/>
                  </a:path>
                </a:pathLst>
              </a:custGeom>
              <a:solidFill>
                <a:srgbClr val="EA734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" name="object 15"/>
            <p:cNvSpPr txBox="1"/>
            <p:nvPr/>
          </p:nvSpPr>
          <p:spPr>
            <a:xfrm>
              <a:off x="866055" y="7503045"/>
              <a:ext cx="5958840" cy="203200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2602865">
                <a:lnSpc>
                  <a:spcPct val="100000"/>
                </a:lnSpc>
                <a:spcBef>
                  <a:spcPts val="115"/>
                </a:spcBef>
              </a:pPr>
              <a:r>
                <a:rPr sz="1150" b="1" spc="5" dirty="0">
                  <a:latin typeface="Arial"/>
                  <a:cs typeface="Arial"/>
                </a:rPr>
                <a:t>2.</a:t>
              </a:r>
              <a:r>
                <a:rPr sz="1150" b="1" spc="-35" dirty="0">
                  <a:latin typeface="Arial"/>
                  <a:cs typeface="Arial"/>
                </a:rPr>
                <a:t> </a:t>
              </a:r>
              <a:r>
                <a:rPr sz="1150" b="1" dirty="0">
                  <a:latin typeface="Arial"/>
                  <a:cs typeface="Arial"/>
                </a:rPr>
                <a:t>Objetivo</a:t>
              </a:r>
              <a:endParaRPr sz="1150" dirty="0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54151" y="7451114"/>
              <a:ext cx="6006465" cy="372745"/>
            </a:xfrm>
            <a:custGeom>
              <a:avLst/>
              <a:gdLst/>
              <a:ahLst/>
              <a:cxnLst/>
              <a:rect l="l" t="t" r="r" b="b"/>
              <a:pathLst>
                <a:path w="6006465" h="372745">
                  <a:moveTo>
                    <a:pt x="6006300" y="11899"/>
                  </a:moveTo>
                  <a:lnTo>
                    <a:pt x="5982513" y="11899"/>
                  </a:lnTo>
                  <a:lnTo>
                    <a:pt x="5982513" y="0"/>
                  </a:lnTo>
                  <a:lnTo>
                    <a:pt x="5970613" y="0"/>
                  </a:lnTo>
                  <a:lnTo>
                    <a:pt x="5970613" y="336511"/>
                  </a:lnTo>
                  <a:lnTo>
                    <a:pt x="0" y="336511"/>
                  </a:lnTo>
                  <a:lnTo>
                    <a:pt x="0" y="348399"/>
                  </a:lnTo>
                  <a:lnTo>
                    <a:pt x="23787" y="348399"/>
                  </a:lnTo>
                  <a:lnTo>
                    <a:pt x="23787" y="372186"/>
                  </a:lnTo>
                  <a:lnTo>
                    <a:pt x="6006300" y="372186"/>
                  </a:lnTo>
                  <a:lnTo>
                    <a:pt x="6006300" y="348399"/>
                  </a:lnTo>
                  <a:lnTo>
                    <a:pt x="6006300" y="11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39615" y="8131408"/>
            <a:ext cx="6035675" cy="179197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60655" algn="just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Microsoft Sans Serif"/>
                <a:cs typeface="Microsoft Sans Serif"/>
              </a:rPr>
              <a:t>O</a:t>
            </a:r>
            <a:r>
              <a:rPr sz="1150" spc="2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estudante</a:t>
            </a:r>
            <a:r>
              <a:rPr sz="1150" spc="2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deve</a:t>
            </a:r>
            <a:r>
              <a:rPr sz="1150" spc="20" dirty="0">
                <a:latin typeface="Microsoft Sans Serif"/>
                <a:cs typeface="Microsoft Sans Serif"/>
              </a:rPr>
              <a:t> </a:t>
            </a:r>
            <a:r>
              <a:rPr sz="1150" dirty="0">
                <a:latin typeface="Microsoft Sans Serif"/>
                <a:cs typeface="Microsoft Sans Serif"/>
              </a:rPr>
              <a:t>explicar</a:t>
            </a:r>
            <a:r>
              <a:rPr sz="1150" spc="2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os</a:t>
            </a:r>
            <a:r>
              <a:rPr sz="1150" spc="20" dirty="0">
                <a:latin typeface="Microsoft Sans Serif"/>
                <a:cs typeface="Microsoft Sans Serif"/>
              </a:rPr>
              <a:t> </a:t>
            </a:r>
            <a:r>
              <a:rPr sz="1150" dirty="0">
                <a:latin typeface="Microsoft Sans Serif"/>
                <a:cs typeface="Microsoft Sans Serif"/>
              </a:rPr>
              <a:t>objetivos</a:t>
            </a:r>
            <a:r>
              <a:rPr sz="1150" spc="2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da</a:t>
            </a:r>
            <a:r>
              <a:rPr sz="1150" spc="20" dirty="0">
                <a:latin typeface="Microsoft Sans Serif"/>
                <a:cs typeface="Microsoft Sans Serif"/>
              </a:rPr>
              <a:t> </a:t>
            </a:r>
            <a:r>
              <a:rPr sz="1150" spc="-65" dirty="0">
                <a:latin typeface="Microsoft Sans Serif"/>
                <a:cs typeface="Microsoft Sans Serif"/>
              </a:rPr>
              <a:t>realizac¸a˜o</a:t>
            </a:r>
            <a:r>
              <a:rPr sz="1150" spc="2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deste</a:t>
            </a:r>
            <a:r>
              <a:rPr sz="1150" spc="20" dirty="0">
                <a:latin typeface="Microsoft Sans Serif"/>
                <a:cs typeface="Microsoft Sans Serif"/>
              </a:rPr>
              <a:t> </a:t>
            </a:r>
            <a:r>
              <a:rPr sz="1150" spc="-5" dirty="0" err="1">
                <a:latin typeface="Microsoft Sans Serif"/>
                <a:cs typeface="Microsoft Sans Serif"/>
              </a:rPr>
              <a:t>trabalho</a:t>
            </a:r>
            <a:r>
              <a:rPr sz="1150" spc="-5" dirty="0">
                <a:latin typeface="Microsoft Sans Serif"/>
                <a:cs typeface="Microsoft Sans Serif"/>
              </a:rPr>
              <a:t>.</a:t>
            </a:r>
            <a:endParaRPr lang="pt-BR" sz="1150" dirty="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01800"/>
              </a:lnSpc>
              <a:spcBef>
                <a:spcPts val="630"/>
              </a:spcBef>
            </a:pPr>
            <a:r>
              <a:rPr lang="pt-BR" sz="1150" dirty="0" err="1">
                <a:latin typeface="Microsoft Sans Serif"/>
                <a:cs typeface="Microsoft Sans Serif"/>
              </a:rPr>
              <a:t>Nulla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malesuada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porttitor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diam</a:t>
            </a:r>
            <a:r>
              <a:rPr lang="pt-BR" sz="1150" spc="5" dirty="0">
                <a:latin typeface="Microsoft Sans Serif"/>
                <a:cs typeface="Microsoft Sans Serif"/>
              </a:rPr>
              <a:t>. </a:t>
            </a:r>
            <a:r>
              <a:rPr lang="pt-BR" sz="1150" spc="31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Donec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-5" dirty="0" err="1">
                <a:latin typeface="Microsoft Sans Serif"/>
                <a:cs typeface="Microsoft Sans Serif"/>
              </a:rPr>
              <a:t>felis</a:t>
            </a:r>
            <a:r>
              <a:rPr lang="pt-BR" sz="1150" spc="-5" dirty="0">
                <a:latin typeface="Microsoft Sans Serif"/>
                <a:cs typeface="Microsoft Sans Serif"/>
              </a:rPr>
              <a:t> </a:t>
            </a:r>
            <a:r>
              <a:rPr lang="pt-BR" sz="1150" dirty="0">
                <a:latin typeface="Microsoft Sans Serif"/>
                <a:cs typeface="Microsoft Sans Serif"/>
              </a:rPr>
              <a:t>erat, </a:t>
            </a:r>
            <a:r>
              <a:rPr lang="pt-BR" sz="1150" spc="5" dirty="0" err="1">
                <a:latin typeface="Microsoft Sans Serif"/>
                <a:cs typeface="Microsoft Sans Serif"/>
              </a:rPr>
              <a:t>congue</a:t>
            </a:r>
            <a:r>
              <a:rPr lang="pt-BR" sz="1150" spc="5" dirty="0">
                <a:latin typeface="Microsoft Sans Serif"/>
                <a:cs typeface="Microsoft Sans Serif"/>
              </a:rPr>
              <a:t> non, </a:t>
            </a:r>
            <a:r>
              <a:rPr lang="pt-BR" sz="1150" dirty="0" err="1">
                <a:latin typeface="Microsoft Sans Serif"/>
                <a:cs typeface="Microsoft Sans Serif"/>
              </a:rPr>
              <a:t>volutpat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at</a:t>
            </a:r>
            <a:r>
              <a:rPr lang="pt-BR" sz="1150" spc="5" dirty="0">
                <a:latin typeface="Microsoft Sans Serif"/>
                <a:cs typeface="Microsoft Sans Serif"/>
              </a:rPr>
              <a:t>, </a:t>
            </a:r>
            <a:r>
              <a:rPr lang="pt-BR" sz="1150" dirty="0" err="1">
                <a:latin typeface="Microsoft Sans Serif"/>
                <a:cs typeface="Microsoft Sans Serif"/>
              </a:rPr>
              <a:t>tincidunt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tristi</a:t>
            </a:r>
            <a:r>
              <a:rPr lang="pt-BR" sz="1150" dirty="0">
                <a:latin typeface="Microsoft Sans Serif"/>
                <a:cs typeface="Microsoft Sans Serif"/>
              </a:rPr>
              <a:t>- 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>
                <a:latin typeface="Microsoft Sans Serif"/>
                <a:cs typeface="Microsoft Sans Serif"/>
              </a:rPr>
              <a:t>que, </a:t>
            </a:r>
            <a:r>
              <a:rPr lang="pt-BR" sz="1150" spc="-5" dirty="0">
                <a:latin typeface="Microsoft Sans Serif"/>
                <a:cs typeface="Microsoft Sans Serif"/>
              </a:rPr>
              <a:t>libero. </a:t>
            </a:r>
            <a:r>
              <a:rPr lang="pt-BR" sz="1150" dirty="0" err="1">
                <a:latin typeface="Microsoft Sans Serif"/>
                <a:cs typeface="Microsoft Sans Serif"/>
              </a:rPr>
              <a:t>Vivamus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-5" dirty="0" err="1">
                <a:latin typeface="Microsoft Sans Serif"/>
                <a:cs typeface="Microsoft Sans Serif"/>
              </a:rPr>
              <a:t>viverra</a:t>
            </a:r>
            <a:r>
              <a:rPr lang="pt-BR" sz="1150" spc="-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fermentum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-10" dirty="0" err="1">
                <a:latin typeface="Microsoft Sans Serif"/>
                <a:cs typeface="Microsoft Sans Serif"/>
              </a:rPr>
              <a:t>felis</a:t>
            </a:r>
            <a:r>
              <a:rPr lang="pt-BR" sz="1150" spc="-10" dirty="0">
                <a:latin typeface="Microsoft Sans Serif"/>
                <a:cs typeface="Microsoft Sans Serif"/>
              </a:rPr>
              <a:t>. </a:t>
            </a:r>
            <a:r>
              <a:rPr lang="pt-BR" sz="1150" spc="5" dirty="0" err="1">
                <a:latin typeface="Microsoft Sans Serif"/>
                <a:cs typeface="Microsoft Sans Serif"/>
              </a:rPr>
              <a:t>Donec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nonummy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pellentesque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>
                <a:latin typeface="Microsoft Sans Serif"/>
                <a:cs typeface="Microsoft Sans Serif"/>
              </a:rPr>
              <a:t>ante. </a:t>
            </a:r>
            <a:r>
              <a:rPr lang="pt-BR" sz="1150" spc="5" dirty="0" err="1">
                <a:latin typeface="Microsoft Sans Serif"/>
                <a:cs typeface="Microsoft Sans Serif"/>
              </a:rPr>
              <a:t>Phasellus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10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adipiscing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semper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elit</a:t>
            </a:r>
            <a:r>
              <a:rPr lang="pt-BR" sz="1150" dirty="0">
                <a:latin typeface="Microsoft Sans Serif"/>
                <a:cs typeface="Microsoft Sans Serif"/>
              </a:rPr>
              <a:t>.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Proin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fermentum</a:t>
            </a:r>
            <a:r>
              <a:rPr lang="pt-BR" sz="1150" spc="5" dirty="0">
                <a:latin typeface="Microsoft Sans Serif"/>
                <a:cs typeface="Microsoft Sans Serif"/>
              </a:rPr>
              <a:t> massa ac </a:t>
            </a:r>
            <a:r>
              <a:rPr lang="pt-BR" sz="1150" spc="5" dirty="0" err="1">
                <a:latin typeface="Microsoft Sans Serif"/>
                <a:cs typeface="Microsoft Sans Serif"/>
              </a:rPr>
              <a:t>quam</a:t>
            </a:r>
            <a:r>
              <a:rPr lang="pt-BR" sz="1150" spc="5" dirty="0">
                <a:latin typeface="Microsoft Sans Serif"/>
                <a:cs typeface="Microsoft Sans Serif"/>
              </a:rPr>
              <a:t>.</a:t>
            </a:r>
            <a:r>
              <a:rPr lang="pt-BR" sz="1150" spc="1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Sed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diam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turpis</a:t>
            </a:r>
            <a:r>
              <a:rPr lang="pt-BR" sz="1150" spc="5" dirty="0">
                <a:latin typeface="Microsoft Sans Serif"/>
                <a:cs typeface="Microsoft Sans Serif"/>
              </a:rPr>
              <a:t>, </a:t>
            </a:r>
            <a:r>
              <a:rPr lang="pt-BR" sz="1150" dirty="0" err="1">
                <a:latin typeface="Microsoft Sans Serif"/>
                <a:cs typeface="Microsoft Sans Serif"/>
              </a:rPr>
              <a:t>molestie</a:t>
            </a:r>
            <a:r>
              <a:rPr lang="pt-BR" sz="1150" dirty="0">
                <a:latin typeface="Microsoft Sans Serif"/>
                <a:cs typeface="Microsoft Sans Serif"/>
              </a:rPr>
              <a:t> vitae, 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placerat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>
                <a:latin typeface="Microsoft Sans Serif"/>
                <a:cs typeface="Microsoft Sans Serif"/>
              </a:rPr>
              <a:t>a, </a:t>
            </a:r>
            <a:r>
              <a:rPr lang="pt-BR" sz="1150" spc="5" dirty="0" err="1">
                <a:latin typeface="Microsoft Sans Serif"/>
                <a:cs typeface="Microsoft Sans Serif"/>
              </a:rPr>
              <a:t>molestie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nec</a:t>
            </a:r>
            <a:r>
              <a:rPr lang="pt-BR" sz="1150" dirty="0">
                <a:latin typeface="Microsoft Sans Serif"/>
                <a:cs typeface="Microsoft Sans Serif"/>
              </a:rPr>
              <a:t>, </a:t>
            </a:r>
            <a:r>
              <a:rPr lang="pt-BR" sz="1150" spc="-10" dirty="0" err="1">
                <a:latin typeface="Microsoft Sans Serif"/>
                <a:cs typeface="Microsoft Sans Serif"/>
              </a:rPr>
              <a:t>leo</a:t>
            </a:r>
            <a:r>
              <a:rPr lang="pt-BR" sz="1150" spc="-10" dirty="0">
                <a:latin typeface="Microsoft Sans Serif"/>
                <a:cs typeface="Microsoft Sans Serif"/>
              </a:rPr>
              <a:t>.</a:t>
            </a:r>
            <a:r>
              <a:rPr lang="pt-BR" sz="1150" spc="-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Maecenas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lacinia</a:t>
            </a:r>
            <a:r>
              <a:rPr lang="pt-BR" sz="1150" dirty="0">
                <a:latin typeface="Microsoft Sans Serif"/>
                <a:cs typeface="Microsoft Sans Serif"/>
              </a:rPr>
              <a:t>.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10" dirty="0">
                <a:latin typeface="Microsoft Sans Serif"/>
                <a:cs typeface="Microsoft Sans Serif"/>
              </a:rPr>
              <a:t>Nam </a:t>
            </a:r>
            <a:r>
              <a:rPr lang="pt-BR" sz="1150" spc="5" dirty="0">
                <a:latin typeface="Microsoft Sans Serif"/>
                <a:cs typeface="Microsoft Sans Serif"/>
              </a:rPr>
              <a:t>ipsum </a:t>
            </a:r>
            <a:r>
              <a:rPr lang="pt-BR" sz="1150" dirty="0" err="1">
                <a:latin typeface="Microsoft Sans Serif"/>
                <a:cs typeface="Microsoft Sans Serif"/>
              </a:rPr>
              <a:t>ligula</a:t>
            </a:r>
            <a:r>
              <a:rPr lang="pt-BR" sz="1150" dirty="0">
                <a:latin typeface="Microsoft Sans Serif"/>
                <a:cs typeface="Microsoft Sans Serif"/>
              </a:rPr>
              <a:t>, </a:t>
            </a:r>
            <a:r>
              <a:rPr lang="pt-BR" sz="1150" dirty="0" err="1">
                <a:latin typeface="Microsoft Sans Serif"/>
                <a:cs typeface="Microsoft Sans Serif"/>
              </a:rPr>
              <a:t>eleifend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at</a:t>
            </a:r>
            <a:r>
              <a:rPr lang="pt-BR" sz="1150" spc="5" dirty="0">
                <a:latin typeface="Microsoft Sans Serif"/>
                <a:cs typeface="Microsoft Sans Serif"/>
              </a:rPr>
              <a:t>, </a:t>
            </a:r>
            <a:r>
              <a:rPr lang="pt-BR" sz="1150" spc="5" dirty="0" err="1">
                <a:latin typeface="Microsoft Sans Serif"/>
                <a:cs typeface="Microsoft Sans Serif"/>
              </a:rPr>
              <a:t>accumsan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10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nec</a:t>
            </a:r>
            <a:r>
              <a:rPr lang="pt-BR" sz="1150" dirty="0">
                <a:latin typeface="Microsoft Sans Serif"/>
                <a:cs typeface="Microsoft Sans Serif"/>
              </a:rPr>
              <a:t>, </a:t>
            </a:r>
            <a:r>
              <a:rPr lang="pt-BR" sz="1150" dirty="0" err="1">
                <a:latin typeface="Microsoft Sans Serif"/>
                <a:cs typeface="Microsoft Sans Serif"/>
              </a:rPr>
              <a:t>suscipit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>
                <a:latin typeface="Microsoft Sans Serif"/>
                <a:cs typeface="Microsoft Sans Serif"/>
              </a:rPr>
              <a:t>a, ipsum. </a:t>
            </a:r>
            <a:r>
              <a:rPr lang="pt-BR" sz="1150" spc="5" dirty="0" err="1">
                <a:latin typeface="Microsoft Sans Serif"/>
                <a:cs typeface="Microsoft Sans Serif"/>
              </a:rPr>
              <a:t>Morbi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blandit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ligula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feugiat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>
                <a:latin typeface="Microsoft Sans Serif"/>
                <a:cs typeface="Microsoft Sans Serif"/>
              </a:rPr>
              <a:t>magna. Nunc </a:t>
            </a:r>
            <a:r>
              <a:rPr lang="pt-BR" sz="1150" dirty="0" err="1">
                <a:latin typeface="Microsoft Sans Serif"/>
                <a:cs typeface="Microsoft Sans Serif"/>
              </a:rPr>
              <a:t>eleifend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consequat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lorem</a:t>
            </a:r>
            <a:r>
              <a:rPr lang="pt-BR" sz="1150" spc="5" dirty="0">
                <a:latin typeface="Microsoft Sans Serif"/>
                <a:cs typeface="Microsoft Sans Serif"/>
              </a:rPr>
              <a:t>. </a:t>
            </a:r>
            <a:r>
              <a:rPr lang="pt-BR" sz="1150" spc="1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Sed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lacinia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nulla</a:t>
            </a:r>
            <a:r>
              <a:rPr lang="pt-BR" sz="1150" dirty="0">
                <a:latin typeface="Microsoft Sans Serif"/>
                <a:cs typeface="Microsoft Sans Serif"/>
              </a:rPr>
              <a:t> vitae </a:t>
            </a:r>
            <a:r>
              <a:rPr lang="pt-BR" sz="1150" spc="5" dirty="0" err="1">
                <a:latin typeface="Microsoft Sans Serif"/>
                <a:cs typeface="Microsoft Sans Serif"/>
              </a:rPr>
              <a:t>enim</a:t>
            </a:r>
            <a:r>
              <a:rPr lang="pt-BR" sz="1150" spc="5" dirty="0">
                <a:latin typeface="Microsoft Sans Serif"/>
                <a:cs typeface="Microsoft Sans Serif"/>
              </a:rPr>
              <a:t>.</a:t>
            </a:r>
            <a:r>
              <a:rPr lang="pt-BR" sz="1150" spc="10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Pellentesque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tincidunt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10" dirty="0" err="1">
                <a:latin typeface="Microsoft Sans Serif"/>
                <a:cs typeface="Microsoft Sans Serif"/>
              </a:rPr>
              <a:t>purus</a:t>
            </a:r>
            <a:r>
              <a:rPr lang="pt-BR" sz="1150" spc="10" dirty="0">
                <a:latin typeface="Microsoft Sans Serif"/>
                <a:cs typeface="Microsoft Sans Serif"/>
              </a:rPr>
              <a:t> </a:t>
            </a:r>
            <a:r>
              <a:rPr lang="pt-BR" sz="1150" spc="-10" dirty="0" err="1">
                <a:latin typeface="Microsoft Sans Serif"/>
                <a:cs typeface="Microsoft Sans Serif"/>
              </a:rPr>
              <a:t>vel</a:t>
            </a:r>
            <a:r>
              <a:rPr lang="pt-BR" sz="1150" spc="-10" dirty="0">
                <a:latin typeface="Microsoft Sans Serif"/>
                <a:cs typeface="Microsoft Sans Serif"/>
              </a:rPr>
              <a:t> </a:t>
            </a:r>
            <a:r>
              <a:rPr lang="pt-BR" sz="1150" spc="5" dirty="0">
                <a:latin typeface="Microsoft Sans Serif"/>
                <a:cs typeface="Microsoft Sans Serif"/>
              </a:rPr>
              <a:t>magna.</a:t>
            </a:r>
            <a:r>
              <a:rPr lang="pt-BR" sz="1150" spc="1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Integer</a:t>
            </a:r>
            <a:r>
              <a:rPr lang="pt-BR" sz="1150" spc="5" dirty="0">
                <a:latin typeface="Microsoft Sans Serif"/>
                <a:cs typeface="Microsoft Sans Serif"/>
              </a:rPr>
              <a:t> non </a:t>
            </a:r>
            <a:r>
              <a:rPr lang="pt-BR" sz="1150" spc="5" dirty="0" err="1">
                <a:latin typeface="Microsoft Sans Serif"/>
                <a:cs typeface="Microsoft Sans Serif"/>
              </a:rPr>
              <a:t>enim</a:t>
            </a:r>
            <a:r>
              <a:rPr lang="pt-BR" sz="1150" spc="5" dirty="0">
                <a:latin typeface="Microsoft Sans Serif"/>
                <a:cs typeface="Microsoft Sans Serif"/>
              </a:rPr>
              <a:t>. </a:t>
            </a:r>
            <a:r>
              <a:rPr lang="pt-BR" sz="1150" spc="1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Praesent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euismod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>
                <a:latin typeface="Microsoft Sans Serif"/>
                <a:cs typeface="Microsoft Sans Serif"/>
              </a:rPr>
              <a:t>nunc </a:t>
            </a:r>
            <a:r>
              <a:rPr lang="pt-BR" sz="1150" spc="5" dirty="0">
                <a:latin typeface="Microsoft Sans Serif"/>
                <a:cs typeface="Microsoft Sans Serif"/>
              </a:rPr>
              <a:t>eu </a:t>
            </a:r>
            <a:r>
              <a:rPr lang="pt-BR" sz="1150" spc="5" dirty="0" err="1">
                <a:latin typeface="Microsoft Sans Serif"/>
                <a:cs typeface="Microsoft Sans Serif"/>
              </a:rPr>
              <a:t>purus</a:t>
            </a:r>
            <a:r>
              <a:rPr lang="pt-BR" sz="1150" spc="5" dirty="0">
                <a:latin typeface="Microsoft Sans Serif"/>
                <a:cs typeface="Microsoft Sans Serif"/>
              </a:rPr>
              <a:t>. </a:t>
            </a:r>
            <a:r>
              <a:rPr lang="pt-BR" sz="1150" spc="5" dirty="0" err="1">
                <a:latin typeface="Microsoft Sans Serif"/>
                <a:cs typeface="Microsoft Sans Serif"/>
              </a:rPr>
              <a:t>Donec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bibendum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quam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>
                <a:latin typeface="Microsoft Sans Serif"/>
                <a:cs typeface="Microsoft Sans Serif"/>
              </a:rPr>
              <a:t>in </a:t>
            </a:r>
            <a:r>
              <a:rPr lang="pt-BR" sz="1150" dirty="0" err="1">
                <a:latin typeface="Microsoft Sans Serif"/>
                <a:cs typeface="Microsoft Sans Serif"/>
              </a:rPr>
              <a:t>tellus</a:t>
            </a:r>
            <a:r>
              <a:rPr lang="pt-BR" sz="1150" dirty="0">
                <a:latin typeface="Microsoft Sans Serif"/>
                <a:cs typeface="Microsoft Sans Serif"/>
              </a:rPr>
              <a:t>. </a:t>
            </a:r>
            <a:r>
              <a:rPr lang="pt-BR" sz="1150" spc="5" dirty="0" err="1">
                <a:latin typeface="Microsoft Sans Serif"/>
                <a:cs typeface="Microsoft Sans Serif"/>
              </a:rPr>
              <a:t>Nullam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cursus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pulvinar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dirty="0" err="1">
                <a:latin typeface="Microsoft Sans Serif"/>
                <a:cs typeface="Microsoft Sans Serif"/>
              </a:rPr>
              <a:t>lectus</a:t>
            </a:r>
            <a:r>
              <a:rPr lang="pt-BR" sz="1150" dirty="0">
                <a:latin typeface="Microsoft Sans Serif"/>
                <a:cs typeface="Microsoft Sans Serif"/>
              </a:rPr>
              <a:t>.</a:t>
            </a:r>
            <a:r>
              <a:rPr lang="pt-BR" sz="1150" spc="9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Donec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>
                <a:latin typeface="Microsoft Sans Serif"/>
                <a:cs typeface="Microsoft Sans Serif"/>
              </a:rPr>
              <a:t>et</a:t>
            </a:r>
            <a:r>
              <a:rPr lang="pt-BR" sz="1150" dirty="0">
                <a:latin typeface="Microsoft Sans Serif"/>
                <a:cs typeface="Microsoft Sans Serif"/>
              </a:rPr>
              <a:t> mi.</a:t>
            </a:r>
            <a:r>
              <a:rPr lang="pt-BR" sz="1150" spc="95" dirty="0">
                <a:latin typeface="Microsoft Sans Serif"/>
                <a:cs typeface="Microsoft Sans Serif"/>
              </a:rPr>
              <a:t> </a:t>
            </a:r>
            <a:r>
              <a:rPr lang="pt-BR" sz="1150" spc="10" dirty="0">
                <a:latin typeface="Microsoft Sans Serif"/>
                <a:cs typeface="Microsoft Sans Serif"/>
              </a:rPr>
              <a:t>Nam</a:t>
            </a:r>
            <a:r>
              <a:rPr lang="pt-BR" sz="1150" spc="-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vulputate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metus</a:t>
            </a:r>
            <a:r>
              <a:rPr lang="pt-BR" sz="1150" spc="5" dirty="0">
                <a:latin typeface="Microsoft Sans Serif"/>
                <a:cs typeface="Microsoft Sans Serif"/>
              </a:rPr>
              <a:t> eu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enim</a:t>
            </a:r>
            <a:r>
              <a:rPr lang="pt-BR" sz="1150" spc="5" dirty="0">
                <a:latin typeface="Microsoft Sans Serif"/>
                <a:cs typeface="Microsoft Sans Serif"/>
              </a:rPr>
              <a:t>.</a:t>
            </a:r>
            <a:r>
              <a:rPr lang="pt-BR" sz="1150" spc="90" dirty="0">
                <a:latin typeface="Microsoft Sans Serif"/>
                <a:cs typeface="Microsoft Sans Serif"/>
              </a:rPr>
              <a:t> </a:t>
            </a:r>
            <a:r>
              <a:rPr lang="pt-BR" sz="1150" spc="-10" dirty="0" err="1">
                <a:latin typeface="Microsoft Sans Serif"/>
                <a:cs typeface="Microsoft Sans Serif"/>
              </a:rPr>
              <a:t>Vestibulum</a:t>
            </a:r>
            <a:r>
              <a:rPr lang="pt-BR" sz="1150" spc="5" dirty="0">
                <a:latin typeface="Microsoft Sans Serif"/>
                <a:cs typeface="Microsoft Sans Serif"/>
              </a:rPr>
              <a:t> </a:t>
            </a:r>
            <a:r>
              <a:rPr lang="pt-BR" sz="1150" spc="5" dirty="0" err="1">
                <a:latin typeface="Microsoft Sans Serif"/>
                <a:cs typeface="Microsoft Sans Serif"/>
              </a:rPr>
              <a:t>pellentesque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-5" dirty="0" err="1">
                <a:latin typeface="Microsoft Sans Serif"/>
                <a:cs typeface="Microsoft Sans Serif"/>
              </a:rPr>
              <a:t>felis</a:t>
            </a:r>
            <a:r>
              <a:rPr lang="pt-BR" sz="1150" spc="5" dirty="0">
                <a:latin typeface="Microsoft Sans Serif"/>
                <a:cs typeface="Microsoft Sans Serif"/>
              </a:rPr>
              <a:t> eu</a:t>
            </a:r>
            <a:r>
              <a:rPr lang="pt-BR" sz="1150" dirty="0">
                <a:latin typeface="Microsoft Sans Serif"/>
                <a:cs typeface="Microsoft Sans Serif"/>
              </a:rPr>
              <a:t> </a:t>
            </a:r>
            <a:r>
              <a:rPr lang="pt-BR" sz="1150" spc="5" dirty="0">
                <a:latin typeface="Microsoft Sans Serif"/>
                <a:cs typeface="Microsoft Sans Serif"/>
              </a:rPr>
              <a:t>massa.</a:t>
            </a:r>
            <a:endParaRPr lang="pt-BR" sz="1150" dirty="0">
              <a:latin typeface="Microsoft Sans Serif"/>
              <a:cs typeface="Microsoft Sans Serif"/>
            </a:endParaRPr>
          </a:p>
        </p:txBody>
      </p:sp>
      <p:grpSp>
        <p:nvGrpSpPr>
          <p:cNvPr id="51" name="Agrupar 50"/>
          <p:cNvGrpSpPr/>
          <p:nvPr/>
        </p:nvGrpSpPr>
        <p:grpSpPr>
          <a:xfrm>
            <a:off x="859442" y="11157222"/>
            <a:ext cx="6006465" cy="359246"/>
            <a:chOff x="854151" y="11164365"/>
            <a:chExt cx="6006465" cy="359246"/>
          </a:xfrm>
        </p:grpSpPr>
        <p:grpSp>
          <p:nvGrpSpPr>
            <p:cNvPr id="18" name="object 18"/>
            <p:cNvGrpSpPr/>
            <p:nvPr/>
          </p:nvGrpSpPr>
          <p:grpSpPr>
            <a:xfrm>
              <a:off x="854159" y="11164365"/>
              <a:ext cx="5982970" cy="323850"/>
              <a:chOff x="854159" y="11164365"/>
              <a:chExt cx="5982970" cy="323850"/>
            </a:xfrm>
          </p:grpSpPr>
          <p:sp>
            <p:nvSpPr>
              <p:cNvPr id="19" name="object 19"/>
              <p:cNvSpPr/>
              <p:nvPr/>
            </p:nvSpPr>
            <p:spPr>
              <a:xfrm>
                <a:off x="854151" y="11164366"/>
                <a:ext cx="5982970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5982970" h="323850">
                    <a:moveTo>
                      <a:pt x="5982513" y="0"/>
                    </a:moveTo>
                    <a:lnTo>
                      <a:pt x="0" y="0"/>
                    </a:lnTo>
                    <a:lnTo>
                      <a:pt x="0" y="11899"/>
                    </a:lnTo>
                    <a:lnTo>
                      <a:pt x="0" y="323418"/>
                    </a:lnTo>
                    <a:lnTo>
                      <a:pt x="11899" y="323418"/>
                    </a:lnTo>
                    <a:lnTo>
                      <a:pt x="11899" y="11899"/>
                    </a:lnTo>
                    <a:lnTo>
                      <a:pt x="5982513" y="11899"/>
                    </a:lnTo>
                    <a:lnTo>
                      <a:pt x="598251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866055" y="11176261"/>
                <a:ext cx="5958840" cy="311785"/>
              </a:xfrm>
              <a:custGeom>
                <a:avLst/>
                <a:gdLst/>
                <a:ahLst/>
                <a:cxnLst/>
                <a:rect l="l" t="t" r="r" b="b"/>
                <a:pathLst>
                  <a:path w="5958840" h="311784">
                    <a:moveTo>
                      <a:pt x="5958720" y="0"/>
                    </a:moveTo>
                    <a:lnTo>
                      <a:pt x="0" y="0"/>
                    </a:lnTo>
                    <a:lnTo>
                      <a:pt x="0" y="311512"/>
                    </a:lnTo>
                    <a:lnTo>
                      <a:pt x="5958720" y="311512"/>
                    </a:lnTo>
                    <a:lnTo>
                      <a:pt x="5958720" y="0"/>
                    </a:lnTo>
                    <a:close/>
                  </a:path>
                </a:pathLst>
              </a:custGeom>
              <a:solidFill>
                <a:srgbClr val="EA734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1" name="object 21"/>
            <p:cNvSpPr txBox="1"/>
            <p:nvPr/>
          </p:nvSpPr>
          <p:spPr>
            <a:xfrm>
              <a:off x="866055" y="11231606"/>
              <a:ext cx="5958840" cy="203200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2173605">
                <a:lnSpc>
                  <a:spcPct val="100000"/>
                </a:lnSpc>
                <a:spcBef>
                  <a:spcPts val="115"/>
                </a:spcBef>
              </a:pPr>
              <a:r>
                <a:rPr sz="1150" b="1" spc="5" dirty="0">
                  <a:latin typeface="Arial"/>
                  <a:cs typeface="Arial"/>
                </a:rPr>
                <a:t>3. Resultados </a:t>
              </a:r>
              <a:r>
                <a:rPr sz="1150" b="1" spc="-65" dirty="0">
                  <a:latin typeface="Arial"/>
                  <a:cs typeface="Arial"/>
                </a:rPr>
                <a:t>T</a:t>
              </a:r>
              <a:r>
                <a:rPr sz="1150" b="1" dirty="0">
                  <a:latin typeface="Arial"/>
                  <a:cs typeface="Arial"/>
                </a:rPr>
                <a:t>e</a:t>
              </a:r>
              <a:r>
                <a:rPr sz="1150" b="1" spc="-545" dirty="0">
                  <a:latin typeface="Arial"/>
                  <a:cs typeface="Arial"/>
                </a:rPr>
                <a:t>o</a:t>
              </a:r>
              <a:r>
                <a:rPr sz="1150" b="1" spc="5" dirty="0">
                  <a:latin typeface="Arial"/>
                  <a:cs typeface="Arial"/>
                </a:rPr>
                <a:t>´</a:t>
              </a:r>
              <a:r>
                <a:rPr sz="1150" b="1" spc="-160" dirty="0">
                  <a:latin typeface="Arial"/>
                  <a:cs typeface="Arial"/>
                </a:rPr>
                <a:t> </a:t>
              </a:r>
              <a:r>
                <a:rPr sz="1150" b="1" spc="5" dirty="0">
                  <a:latin typeface="Arial"/>
                  <a:cs typeface="Arial"/>
                </a:rPr>
                <a:t>ricos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54151" y="11176266"/>
              <a:ext cx="6006465" cy="347345"/>
            </a:xfrm>
            <a:custGeom>
              <a:avLst/>
              <a:gdLst/>
              <a:ahLst/>
              <a:cxnLst/>
              <a:rect l="l" t="t" r="r" b="b"/>
              <a:pathLst>
                <a:path w="6006465" h="347345">
                  <a:moveTo>
                    <a:pt x="6006300" y="11899"/>
                  </a:moveTo>
                  <a:lnTo>
                    <a:pt x="5982513" y="11899"/>
                  </a:lnTo>
                  <a:lnTo>
                    <a:pt x="5982513" y="0"/>
                  </a:lnTo>
                  <a:lnTo>
                    <a:pt x="5970613" y="0"/>
                  </a:lnTo>
                  <a:lnTo>
                    <a:pt x="5970613" y="311518"/>
                  </a:lnTo>
                  <a:lnTo>
                    <a:pt x="0" y="311518"/>
                  </a:lnTo>
                  <a:lnTo>
                    <a:pt x="0" y="323405"/>
                  </a:lnTo>
                  <a:lnTo>
                    <a:pt x="23787" y="323405"/>
                  </a:lnTo>
                  <a:lnTo>
                    <a:pt x="23787" y="347192"/>
                  </a:lnTo>
                  <a:lnTo>
                    <a:pt x="6006300" y="347192"/>
                  </a:lnTo>
                  <a:lnTo>
                    <a:pt x="6006300" y="323405"/>
                  </a:lnTo>
                  <a:lnTo>
                    <a:pt x="6006300" y="11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39615" y="11828824"/>
            <a:ext cx="6035675" cy="179197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60655" algn="just">
              <a:lnSpc>
                <a:spcPct val="100000"/>
              </a:lnSpc>
              <a:spcBef>
                <a:spcPts val="755"/>
              </a:spcBef>
            </a:pPr>
            <a:r>
              <a:rPr sz="1150" spc="5" dirty="0">
                <a:latin typeface="Microsoft Sans Serif"/>
                <a:cs typeface="Microsoft Sans Serif"/>
              </a:rPr>
              <a:t>Aqui,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o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estudante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deve</a:t>
            </a:r>
            <a:r>
              <a:rPr sz="1150" spc="15" dirty="0">
                <a:latin typeface="Microsoft Sans Serif"/>
                <a:cs typeface="Microsoft Sans Serif"/>
              </a:rPr>
              <a:t> </a:t>
            </a:r>
            <a:r>
              <a:rPr sz="1150" dirty="0">
                <a:latin typeface="Microsoft Sans Serif"/>
                <a:cs typeface="Microsoft Sans Serif"/>
              </a:rPr>
              <a:t>expor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seu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spc="-5" dirty="0">
                <a:latin typeface="Microsoft Sans Serif"/>
                <a:cs typeface="Microsoft Sans Serif"/>
              </a:rPr>
              <a:t>trabalho.</a:t>
            </a:r>
            <a:endParaRPr sz="115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01800"/>
              </a:lnSpc>
              <a:spcBef>
                <a:spcPts val="630"/>
              </a:spcBef>
            </a:pPr>
            <a:r>
              <a:rPr sz="1150" dirty="0">
                <a:latin typeface="Microsoft Sans Serif"/>
                <a:cs typeface="Microsoft Sans Serif"/>
              </a:rPr>
              <a:t>Nulla </a:t>
            </a:r>
            <a:r>
              <a:rPr sz="1150" spc="5" dirty="0">
                <a:latin typeface="Microsoft Sans Serif"/>
                <a:cs typeface="Microsoft Sans Serif"/>
              </a:rPr>
              <a:t>malesuada porttitor diam. </a:t>
            </a:r>
            <a:r>
              <a:rPr sz="1150" spc="315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Donec </a:t>
            </a:r>
            <a:r>
              <a:rPr sz="1150" spc="-5" dirty="0">
                <a:latin typeface="Microsoft Sans Serif"/>
                <a:cs typeface="Microsoft Sans Serif"/>
              </a:rPr>
              <a:t>felis </a:t>
            </a:r>
            <a:r>
              <a:rPr sz="1150" dirty="0">
                <a:latin typeface="Microsoft Sans Serif"/>
                <a:cs typeface="Microsoft Sans Serif"/>
              </a:rPr>
              <a:t>erat, </a:t>
            </a:r>
            <a:r>
              <a:rPr sz="1150" spc="5" dirty="0">
                <a:latin typeface="Microsoft Sans Serif"/>
                <a:cs typeface="Microsoft Sans Serif"/>
              </a:rPr>
              <a:t>congue non, </a:t>
            </a:r>
            <a:r>
              <a:rPr sz="1150" dirty="0">
                <a:latin typeface="Microsoft Sans Serif"/>
                <a:cs typeface="Microsoft Sans Serif"/>
              </a:rPr>
              <a:t>volutpat </a:t>
            </a:r>
            <a:r>
              <a:rPr sz="1150" spc="5" dirty="0">
                <a:latin typeface="Microsoft Sans Serif"/>
                <a:cs typeface="Microsoft Sans Serif"/>
              </a:rPr>
              <a:t>at, </a:t>
            </a:r>
            <a:r>
              <a:rPr sz="1150" dirty="0">
                <a:latin typeface="Microsoft Sans Serif"/>
                <a:cs typeface="Microsoft Sans Serif"/>
              </a:rPr>
              <a:t>tincidunt tristi- 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dirty="0">
                <a:latin typeface="Microsoft Sans Serif"/>
                <a:cs typeface="Microsoft Sans Serif"/>
              </a:rPr>
              <a:t>que, </a:t>
            </a:r>
            <a:r>
              <a:rPr sz="1150" spc="-5" dirty="0">
                <a:latin typeface="Microsoft Sans Serif"/>
                <a:cs typeface="Microsoft Sans Serif"/>
              </a:rPr>
              <a:t>libero. </a:t>
            </a:r>
            <a:r>
              <a:rPr sz="1150" dirty="0">
                <a:latin typeface="Microsoft Sans Serif"/>
                <a:cs typeface="Microsoft Sans Serif"/>
              </a:rPr>
              <a:t>Vivamus </a:t>
            </a:r>
            <a:r>
              <a:rPr sz="1150" spc="-5" dirty="0">
                <a:latin typeface="Microsoft Sans Serif"/>
                <a:cs typeface="Microsoft Sans Serif"/>
              </a:rPr>
              <a:t>viverra </a:t>
            </a:r>
            <a:r>
              <a:rPr sz="1150" spc="5" dirty="0">
                <a:latin typeface="Microsoft Sans Serif"/>
                <a:cs typeface="Microsoft Sans Serif"/>
              </a:rPr>
              <a:t>fermentum </a:t>
            </a:r>
            <a:r>
              <a:rPr sz="1150" spc="-10" dirty="0">
                <a:latin typeface="Microsoft Sans Serif"/>
                <a:cs typeface="Microsoft Sans Serif"/>
              </a:rPr>
              <a:t>felis. </a:t>
            </a:r>
            <a:r>
              <a:rPr sz="1150" spc="5" dirty="0">
                <a:latin typeface="Microsoft Sans Serif"/>
                <a:cs typeface="Microsoft Sans Serif"/>
              </a:rPr>
              <a:t>Donec </a:t>
            </a:r>
            <a:r>
              <a:rPr sz="1150" dirty="0">
                <a:latin typeface="Microsoft Sans Serif"/>
                <a:cs typeface="Microsoft Sans Serif"/>
              </a:rPr>
              <a:t>nonummy </a:t>
            </a:r>
            <a:r>
              <a:rPr sz="1150" spc="5" dirty="0">
                <a:latin typeface="Microsoft Sans Serif"/>
                <a:cs typeface="Microsoft Sans Serif"/>
              </a:rPr>
              <a:t>pellentesque </a:t>
            </a:r>
            <a:r>
              <a:rPr sz="1150" dirty="0">
                <a:latin typeface="Microsoft Sans Serif"/>
                <a:cs typeface="Microsoft Sans Serif"/>
              </a:rPr>
              <a:t>ante. </a:t>
            </a:r>
            <a:r>
              <a:rPr sz="1150" spc="5" dirty="0">
                <a:latin typeface="Microsoft Sans Serif"/>
                <a:cs typeface="Microsoft Sans Serif"/>
              </a:rPr>
              <a:t>Phasellus 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dirty="0">
                <a:latin typeface="Microsoft Sans Serif"/>
                <a:cs typeface="Microsoft Sans Serif"/>
              </a:rPr>
              <a:t>adipiscing </a:t>
            </a:r>
            <a:r>
              <a:rPr sz="1150" spc="5" dirty="0">
                <a:latin typeface="Microsoft Sans Serif"/>
                <a:cs typeface="Microsoft Sans Serif"/>
              </a:rPr>
              <a:t>semper </a:t>
            </a:r>
            <a:r>
              <a:rPr sz="1150" dirty="0">
                <a:latin typeface="Microsoft Sans Serif"/>
                <a:cs typeface="Microsoft Sans Serif"/>
              </a:rPr>
              <a:t>elit.</a:t>
            </a:r>
            <a:r>
              <a:rPr sz="1150" spc="5" dirty="0">
                <a:latin typeface="Microsoft Sans Serif"/>
                <a:cs typeface="Microsoft Sans Serif"/>
              </a:rPr>
              <a:t> Proin fermentum massa ac quam.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Sed diam turpis, </a:t>
            </a:r>
            <a:r>
              <a:rPr sz="1150" dirty="0">
                <a:latin typeface="Microsoft Sans Serif"/>
                <a:cs typeface="Microsoft Sans Serif"/>
              </a:rPr>
              <a:t>molestie vitae, 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dirty="0">
                <a:latin typeface="Microsoft Sans Serif"/>
                <a:cs typeface="Microsoft Sans Serif"/>
              </a:rPr>
              <a:t>placerat </a:t>
            </a:r>
            <a:r>
              <a:rPr sz="1150" spc="5" dirty="0">
                <a:latin typeface="Microsoft Sans Serif"/>
                <a:cs typeface="Microsoft Sans Serif"/>
              </a:rPr>
              <a:t>a, molestie </a:t>
            </a:r>
            <a:r>
              <a:rPr sz="1150" dirty="0">
                <a:latin typeface="Microsoft Sans Serif"/>
                <a:cs typeface="Microsoft Sans Serif"/>
              </a:rPr>
              <a:t>nec, </a:t>
            </a:r>
            <a:r>
              <a:rPr sz="1150" spc="-10" dirty="0">
                <a:latin typeface="Microsoft Sans Serif"/>
                <a:cs typeface="Microsoft Sans Serif"/>
              </a:rPr>
              <a:t>leo.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Maecenas </a:t>
            </a:r>
            <a:r>
              <a:rPr sz="1150" dirty="0">
                <a:latin typeface="Microsoft Sans Serif"/>
                <a:cs typeface="Microsoft Sans Serif"/>
              </a:rPr>
              <a:t>lacinia.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spc="10" dirty="0">
                <a:latin typeface="Microsoft Sans Serif"/>
                <a:cs typeface="Microsoft Sans Serif"/>
              </a:rPr>
              <a:t>Nam </a:t>
            </a:r>
            <a:r>
              <a:rPr sz="1150" spc="5" dirty="0">
                <a:latin typeface="Microsoft Sans Serif"/>
                <a:cs typeface="Microsoft Sans Serif"/>
              </a:rPr>
              <a:t>ipsum </a:t>
            </a:r>
            <a:r>
              <a:rPr sz="1150" dirty="0">
                <a:latin typeface="Microsoft Sans Serif"/>
                <a:cs typeface="Microsoft Sans Serif"/>
              </a:rPr>
              <a:t>ligula, eleifend </a:t>
            </a:r>
            <a:r>
              <a:rPr sz="1150" spc="5" dirty="0">
                <a:latin typeface="Microsoft Sans Serif"/>
                <a:cs typeface="Microsoft Sans Serif"/>
              </a:rPr>
              <a:t>at, accumsan 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dirty="0">
                <a:latin typeface="Microsoft Sans Serif"/>
                <a:cs typeface="Microsoft Sans Serif"/>
              </a:rPr>
              <a:t>nec, suscipit </a:t>
            </a:r>
            <a:r>
              <a:rPr sz="1150" spc="5" dirty="0">
                <a:latin typeface="Microsoft Sans Serif"/>
                <a:cs typeface="Microsoft Sans Serif"/>
              </a:rPr>
              <a:t>a, ipsum. Morbi </a:t>
            </a:r>
            <a:r>
              <a:rPr sz="1150" dirty="0">
                <a:latin typeface="Microsoft Sans Serif"/>
                <a:cs typeface="Microsoft Sans Serif"/>
              </a:rPr>
              <a:t>blandit ligula feugiat </a:t>
            </a:r>
            <a:r>
              <a:rPr sz="1150" spc="5" dirty="0">
                <a:latin typeface="Microsoft Sans Serif"/>
                <a:cs typeface="Microsoft Sans Serif"/>
              </a:rPr>
              <a:t>magna. Nunc </a:t>
            </a:r>
            <a:r>
              <a:rPr sz="1150" dirty="0">
                <a:latin typeface="Microsoft Sans Serif"/>
                <a:cs typeface="Microsoft Sans Serif"/>
              </a:rPr>
              <a:t>eleifend </a:t>
            </a:r>
            <a:r>
              <a:rPr sz="1150" spc="5" dirty="0">
                <a:latin typeface="Microsoft Sans Serif"/>
                <a:cs typeface="Microsoft Sans Serif"/>
              </a:rPr>
              <a:t>consequat lorem. 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Sed </a:t>
            </a:r>
            <a:r>
              <a:rPr sz="1150" dirty="0">
                <a:latin typeface="Microsoft Sans Serif"/>
                <a:cs typeface="Microsoft Sans Serif"/>
              </a:rPr>
              <a:t>lacinia nulla vitae </a:t>
            </a:r>
            <a:r>
              <a:rPr sz="1150" spc="5" dirty="0">
                <a:latin typeface="Microsoft Sans Serif"/>
                <a:cs typeface="Microsoft Sans Serif"/>
              </a:rPr>
              <a:t>enim.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dirty="0">
                <a:latin typeface="Microsoft Sans Serif"/>
                <a:cs typeface="Microsoft Sans Serif"/>
              </a:rPr>
              <a:t>Pellentesque tincidunt </a:t>
            </a:r>
            <a:r>
              <a:rPr sz="1150" spc="10" dirty="0">
                <a:latin typeface="Microsoft Sans Serif"/>
                <a:cs typeface="Microsoft Sans Serif"/>
              </a:rPr>
              <a:t>purus </a:t>
            </a:r>
            <a:r>
              <a:rPr sz="1150" spc="-10" dirty="0">
                <a:latin typeface="Microsoft Sans Serif"/>
                <a:cs typeface="Microsoft Sans Serif"/>
              </a:rPr>
              <a:t>vel </a:t>
            </a:r>
            <a:r>
              <a:rPr sz="1150" spc="5" dirty="0">
                <a:latin typeface="Microsoft Sans Serif"/>
                <a:cs typeface="Microsoft Sans Serif"/>
              </a:rPr>
              <a:t>magna.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Integer non enim. 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Praesent euismod </a:t>
            </a:r>
            <a:r>
              <a:rPr sz="1150" dirty="0">
                <a:latin typeface="Microsoft Sans Serif"/>
                <a:cs typeface="Microsoft Sans Serif"/>
              </a:rPr>
              <a:t>nunc </a:t>
            </a:r>
            <a:r>
              <a:rPr sz="1150" spc="5" dirty="0">
                <a:latin typeface="Microsoft Sans Serif"/>
                <a:cs typeface="Microsoft Sans Serif"/>
              </a:rPr>
              <a:t>eu purus. Donec bibendum quam </a:t>
            </a:r>
            <a:r>
              <a:rPr sz="1150" dirty="0">
                <a:latin typeface="Microsoft Sans Serif"/>
                <a:cs typeface="Microsoft Sans Serif"/>
              </a:rPr>
              <a:t>in tellus. </a:t>
            </a:r>
            <a:r>
              <a:rPr sz="1150" spc="5" dirty="0">
                <a:latin typeface="Microsoft Sans Serif"/>
                <a:cs typeface="Microsoft Sans Serif"/>
              </a:rPr>
              <a:t>Nullam cursus </a:t>
            </a:r>
            <a:r>
              <a:rPr sz="1150" dirty="0">
                <a:latin typeface="Microsoft Sans Serif"/>
                <a:cs typeface="Microsoft Sans Serif"/>
              </a:rPr>
              <a:t>pulvinar 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dirty="0">
                <a:latin typeface="Microsoft Sans Serif"/>
                <a:cs typeface="Microsoft Sans Serif"/>
              </a:rPr>
              <a:t>lectus.</a:t>
            </a:r>
            <a:r>
              <a:rPr sz="1150" spc="9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Donec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et </a:t>
            </a:r>
            <a:r>
              <a:rPr sz="1150" dirty="0">
                <a:latin typeface="Microsoft Sans Serif"/>
                <a:cs typeface="Microsoft Sans Serif"/>
              </a:rPr>
              <a:t>mi.</a:t>
            </a:r>
            <a:r>
              <a:rPr sz="1150" spc="90" dirty="0">
                <a:latin typeface="Microsoft Sans Serif"/>
                <a:cs typeface="Microsoft Sans Serif"/>
              </a:rPr>
              <a:t> </a:t>
            </a:r>
            <a:r>
              <a:rPr sz="1150" spc="10" dirty="0">
                <a:latin typeface="Microsoft Sans Serif"/>
                <a:cs typeface="Microsoft Sans Serif"/>
              </a:rPr>
              <a:t>Nam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vulputate metus eu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enim.</a:t>
            </a:r>
            <a:r>
              <a:rPr sz="1150" spc="9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Vestibulum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pellentesque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-5" dirty="0">
                <a:latin typeface="Microsoft Sans Serif"/>
                <a:cs typeface="Microsoft Sans Serif"/>
              </a:rPr>
              <a:t>felis</a:t>
            </a:r>
            <a:r>
              <a:rPr sz="1150" spc="5" dirty="0">
                <a:latin typeface="Microsoft Sans Serif"/>
                <a:cs typeface="Microsoft Sans Serif"/>
              </a:rPr>
              <a:t> eu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massa.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87289" y="3710953"/>
            <a:ext cx="31750" cy="9899650"/>
          </a:xfrm>
          <a:custGeom>
            <a:avLst/>
            <a:gdLst/>
            <a:ahLst/>
            <a:cxnLst/>
            <a:rect l="l" t="t" r="r" b="b"/>
            <a:pathLst>
              <a:path w="31750" h="9899650">
                <a:moveTo>
                  <a:pt x="31283" y="0"/>
                </a:moveTo>
                <a:lnTo>
                  <a:pt x="0" y="0"/>
                </a:lnTo>
                <a:lnTo>
                  <a:pt x="0" y="9899239"/>
                </a:lnTo>
                <a:lnTo>
                  <a:pt x="31283" y="9899239"/>
                </a:lnTo>
                <a:lnTo>
                  <a:pt x="312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415012" y="3729590"/>
            <a:ext cx="1867535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b="1" spc="5" dirty="0">
                <a:latin typeface="Arial"/>
                <a:cs typeface="Arial"/>
              </a:rPr>
              <a:t>Figura</a:t>
            </a:r>
            <a:r>
              <a:rPr sz="1150" b="1" spc="-10" dirty="0">
                <a:latin typeface="Arial"/>
                <a:cs typeface="Arial"/>
              </a:rPr>
              <a:t> </a:t>
            </a:r>
            <a:r>
              <a:rPr sz="1150" b="1" spc="5" dirty="0">
                <a:latin typeface="Arial"/>
                <a:cs typeface="Arial"/>
              </a:rPr>
              <a:t>1:</a:t>
            </a:r>
            <a:r>
              <a:rPr sz="1150" b="1" spc="-5" dirty="0">
                <a:latin typeface="Arial"/>
                <a:cs typeface="Arial"/>
              </a:rPr>
              <a:t> </a:t>
            </a:r>
            <a:r>
              <a:rPr sz="1150" i="1" spc="5" dirty="0">
                <a:latin typeface="Arial"/>
                <a:cs typeface="Arial"/>
              </a:rPr>
              <a:t>Nome</a:t>
            </a:r>
            <a:r>
              <a:rPr sz="1150" i="1" spc="-10" dirty="0">
                <a:latin typeface="Arial"/>
                <a:cs typeface="Arial"/>
              </a:rPr>
              <a:t> </a:t>
            </a:r>
            <a:r>
              <a:rPr sz="1150" i="1" spc="5" dirty="0">
                <a:latin typeface="Arial"/>
                <a:cs typeface="Arial"/>
              </a:rPr>
              <a:t>da</a:t>
            </a:r>
            <a:r>
              <a:rPr sz="1150" i="1" spc="-5" dirty="0">
                <a:latin typeface="Arial"/>
                <a:cs typeface="Arial"/>
              </a:rPr>
              <a:t> </a:t>
            </a:r>
            <a:r>
              <a:rPr sz="1150" i="1" spc="5" dirty="0">
                <a:latin typeface="Arial"/>
                <a:cs typeface="Arial"/>
              </a:rPr>
              <a:t>Imagem</a:t>
            </a:r>
            <a:endParaRPr sz="115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37315" y="3929100"/>
            <a:ext cx="3581356" cy="370670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9820839" y="7653551"/>
            <a:ext cx="1056005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b="1" spc="5" dirty="0">
                <a:latin typeface="Arial"/>
                <a:cs typeface="Arial"/>
              </a:rPr>
              <a:t>Fonte:</a:t>
            </a:r>
            <a:r>
              <a:rPr sz="1150" b="1" spc="40" dirty="0">
                <a:latin typeface="Arial"/>
                <a:cs typeface="Arial"/>
              </a:rPr>
              <a:t> </a:t>
            </a:r>
            <a:r>
              <a:rPr sz="1150" spc="10" dirty="0">
                <a:latin typeface="Microsoft Sans Serif"/>
                <a:cs typeface="Microsoft Sans Serif"/>
              </a:rPr>
              <a:t>O</a:t>
            </a:r>
            <a:r>
              <a:rPr sz="1150" spc="-10" dirty="0">
                <a:latin typeface="Microsoft Sans Serif"/>
                <a:cs typeface="Microsoft Sans Serif"/>
              </a:rPr>
              <a:t> </a:t>
            </a:r>
            <a:r>
              <a:rPr sz="1150" spc="-5" dirty="0">
                <a:latin typeface="Microsoft Sans Serif"/>
                <a:cs typeface="Microsoft Sans Serif"/>
              </a:rPr>
              <a:t>autor.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50" name="Agrupar 49"/>
          <p:cNvGrpSpPr/>
          <p:nvPr/>
        </p:nvGrpSpPr>
        <p:grpSpPr>
          <a:xfrm>
            <a:off x="7345401" y="8174350"/>
            <a:ext cx="6006465" cy="357979"/>
            <a:chOff x="7345401" y="8174350"/>
            <a:chExt cx="6006465" cy="357979"/>
          </a:xfrm>
        </p:grpSpPr>
        <p:grpSp>
          <p:nvGrpSpPr>
            <p:cNvPr id="28" name="object 28"/>
            <p:cNvGrpSpPr/>
            <p:nvPr/>
          </p:nvGrpSpPr>
          <p:grpSpPr>
            <a:xfrm>
              <a:off x="7345409" y="8174350"/>
              <a:ext cx="5982970" cy="322580"/>
              <a:chOff x="7345409" y="8174350"/>
              <a:chExt cx="5982970" cy="322580"/>
            </a:xfrm>
          </p:grpSpPr>
          <p:sp>
            <p:nvSpPr>
              <p:cNvPr id="29" name="object 29"/>
              <p:cNvSpPr/>
              <p:nvPr/>
            </p:nvSpPr>
            <p:spPr>
              <a:xfrm>
                <a:off x="7345400" y="8174354"/>
                <a:ext cx="5982970" cy="322580"/>
              </a:xfrm>
              <a:custGeom>
                <a:avLst/>
                <a:gdLst/>
                <a:ahLst/>
                <a:cxnLst/>
                <a:rect l="l" t="t" r="r" b="b"/>
                <a:pathLst>
                  <a:path w="5982969" h="322579">
                    <a:moveTo>
                      <a:pt x="5982513" y="0"/>
                    </a:moveTo>
                    <a:lnTo>
                      <a:pt x="0" y="0"/>
                    </a:lnTo>
                    <a:lnTo>
                      <a:pt x="0" y="11899"/>
                    </a:lnTo>
                    <a:lnTo>
                      <a:pt x="0" y="322084"/>
                    </a:lnTo>
                    <a:lnTo>
                      <a:pt x="11899" y="322084"/>
                    </a:lnTo>
                    <a:lnTo>
                      <a:pt x="11899" y="11899"/>
                    </a:lnTo>
                    <a:lnTo>
                      <a:pt x="5982513" y="11899"/>
                    </a:lnTo>
                    <a:lnTo>
                      <a:pt x="598251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7357305" y="8186252"/>
                <a:ext cx="5958840" cy="310515"/>
              </a:xfrm>
              <a:custGeom>
                <a:avLst/>
                <a:gdLst/>
                <a:ahLst/>
                <a:cxnLst/>
                <a:rect l="l" t="t" r="r" b="b"/>
                <a:pathLst>
                  <a:path w="5958840" h="310515">
                    <a:moveTo>
                      <a:pt x="5958720" y="0"/>
                    </a:moveTo>
                    <a:lnTo>
                      <a:pt x="0" y="0"/>
                    </a:lnTo>
                    <a:lnTo>
                      <a:pt x="0" y="310175"/>
                    </a:lnTo>
                    <a:lnTo>
                      <a:pt x="5958720" y="310175"/>
                    </a:lnTo>
                    <a:lnTo>
                      <a:pt x="5958720" y="0"/>
                    </a:lnTo>
                    <a:close/>
                  </a:path>
                </a:pathLst>
              </a:custGeom>
              <a:solidFill>
                <a:srgbClr val="EA734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1" name="object 31"/>
            <p:cNvSpPr txBox="1"/>
            <p:nvPr/>
          </p:nvSpPr>
          <p:spPr>
            <a:xfrm>
              <a:off x="7357305" y="8240255"/>
              <a:ext cx="5958840" cy="203200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2479040">
                <a:lnSpc>
                  <a:spcPct val="100000"/>
                </a:lnSpc>
                <a:spcBef>
                  <a:spcPts val="115"/>
                </a:spcBef>
              </a:pPr>
              <a:r>
                <a:rPr sz="1150" b="1" spc="5" dirty="0">
                  <a:latin typeface="Arial"/>
                  <a:cs typeface="Arial"/>
                </a:rPr>
                <a:t>4. Con</a:t>
              </a:r>
              <a:r>
                <a:rPr sz="1150" b="1" spc="-20" dirty="0">
                  <a:latin typeface="Arial"/>
                  <a:cs typeface="Arial"/>
                </a:rPr>
                <a:t>c</a:t>
              </a:r>
              <a:r>
                <a:rPr sz="1150" b="1" spc="5" dirty="0">
                  <a:latin typeface="Arial"/>
                  <a:cs typeface="Arial"/>
                </a:rPr>
                <a:t>lu</a:t>
              </a:r>
              <a:r>
                <a:rPr sz="1150" b="1" dirty="0">
                  <a:latin typeface="Arial"/>
                  <a:cs typeface="Arial"/>
                </a:rPr>
                <a:t>s</a:t>
              </a:r>
              <a:r>
                <a:rPr sz="1150" b="1" spc="-545" dirty="0">
                  <a:latin typeface="Arial"/>
                  <a:cs typeface="Arial"/>
                </a:rPr>
                <a:t>o</a:t>
              </a:r>
              <a:r>
                <a:rPr sz="1150" b="1" spc="5" dirty="0">
                  <a:latin typeface="Arial"/>
                  <a:cs typeface="Arial"/>
                </a:rPr>
                <a:t>˜</a:t>
              </a:r>
              <a:r>
                <a:rPr sz="1150" b="1" spc="-160" dirty="0">
                  <a:latin typeface="Arial"/>
                  <a:cs typeface="Arial"/>
                </a:rPr>
                <a:t> </a:t>
              </a:r>
              <a:r>
                <a:rPr sz="1150" b="1" spc="5" dirty="0">
                  <a:latin typeface="Arial"/>
                  <a:cs typeface="Arial"/>
                </a:rPr>
                <a:t>es</a:t>
              </a:r>
              <a:endParaRPr sz="1150" dirty="0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345401" y="8186254"/>
              <a:ext cx="6006465" cy="346075"/>
            </a:xfrm>
            <a:custGeom>
              <a:avLst/>
              <a:gdLst/>
              <a:ahLst/>
              <a:cxnLst/>
              <a:rect l="l" t="t" r="r" b="b"/>
              <a:pathLst>
                <a:path w="6006465" h="346075">
                  <a:moveTo>
                    <a:pt x="6006300" y="11899"/>
                  </a:moveTo>
                  <a:lnTo>
                    <a:pt x="5982513" y="11899"/>
                  </a:lnTo>
                  <a:lnTo>
                    <a:pt x="5982513" y="0"/>
                  </a:lnTo>
                  <a:lnTo>
                    <a:pt x="5970613" y="0"/>
                  </a:lnTo>
                  <a:lnTo>
                    <a:pt x="5970613" y="310172"/>
                  </a:lnTo>
                  <a:lnTo>
                    <a:pt x="0" y="310172"/>
                  </a:lnTo>
                  <a:lnTo>
                    <a:pt x="0" y="322072"/>
                  </a:lnTo>
                  <a:lnTo>
                    <a:pt x="23787" y="322072"/>
                  </a:lnTo>
                  <a:lnTo>
                    <a:pt x="23787" y="345859"/>
                  </a:lnTo>
                  <a:lnTo>
                    <a:pt x="6006300" y="345859"/>
                  </a:lnTo>
                  <a:lnTo>
                    <a:pt x="6006300" y="322072"/>
                  </a:lnTo>
                  <a:lnTo>
                    <a:pt x="6006300" y="11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30865" y="8597453"/>
            <a:ext cx="6035675" cy="163570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60020" algn="just">
              <a:lnSpc>
                <a:spcPct val="100000"/>
              </a:lnSpc>
              <a:spcBef>
                <a:spcPts val="115"/>
              </a:spcBef>
            </a:pPr>
            <a:r>
              <a:rPr lang="pt-BR" sz="1150" spc="5" dirty="0">
                <a:latin typeface="Microsoft Sans Serif"/>
                <a:cs typeface="Microsoft Sans Serif"/>
              </a:rPr>
              <a:t>	</a:t>
            </a:r>
            <a:r>
              <a:rPr sz="1150" spc="5" dirty="0" err="1">
                <a:latin typeface="Microsoft Sans Serif"/>
                <a:cs typeface="Microsoft Sans Serif"/>
              </a:rPr>
              <a:t>Neste</a:t>
            </a:r>
            <a:r>
              <a:rPr sz="1150" spc="15" dirty="0">
                <a:latin typeface="Microsoft Sans Serif"/>
                <a:cs typeface="Microsoft Sans Serif"/>
              </a:rPr>
              <a:t> </a:t>
            </a:r>
            <a:r>
              <a:rPr sz="1150" spc="-50" dirty="0" err="1">
                <a:latin typeface="Microsoft Sans Serif"/>
                <a:cs typeface="Microsoft Sans Serif"/>
              </a:rPr>
              <a:t>espa</a:t>
            </a:r>
            <a:r>
              <a:rPr lang="pt-BR" sz="1150" spc="-50" dirty="0" err="1">
                <a:latin typeface="Microsoft Sans Serif"/>
                <a:cs typeface="Microsoft Sans Serif"/>
              </a:rPr>
              <a:t>ço</a:t>
            </a:r>
            <a:r>
              <a:rPr sz="1150" spc="-50" dirty="0">
                <a:latin typeface="Microsoft Sans Serif"/>
                <a:cs typeface="Microsoft Sans Serif"/>
              </a:rPr>
              <a:t>,</a:t>
            </a:r>
            <a:r>
              <a:rPr sz="1150" spc="2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o</a:t>
            </a:r>
            <a:r>
              <a:rPr sz="1150" spc="2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estudante</a:t>
            </a:r>
            <a:r>
              <a:rPr sz="1150" spc="2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deve</a:t>
            </a:r>
            <a:r>
              <a:rPr sz="1150" spc="20" dirty="0">
                <a:latin typeface="Microsoft Sans Serif"/>
                <a:cs typeface="Microsoft Sans Serif"/>
              </a:rPr>
              <a:t> </a:t>
            </a:r>
            <a:r>
              <a:rPr sz="1150" dirty="0">
                <a:latin typeface="Microsoft Sans Serif"/>
                <a:cs typeface="Microsoft Sans Serif"/>
              </a:rPr>
              <a:t>concluir</a:t>
            </a:r>
            <a:r>
              <a:rPr sz="1150" spc="15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seu</a:t>
            </a:r>
            <a:r>
              <a:rPr sz="1150" spc="20" dirty="0">
                <a:latin typeface="Microsoft Sans Serif"/>
                <a:cs typeface="Microsoft Sans Serif"/>
              </a:rPr>
              <a:t> </a:t>
            </a:r>
            <a:r>
              <a:rPr sz="1150" spc="-5" dirty="0" err="1">
                <a:latin typeface="Microsoft Sans Serif"/>
                <a:cs typeface="Microsoft Sans Serif"/>
              </a:rPr>
              <a:t>trabalho</a:t>
            </a:r>
            <a:r>
              <a:rPr sz="1150" spc="-5" dirty="0">
                <a:latin typeface="Microsoft Sans Serif"/>
                <a:cs typeface="Microsoft Sans Serif"/>
              </a:rPr>
              <a:t>.</a:t>
            </a:r>
            <a:endParaRPr sz="1150" dirty="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01800"/>
              </a:lnSpc>
            </a:pPr>
            <a:r>
              <a:rPr sz="1150" dirty="0" err="1">
                <a:latin typeface="Microsoft Sans Serif"/>
                <a:cs typeface="Microsoft Sans Serif"/>
              </a:rPr>
              <a:t>Nulla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malesuada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porttitor</a:t>
            </a:r>
            <a:r>
              <a:rPr sz="1150" spc="5" dirty="0">
                <a:latin typeface="Microsoft Sans Serif"/>
                <a:cs typeface="Microsoft Sans Serif"/>
              </a:rPr>
              <a:t> diam. </a:t>
            </a:r>
            <a:r>
              <a:rPr sz="1150" spc="315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Donec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spc="-5" dirty="0" err="1">
                <a:latin typeface="Microsoft Sans Serif"/>
                <a:cs typeface="Microsoft Sans Serif"/>
              </a:rPr>
              <a:t>felis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dirty="0" err="1">
                <a:latin typeface="Microsoft Sans Serif"/>
                <a:cs typeface="Microsoft Sans Serif"/>
              </a:rPr>
              <a:t>erat</a:t>
            </a:r>
            <a:r>
              <a:rPr sz="1150" dirty="0">
                <a:latin typeface="Microsoft Sans Serif"/>
                <a:cs typeface="Microsoft Sans Serif"/>
              </a:rPr>
              <a:t>, </a:t>
            </a:r>
            <a:r>
              <a:rPr sz="1150" spc="5" dirty="0" err="1">
                <a:latin typeface="Microsoft Sans Serif"/>
                <a:cs typeface="Microsoft Sans Serif"/>
              </a:rPr>
              <a:t>congue</a:t>
            </a:r>
            <a:r>
              <a:rPr sz="1150" spc="5" dirty="0">
                <a:latin typeface="Microsoft Sans Serif"/>
                <a:cs typeface="Microsoft Sans Serif"/>
              </a:rPr>
              <a:t> non, </a:t>
            </a:r>
            <a:r>
              <a:rPr sz="1150" dirty="0" err="1">
                <a:latin typeface="Microsoft Sans Serif"/>
                <a:cs typeface="Microsoft Sans Serif"/>
              </a:rPr>
              <a:t>volutpat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at, </a:t>
            </a:r>
            <a:r>
              <a:rPr sz="1150" dirty="0" err="1">
                <a:latin typeface="Microsoft Sans Serif"/>
                <a:cs typeface="Microsoft Sans Serif"/>
              </a:rPr>
              <a:t>tincidunt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dirty="0" err="1">
                <a:latin typeface="Microsoft Sans Serif"/>
                <a:cs typeface="Microsoft Sans Serif"/>
              </a:rPr>
              <a:t>tristi</a:t>
            </a:r>
            <a:r>
              <a:rPr sz="1150" dirty="0">
                <a:latin typeface="Microsoft Sans Serif"/>
                <a:cs typeface="Microsoft Sans Serif"/>
              </a:rPr>
              <a:t>- 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dirty="0">
                <a:latin typeface="Microsoft Sans Serif"/>
                <a:cs typeface="Microsoft Sans Serif"/>
              </a:rPr>
              <a:t>que, </a:t>
            </a:r>
            <a:r>
              <a:rPr sz="1150" spc="-5" dirty="0">
                <a:latin typeface="Microsoft Sans Serif"/>
                <a:cs typeface="Microsoft Sans Serif"/>
              </a:rPr>
              <a:t>libero. </a:t>
            </a:r>
            <a:r>
              <a:rPr sz="1150" dirty="0" err="1">
                <a:latin typeface="Microsoft Sans Serif"/>
                <a:cs typeface="Microsoft Sans Serif"/>
              </a:rPr>
              <a:t>Vivamus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-5" dirty="0" err="1">
                <a:latin typeface="Microsoft Sans Serif"/>
                <a:cs typeface="Microsoft Sans Serif"/>
              </a:rPr>
              <a:t>viverra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fermentum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spc="-10" dirty="0" err="1">
                <a:latin typeface="Microsoft Sans Serif"/>
                <a:cs typeface="Microsoft Sans Serif"/>
              </a:rPr>
              <a:t>felis</a:t>
            </a:r>
            <a:r>
              <a:rPr sz="1150" spc="-10" dirty="0">
                <a:latin typeface="Microsoft Sans Serif"/>
                <a:cs typeface="Microsoft Sans Serif"/>
              </a:rPr>
              <a:t>. </a:t>
            </a:r>
            <a:r>
              <a:rPr sz="1150" spc="5" dirty="0" err="1">
                <a:latin typeface="Microsoft Sans Serif"/>
                <a:cs typeface="Microsoft Sans Serif"/>
              </a:rPr>
              <a:t>Donec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dirty="0" err="1">
                <a:latin typeface="Microsoft Sans Serif"/>
                <a:cs typeface="Microsoft Sans Serif"/>
              </a:rPr>
              <a:t>nonummy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pellentesque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dirty="0">
                <a:latin typeface="Microsoft Sans Serif"/>
                <a:cs typeface="Microsoft Sans Serif"/>
              </a:rPr>
              <a:t>ante. </a:t>
            </a:r>
            <a:r>
              <a:rPr sz="1150" spc="5" dirty="0" err="1">
                <a:latin typeface="Microsoft Sans Serif"/>
                <a:cs typeface="Microsoft Sans Serif"/>
              </a:rPr>
              <a:t>Phasellus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dirty="0" err="1">
                <a:latin typeface="Microsoft Sans Serif"/>
                <a:cs typeface="Microsoft Sans Serif"/>
              </a:rPr>
              <a:t>adipiscing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semper </a:t>
            </a:r>
            <a:r>
              <a:rPr sz="1150" dirty="0" err="1">
                <a:latin typeface="Microsoft Sans Serif"/>
                <a:cs typeface="Microsoft Sans Serif"/>
              </a:rPr>
              <a:t>elit</a:t>
            </a:r>
            <a:r>
              <a:rPr sz="1150" dirty="0">
                <a:latin typeface="Microsoft Sans Serif"/>
                <a:cs typeface="Microsoft Sans Serif"/>
              </a:rPr>
              <a:t>.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Proin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fermentum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massa</a:t>
            </a:r>
            <a:r>
              <a:rPr sz="1150" spc="5" dirty="0">
                <a:latin typeface="Microsoft Sans Serif"/>
                <a:cs typeface="Microsoft Sans Serif"/>
              </a:rPr>
              <a:t> ac quam.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Sed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diam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turpis</a:t>
            </a:r>
            <a:r>
              <a:rPr sz="1150" spc="5" dirty="0">
                <a:latin typeface="Microsoft Sans Serif"/>
                <a:cs typeface="Microsoft Sans Serif"/>
              </a:rPr>
              <a:t>, </a:t>
            </a:r>
            <a:r>
              <a:rPr sz="1150" dirty="0" err="1">
                <a:latin typeface="Microsoft Sans Serif"/>
                <a:cs typeface="Microsoft Sans Serif"/>
              </a:rPr>
              <a:t>molestie</a:t>
            </a:r>
            <a:r>
              <a:rPr sz="1150" dirty="0">
                <a:latin typeface="Microsoft Sans Serif"/>
                <a:cs typeface="Microsoft Sans Serif"/>
              </a:rPr>
              <a:t> vitae, 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dirty="0" err="1">
                <a:latin typeface="Microsoft Sans Serif"/>
                <a:cs typeface="Microsoft Sans Serif"/>
              </a:rPr>
              <a:t>placerat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a, </a:t>
            </a:r>
            <a:r>
              <a:rPr sz="1150" spc="5" dirty="0" err="1">
                <a:latin typeface="Microsoft Sans Serif"/>
                <a:cs typeface="Microsoft Sans Serif"/>
              </a:rPr>
              <a:t>molestie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dirty="0" err="1">
                <a:latin typeface="Microsoft Sans Serif"/>
                <a:cs typeface="Microsoft Sans Serif"/>
              </a:rPr>
              <a:t>nec</a:t>
            </a:r>
            <a:r>
              <a:rPr sz="1150" dirty="0">
                <a:latin typeface="Microsoft Sans Serif"/>
                <a:cs typeface="Microsoft Sans Serif"/>
              </a:rPr>
              <a:t>, </a:t>
            </a:r>
            <a:r>
              <a:rPr sz="1150" spc="-10" dirty="0" err="1">
                <a:latin typeface="Microsoft Sans Serif"/>
                <a:cs typeface="Microsoft Sans Serif"/>
              </a:rPr>
              <a:t>leo</a:t>
            </a:r>
            <a:r>
              <a:rPr sz="1150" spc="-10" dirty="0">
                <a:latin typeface="Microsoft Sans Serif"/>
                <a:cs typeface="Microsoft Sans Serif"/>
              </a:rPr>
              <a:t>.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Maecenas </a:t>
            </a:r>
            <a:r>
              <a:rPr sz="1150" dirty="0" err="1">
                <a:latin typeface="Microsoft Sans Serif"/>
                <a:cs typeface="Microsoft Sans Serif"/>
              </a:rPr>
              <a:t>lacinia</a:t>
            </a:r>
            <a:r>
              <a:rPr sz="1150" dirty="0">
                <a:latin typeface="Microsoft Sans Serif"/>
                <a:cs typeface="Microsoft Sans Serif"/>
              </a:rPr>
              <a:t>.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spc="10" dirty="0">
                <a:latin typeface="Microsoft Sans Serif"/>
                <a:cs typeface="Microsoft Sans Serif"/>
              </a:rPr>
              <a:t>Nam </a:t>
            </a:r>
            <a:r>
              <a:rPr sz="1150" spc="5" dirty="0">
                <a:latin typeface="Microsoft Sans Serif"/>
                <a:cs typeface="Microsoft Sans Serif"/>
              </a:rPr>
              <a:t>ipsum </a:t>
            </a:r>
            <a:r>
              <a:rPr sz="1150" dirty="0">
                <a:latin typeface="Microsoft Sans Serif"/>
                <a:cs typeface="Microsoft Sans Serif"/>
              </a:rPr>
              <a:t>ligula, </a:t>
            </a:r>
            <a:r>
              <a:rPr sz="1150" dirty="0" err="1">
                <a:latin typeface="Microsoft Sans Serif"/>
                <a:cs typeface="Microsoft Sans Serif"/>
              </a:rPr>
              <a:t>eleifend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at, </a:t>
            </a:r>
            <a:r>
              <a:rPr sz="1150" spc="5" dirty="0" err="1">
                <a:latin typeface="Microsoft Sans Serif"/>
                <a:cs typeface="Microsoft Sans Serif"/>
              </a:rPr>
              <a:t>accumsan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dirty="0" err="1">
                <a:latin typeface="Microsoft Sans Serif"/>
                <a:cs typeface="Microsoft Sans Serif"/>
              </a:rPr>
              <a:t>nec</a:t>
            </a:r>
            <a:r>
              <a:rPr sz="1150" dirty="0">
                <a:latin typeface="Microsoft Sans Serif"/>
                <a:cs typeface="Microsoft Sans Serif"/>
              </a:rPr>
              <a:t>, </a:t>
            </a:r>
            <a:r>
              <a:rPr sz="1150" dirty="0" err="1">
                <a:latin typeface="Microsoft Sans Serif"/>
                <a:cs typeface="Microsoft Sans Serif"/>
              </a:rPr>
              <a:t>suscipit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a, ipsum. </a:t>
            </a:r>
            <a:r>
              <a:rPr sz="1150" spc="5" dirty="0" err="1">
                <a:latin typeface="Microsoft Sans Serif"/>
                <a:cs typeface="Microsoft Sans Serif"/>
              </a:rPr>
              <a:t>Morbi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dirty="0" err="1">
                <a:latin typeface="Microsoft Sans Serif"/>
                <a:cs typeface="Microsoft Sans Serif"/>
              </a:rPr>
              <a:t>blandit</a:t>
            </a:r>
            <a:r>
              <a:rPr sz="1150" dirty="0">
                <a:latin typeface="Microsoft Sans Serif"/>
                <a:cs typeface="Microsoft Sans Serif"/>
              </a:rPr>
              <a:t> ligula </a:t>
            </a:r>
            <a:r>
              <a:rPr sz="1150" dirty="0" err="1">
                <a:latin typeface="Microsoft Sans Serif"/>
                <a:cs typeface="Microsoft Sans Serif"/>
              </a:rPr>
              <a:t>feugiat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magna. Nunc </a:t>
            </a:r>
            <a:r>
              <a:rPr sz="1150" dirty="0" err="1">
                <a:latin typeface="Microsoft Sans Serif"/>
                <a:cs typeface="Microsoft Sans Serif"/>
              </a:rPr>
              <a:t>eleifend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consequat</a:t>
            </a:r>
            <a:r>
              <a:rPr sz="1150" spc="5" dirty="0">
                <a:latin typeface="Microsoft Sans Serif"/>
                <a:cs typeface="Microsoft Sans Serif"/>
              </a:rPr>
              <a:t> lorem. 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Sed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dirty="0" err="1">
                <a:latin typeface="Microsoft Sans Serif"/>
                <a:cs typeface="Microsoft Sans Serif"/>
              </a:rPr>
              <a:t>lacinia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dirty="0" err="1">
                <a:latin typeface="Microsoft Sans Serif"/>
                <a:cs typeface="Microsoft Sans Serif"/>
              </a:rPr>
              <a:t>nulla</a:t>
            </a:r>
            <a:r>
              <a:rPr sz="1150" dirty="0">
                <a:latin typeface="Microsoft Sans Serif"/>
                <a:cs typeface="Microsoft Sans Serif"/>
              </a:rPr>
              <a:t> vitae </a:t>
            </a:r>
            <a:r>
              <a:rPr sz="1150" spc="5" dirty="0" err="1">
                <a:latin typeface="Microsoft Sans Serif"/>
                <a:cs typeface="Microsoft Sans Serif"/>
              </a:rPr>
              <a:t>enim</a:t>
            </a:r>
            <a:r>
              <a:rPr sz="1150" spc="5" dirty="0">
                <a:latin typeface="Microsoft Sans Serif"/>
                <a:cs typeface="Microsoft Sans Serif"/>
              </a:rPr>
              <a:t>.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dirty="0" err="1">
                <a:latin typeface="Microsoft Sans Serif"/>
                <a:cs typeface="Microsoft Sans Serif"/>
              </a:rPr>
              <a:t>Pellentesque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dirty="0" err="1">
                <a:latin typeface="Microsoft Sans Serif"/>
                <a:cs typeface="Microsoft Sans Serif"/>
              </a:rPr>
              <a:t>tincidunt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10" dirty="0" err="1">
                <a:latin typeface="Microsoft Sans Serif"/>
                <a:cs typeface="Microsoft Sans Serif"/>
              </a:rPr>
              <a:t>purus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spc="-10" dirty="0" err="1">
                <a:latin typeface="Microsoft Sans Serif"/>
                <a:cs typeface="Microsoft Sans Serif"/>
              </a:rPr>
              <a:t>vel</a:t>
            </a:r>
            <a:r>
              <a:rPr sz="1150" spc="-1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magna.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Integer non </a:t>
            </a:r>
            <a:r>
              <a:rPr sz="1150" spc="5" dirty="0" err="1">
                <a:latin typeface="Microsoft Sans Serif"/>
                <a:cs typeface="Microsoft Sans Serif"/>
              </a:rPr>
              <a:t>enim</a:t>
            </a:r>
            <a:r>
              <a:rPr sz="1150" spc="5" dirty="0">
                <a:latin typeface="Microsoft Sans Serif"/>
                <a:cs typeface="Microsoft Sans Serif"/>
              </a:rPr>
              <a:t>. 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Praesent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euismod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dirty="0" err="1">
                <a:latin typeface="Microsoft Sans Serif"/>
                <a:cs typeface="Microsoft Sans Serif"/>
              </a:rPr>
              <a:t>nunc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eu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purus</a:t>
            </a:r>
            <a:r>
              <a:rPr sz="1150" spc="5" dirty="0">
                <a:latin typeface="Microsoft Sans Serif"/>
                <a:cs typeface="Microsoft Sans Serif"/>
              </a:rPr>
              <a:t>. </a:t>
            </a:r>
            <a:r>
              <a:rPr sz="1150" spc="5" dirty="0" err="1">
                <a:latin typeface="Microsoft Sans Serif"/>
                <a:cs typeface="Microsoft Sans Serif"/>
              </a:rPr>
              <a:t>Donec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bibendum</a:t>
            </a:r>
            <a:r>
              <a:rPr sz="1150" spc="5" dirty="0">
                <a:latin typeface="Microsoft Sans Serif"/>
                <a:cs typeface="Microsoft Sans Serif"/>
              </a:rPr>
              <a:t> quam </a:t>
            </a:r>
            <a:r>
              <a:rPr sz="1150" dirty="0">
                <a:latin typeface="Microsoft Sans Serif"/>
                <a:cs typeface="Microsoft Sans Serif"/>
              </a:rPr>
              <a:t>in </a:t>
            </a:r>
            <a:r>
              <a:rPr sz="1150" dirty="0" err="1">
                <a:latin typeface="Microsoft Sans Serif"/>
                <a:cs typeface="Microsoft Sans Serif"/>
              </a:rPr>
              <a:t>tellus</a:t>
            </a:r>
            <a:r>
              <a:rPr sz="1150" dirty="0">
                <a:latin typeface="Microsoft Sans Serif"/>
                <a:cs typeface="Microsoft Sans Serif"/>
              </a:rPr>
              <a:t>. </a:t>
            </a:r>
            <a:r>
              <a:rPr sz="1150" spc="5" dirty="0" err="1">
                <a:latin typeface="Microsoft Sans Serif"/>
                <a:cs typeface="Microsoft Sans Serif"/>
              </a:rPr>
              <a:t>Nullam</a:t>
            </a:r>
            <a:r>
              <a:rPr sz="1150" spc="5" dirty="0">
                <a:latin typeface="Microsoft Sans Serif"/>
                <a:cs typeface="Microsoft Sans Serif"/>
              </a:rPr>
              <a:t> cursus </a:t>
            </a:r>
            <a:r>
              <a:rPr sz="1150" dirty="0" err="1">
                <a:latin typeface="Microsoft Sans Serif"/>
                <a:cs typeface="Microsoft Sans Serif"/>
              </a:rPr>
              <a:t>pulvinar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dirty="0" err="1">
                <a:latin typeface="Microsoft Sans Serif"/>
                <a:cs typeface="Microsoft Sans Serif"/>
              </a:rPr>
              <a:t>lectus</a:t>
            </a:r>
            <a:r>
              <a:rPr sz="1150" dirty="0">
                <a:latin typeface="Microsoft Sans Serif"/>
                <a:cs typeface="Microsoft Sans Serif"/>
              </a:rPr>
              <a:t>.</a:t>
            </a:r>
            <a:r>
              <a:rPr sz="1150" spc="90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Donec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et</a:t>
            </a:r>
            <a:r>
              <a:rPr sz="1150" dirty="0">
                <a:latin typeface="Microsoft Sans Serif"/>
                <a:cs typeface="Microsoft Sans Serif"/>
              </a:rPr>
              <a:t> mi.</a:t>
            </a:r>
            <a:r>
              <a:rPr sz="1150" spc="95" dirty="0">
                <a:latin typeface="Microsoft Sans Serif"/>
                <a:cs typeface="Microsoft Sans Serif"/>
              </a:rPr>
              <a:t> </a:t>
            </a:r>
            <a:r>
              <a:rPr sz="1150" spc="10" dirty="0">
                <a:latin typeface="Microsoft Sans Serif"/>
                <a:cs typeface="Microsoft Sans Serif"/>
              </a:rPr>
              <a:t>Nam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vulputate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metus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eu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enim</a:t>
            </a:r>
            <a:r>
              <a:rPr sz="1150" spc="5" dirty="0">
                <a:latin typeface="Microsoft Sans Serif"/>
                <a:cs typeface="Microsoft Sans Serif"/>
              </a:rPr>
              <a:t>.</a:t>
            </a:r>
            <a:r>
              <a:rPr sz="1150" spc="90" dirty="0">
                <a:latin typeface="Microsoft Sans Serif"/>
                <a:cs typeface="Microsoft Sans Serif"/>
              </a:rPr>
              <a:t> </a:t>
            </a:r>
            <a:r>
              <a:rPr sz="1150" spc="-10" dirty="0" err="1">
                <a:latin typeface="Microsoft Sans Serif"/>
                <a:cs typeface="Microsoft Sans Serif"/>
              </a:rPr>
              <a:t>Vestibulum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pellentesque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-5" dirty="0" err="1">
                <a:latin typeface="Microsoft Sans Serif"/>
                <a:cs typeface="Microsoft Sans Serif"/>
              </a:rPr>
              <a:t>felis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eu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5" dirty="0" err="1">
                <a:latin typeface="Microsoft Sans Serif"/>
                <a:cs typeface="Microsoft Sans Serif"/>
              </a:rPr>
              <a:t>massa</a:t>
            </a:r>
            <a:r>
              <a:rPr sz="1150" spc="5" dirty="0">
                <a:latin typeface="Microsoft Sans Serif"/>
                <a:cs typeface="Microsoft Sans Serif"/>
              </a:rPr>
              <a:t>.</a:t>
            </a:r>
            <a:endParaRPr sz="1150" dirty="0">
              <a:latin typeface="Microsoft Sans Serif"/>
              <a:cs typeface="Microsoft Sans Serif"/>
            </a:endParaRPr>
          </a:p>
        </p:txBody>
      </p:sp>
      <p:grpSp>
        <p:nvGrpSpPr>
          <p:cNvPr id="52" name="Agrupar 51"/>
          <p:cNvGrpSpPr/>
          <p:nvPr/>
        </p:nvGrpSpPr>
        <p:grpSpPr>
          <a:xfrm>
            <a:off x="7345401" y="10424880"/>
            <a:ext cx="6006465" cy="383378"/>
            <a:chOff x="7345401" y="10424880"/>
            <a:chExt cx="6006465" cy="383378"/>
          </a:xfrm>
        </p:grpSpPr>
        <p:grpSp>
          <p:nvGrpSpPr>
            <p:cNvPr id="34" name="object 34"/>
            <p:cNvGrpSpPr/>
            <p:nvPr/>
          </p:nvGrpSpPr>
          <p:grpSpPr>
            <a:xfrm>
              <a:off x="7345409" y="10424880"/>
              <a:ext cx="5982970" cy="347980"/>
              <a:chOff x="7345409" y="10424880"/>
              <a:chExt cx="5982970" cy="347980"/>
            </a:xfrm>
          </p:grpSpPr>
          <p:sp>
            <p:nvSpPr>
              <p:cNvPr id="35" name="object 35"/>
              <p:cNvSpPr/>
              <p:nvPr/>
            </p:nvSpPr>
            <p:spPr>
              <a:xfrm>
                <a:off x="7345400" y="10424883"/>
                <a:ext cx="5982970" cy="347980"/>
              </a:xfrm>
              <a:custGeom>
                <a:avLst/>
                <a:gdLst/>
                <a:ahLst/>
                <a:cxnLst/>
                <a:rect l="l" t="t" r="r" b="b"/>
                <a:pathLst>
                  <a:path w="5982969" h="347979">
                    <a:moveTo>
                      <a:pt x="5982513" y="0"/>
                    </a:moveTo>
                    <a:lnTo>
                      <a:pt x="0" y="0"/>
                    </a:lnTo>
                    <a:lnTo>
                      <a:pt x="0" y="11899"/>
                    </a:lnTo>
                    <a:lnTo>
                      <a:pt x="0" y="347675"/>
                    </a:lnTo>
                    <a:lnTo>
                      <a:pt x="11899" y="347675"/>
                    </a:lnTo>
                    <a:lnTo>
                      <a:pt x="11899" y="11899"/>
                    </a:lnTo>
                    <a:lnTo>
                      <a:pt x="5982513" y="11899"/>
                    </a:lnTo>
                    <a:lnTo>
                      <a:pt x="598251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6"/>
              <p:cNvSpPr/>
              <p:nvPr/>
            </p:nvSpPr>
            <p:spPr>
              <a:xfrm>
                <a:off x="7357305" y="10436776"/>
                <a:ext cx="5958840" cy="335915"/>
              </a:xfrm>
              <a:custGeom>
                <a:avLst/>
                <a:gdLst/>
                <a:ahLst/>
                <a:cxnLst/>
                <a:rect l="l" t="t" r="r" b="b"/>
                <a:pathLst>
                  <a:path w="5958840" h="335915">
                    <a:moveTo>
                      <a:pt x="5958720" y="0"/>
                    </a:moveTo>
                    <a:lnTo>
                      <a:pt x="0" y="0"/>
                    </a:lnTo>
                    <a:lnTo>
                      <a:pt x="0" y="335776"/>
                    </a:lnTo>
                    <a:lnTo>
                      <a:pt x="5958720" y="335776"/>
                    </a:lnTo>
                    <a:lnTo>
                      <a:pt x="5958720" y="0"/>
                    </a:lnTo>
                    <a:close/>
                  </a:path>
                </a:pathLst>
              </a:custGeom>
              <a:solidFill>
                <a:srgbClr val="EA734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7" name="object 37"/>
            <p:cNvSpPr txBox="1"/>
            <p:nvPr/>
          </p:nvSpPr>
          <p:spPr>
            <a:xfrm>
              <a:off x="7357305" y="10487013"/>
              <a:ext cx="5958840" cy="203200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2317115">
                <a:lnSpc>
                  <a:spcPct val="100000"/>
                </a:lnSpc>
                <a:spcBef>
                  <a:spcPts val="115"/>
                </a:spcBef>
              </a:pPr>
              <a:r>
                <a:rPr sz="1150" b="1" spc="5" dirty="0">
                  <a:latin typeface="Arial"/>
                  <a:cs typeface="Arial"/>
                </a:rPr>
                <a:t>5.</a:t>
              </a:r>
              <a:r>
                <a:rPr sz="1150" b="1" spc="-25" dirty="0">
                  <a:latin typeface="Arial"/>
                  <a:cs typeface="Arial"/>
                </a:rPr>
                <a:t> </a:t>
              </a:r>
              <a:r>
                <a:rPr sz="1150" b="1" spc="5" dirty="0">
                  <a:latin typeface="Arial"/>
                  <a:cs typeface="Arial"/>
                </a:rPr>
                <a:t>Agradecimentos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345401" y="10436783"/>
              <a:ext cx="6006465" cy="371475"/>
            </a:xfrm>
            <a:custGeom>
              <a:avLst/>
              <a:gdLst/>
              <a:ahLst/>
              <a:cxnLst/>
              <a:rect l="l" t="t" r="r" b="b"/>
              <a:pathLst>
                <a:path w="6006465" h="371475">
                  <a:moveTo>
                    <a:pt x="6006300" y="11887"/>
                  </a:moveTo>
                  <a:lnTo>
                    <a:pt x="5982513" y="11887"/>
                  </a:lnTo>
                  <a:lnTo>
                    <a:pt x="5982513" y="0"/>
                  </a:lnTo>
                  <a:lnTo>
                    <a:pt x="5970613" y="0"/>
                  </a:lnTo>
                  <a:lnTo>
                    <a:pt x="5970613" y="335775"/>
                  </a:lnTo>
                  <a:lnTo>
                    <a:pt x="0" y="335775"/>
                  </a:lnTo>
                  <a:lnTo>
                    <a:pt x="0" y="347662"/>
                  </a:lnTo>
                  <a:lnTo>
                    <a:pt x="23787" y="347662"/>
                  </a:lnTo>
                  <a:lnTo>
                    <a:pt x="23787" y="371449"/>
                  </a:lnTo>
                  <a:lnTo>
                    <a:pt x="6006300" y="371449"/>
                  </a:lnTo>
                  <a:lnTo>
                    <a:pt x="6006300" y="347662"/>
                  </a:lnTo>
                  <a:lnTo>
                    <a:pt x="6006300" y="11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330865" y="10874766"/>
            <a:ext cx="6035675" cy="1452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1800"/>
              </a:lnSpc>
              <a:spcBef>
                <a:spcPts val="90"/>
              </a:spcBef>
            </a:pPr>
            <a:r>
              <a:rPr sz="1150" dirty="0" err="1">
                <a:latin typeface="Microsoft Sans Serif"/>
                <a:cs typeface="Microsoft Sans Serif"/>
              </a:rPr>
              <a:t>Nulla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malesuada porttitor diam. </a:t>
            </a:r>
            <a:r>
              <a:rPr sz="1150" spc="315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Donec </a:t>
            </a:r>
            <a:r>
              <a:rPr sz="1150" spc="-5" dirty="0">
                <a:latin typeface="Microsoft Sans Serif"/>
                <a:cs typeface="Microsoft Sans Serif"/>
              </a:rPr>
              <a:t>felis </a:t>
            </a:r>
            <a:r>
              <a:rPr sz="1150" dirty="0">
                <a:latin typeface="Microsoft Sans Serif"/>
                <a:cs typeface="Microsoft Sans Serif"/>
              </a:rPr>
              <a:t>erat, </a:t>
            </a:r>
            <a:r>
              <a:rPr sz="1150" spc="5" dirty="0">
                <a:latin typeface="Microsoft Sans Serif"/>
                <a:cs typeface="Microsoft Sans Serif"/>
              </a:rPr>
              <a:t>congue non, </a:t>
            </a:r>
            <a:r>
              <a:rPr sz="1150" dirty="0">
                <a:latin typeface="Microsoft Sans Serif"/>
                <a:cs typeface="Microsoft Sans Serif"/>
              </a:rPr>
              <a:t>volutpat </a:t>
            </a:r>
            <a:r>
              <a:rPr sz="1150" spc="5" dirty="0">
                <a:latin typeface="Microsoft Sans Serif"/>
                <a:cs typeface="Microsoft Sans Serif"/>
              </a:rPr>
              <a:t>at, </a:t>
            </a:r>
            <a:r>
              <a:rPr sz="1150" dirty="0">
                <a:latin typeface="Microsoft Sans Serif"/>
                <a:cs typeface="Microsoft Sans Serif"/>
              </a:rPr>
              <a:t>tincidunt tristi- 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dirty="0">
                <a:latin typeface="Microsoft Sans Serif"/>
                <a:cs typeface="Microsoft Sans Serif"/>
              </a:rPr>
              <a:t>que, </a:t>
            </a:r>
            <a:r>
              <a:rPr sz="1150" spc="-5" dirty="0">
                <a:latin typeface="Microsoft Sans Serif"/>
                <a:cs typeface="Microsoft Sans Serif"/>
              </a:rPr>
              <a:t>libero. </a:t>
            </a:r>
            <a:r>
              <a:rPr sz="1150" dirty="0">
                <a:latin typeface="Microsoft Sans Serif"/>
                <a:cs typeface="Microsoft Sans Serif"/>
              </a:rPr>
              <a:t>Vivamus </a:t>
            </a:r>
            <a:r>
              <a:rPr sz="1150" spc="-5" dirty="0">
                <a:latin typeface="Microsoft Sans Serif"/>
                <a:cs typeface="Microsoft Sans Serif"/>
              </a:rPr>
              <a:t>viverra </a:t>
            </a:r>
            <a:r>
              <a:rPr sz="1150" spc="5" dirty="0">
                <a:latin typeface="Microsoft Sans Serif"/>
                <a:cs typeface="Microsoft Sans Serif"/>
              </a:rPr>
              <a:t>fermentum </a:t>
            </a:r>
            <a:r>
              <a:rPr sz="1150" spc="-10" dirty="0">
                <a:latin typeface="Microsoft Sans Serif"/>
                <a:cs typeface="Microsoft Sans Serif"/>
              </a:rPr>
              <a:t>felis. </a:t>
            </a:r>
            <a:r>
              <a:rPr sz="1150" spc="5" dirty="0">
                <a:latin typeface="Microsoft Sans Serif"/>
                <a:cs typeface="Microsoft Sans Serif"/>
              </a:rPr>
              <a:t>Donec </a:t>
            </a:r>
            <a:r>
              <a:rPr sz="1150" dirty="0">
                <a:latin typeface="Microsoft Sans Serif"/>
                <a:cs typeface="Microsoft Sans Serif"/>
              </a:rPr>
              <a:t>nonummy </a:t>
            </a:r>
            <a:r>
              <a:rPr sz="1150" spc="5" dirty="0">
                <a:latin typeface="Microsoft Sans Serif"/>
                <a:cs typeface="Microsoft Sans Serif"/>
              </a:rPr>
              <a:t>pellentesque </a:t>
            </a:r>
            <a:r>
              <a:rPr sz="1150" dirty="0">
                <a:latin typeface="Microsoft Sans Serif"/>
                <a:cs typeface="Microsoft Sans Serif"/>
              </a:rPr>
              <a:t>ante. </a:t>
            </a:r>
            <a:r>
              <a:rPr sz="1150" spc="5" dirty="0">
                <a:latin typeface="Microsoft Sans Serif"/>
                <a:cs typeface="Microsoft Sans Serif"/>
              </a:rPr>
              <a:t>Phasellus 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dirty="0">
                <a:latin typeface="Microsoft Sans Serif"/>
                <a:cs typeface="Microsoft Sans Serif"/>
              </a:rPr>
              <a:t>adipiscing </a:t>
            </a:r>
            <a:r>
              <a:rPr sz="1150" spc="5" dirty="0">
                <a:latin typeface="Microsoft Sans Serif"/>
                <a:cs typeface="Microsoft Sans Serif"/>
              </a:rPr>
              <a:t>semper </a:t>
            </a:r>
            <a:r>
              <a:rPr sz="1150" dirty="0">
                <a:latin typeface="Microsoft Sans Serif"/>
                <a:cs typeface="Microsoft Sans Serif"/>
              </a:rPr>
              <a:t>elit.</a:t>
            </a:r>
            <a:r>
              <a:rPr sz="1150" spc="5" dirty="0">
                <a:latin typeface="Microsoft Sans Serif"/>
                <a:cs typeface="Microsoft Sans Serif"/>
              </a:rPr>
              <a:t> Proin fermentum massa ac quam.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Sed diam turpis, </a:t>
            </a:r>
            <a:r>
              <a:rPr sz="1150" dirty="0">
                <a:latin typeface="Microsoft Sans Serif"/>
                <a:cs typeface="Microsoft Sans Serif"/>
              </a:rPr>
              <a:t>molestie vitae, 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dirty="0">
                <a:latin typeface="Microsoft Sans Serif"/>
                <a:cs typeface="Microsoft Sans Serif"/>
              </a:rPr>
              <a:t>placerat </a:t>
            </a:r>
            <a:r>
              <a:rPr sz="1150" spc="5" dirty="0">
                <a:latin typeface="Microsoft Sans Serif"/>
                <a:cs typeface="Microsoft Sans Serif"/>
              </a:rPr>
              <a:t>a, molestie </a:t>
            </a:r>
            <a:r>
              <a:rPr sz="1150" dirty="0">
                <a:latin typeface="Microsoft Sans Serif"/>
                <a:cs typeface="Microsoft Sans Serif"/>
              </a:rPr>
              <a:t>nec, </a:t>
            </a:r>
            <a:r>
              <a:rPr sz="1150" spc="-10" dirty="0">
                <a:latin typeface="Microsoft Sans Serif"/>
                <a:cs typeface="Microsoft Sans Serif"/>
              </a:rPr>
              <a:t>leo.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Maecenas </a:t>
            </a:r>
            <a:r>
              <a:rPr sz="1150" dirty="0">
                <a:latin typeface="Microsoft Sans Serif"/>
                <a:cs typeface="Microsoft Sans Serif"/>
              </a:rPr>
              <a:t>lacinia.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spc="10" dirty="0">
                <a:latin typeface="Microsoft Sans Serif"/>
                <a:cs typeface="Microsoft Sans Serif"/>
              </a:rPr>
              <a:t>Nam </a:t>
            </a:r>
            <a:r>
              <a:rPr sz="1150" spc="5" dirty="0">
                <a:latin typeface="Microsoft Sans Serif"/>
                <a:cs typeface="Microsoft Sans Serif"/>
              </a:rPr>
              <a:t>ipsum </a:t>
            </a:r>
            <a:r>
              <a:rPr sz="1150" dirty="0">
                <a:latin typeface="Microsoft Sans Serif"/>
                <a:cs typeface="Microsoft Sans Serif"/>
              </a:rPr>
              <a:t>ligula, eleifend </a:t>
            </a:r>
            <a:r>
              <a:rPr sz="1150" spc="5" dirty="0">
                <a:latin typeface="Microsoft Sans Serif"/>
                <a:cs typeface="Microsoft Sans Serif"/>
              </a:rPr>
              <a:t>at, accumsan 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dirty="0">
                <a:latin typeface="Microsoft Sans Serif"/>
                <a:cs typeface="Microsoft Sans Serif"/>
              </a:rPr>
              <a:t>nec, suscipit </a:t>
            </a:r>
            <a:r>
              <a:rPr sz="1150" spc="5" dirty="0">
                <a:latin typeface="Microsoft Sans Serif"/>
                <a:cs typeface="Microsoft Sans Serif"/>
              </a:rPr>
              <a:t>a, ipsum. Morbi </a:t>
            </a:r>
            <a:r>
              <a:rPr sz="1150" dirty="0">
                <a:latin typeface="Microsoft Sans Serif"/>
                <a:cs typeface="Microsoft Sans Serif"/>
              </a:rPr>
              <a:t>blandit ligula feugiat </a:t>
            </a:r>
            <a:r>
              <a:rPr sz="1150" spc="5" dirty="0">
                <a:latin typeface="Microsoft Sans Serif"/>
                <a:cs typeface="Microsoft Sans Serif"/>
              </a:rPr>
              <a:t>magna. Nunc </a:t>
            </a:r>
            <a:r>
              <a:rPr sz="1150" dirty="0">
                <a:latin typeface="Microsoft Sans Serif"/>
                <a:cs typeface="Microsoft Sans Serif"/>
              </a:rPr>
              <a:t>eleifend </a:t>
            </a:r>
            <a:r>
              <a:rPr sz="1150" spc="5" dirty="0">
                <a:latin typeface="Microsoft Sans Serif"/>
                <a:cs typeface="Microsoft Sans Serif"/>
              </a:rPr>
              <a:t>consequat lorem. 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Sed </a:t>
            </a:r>
            <a:r>
              <a:rPr sz="1150" dirty="0">
                <a:latin typeface="Microsoft Sans Serif"/>
                <a:cs typeface="Microsoft Sans Serif"/>
              </a:rPr>
              <a:t>lacinia nulla vitae </a:t>
            </a:r>
            <a:r>
              <a:rPr sz="1150" spc="5" dirty="0">
                <a:latin typeface="Microsoft Sans Serif"/>
                <a:cs typeface="Microsoft Sans Serif"/>
              </a:rPr>
              <a:t>enim.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dirty="0">
                <a:latin typeface="Microsoft Sans Serif"/>
                <a:cs typeface="Microsoft Sans Serif"/>
              </a:rPr>
              <a:t>Pellentesque tincidunt </a:t>
            </a:r>
            <a:r>
              <a:rPr sz="1150" spc="10" dirty="0">
                <a:latin typeface="Microsoft Sans Serif"/>
                <a:cs typeface="Microsoft Sans Serif"/>
              </a:rPr>
              <a:t>purus </a:t>
            </a:r>
            <a:r>
              <a:rPr sz="1150" spc="-10" dirty="0">
                <a:latin typeface="Microsoft Sans Serif"/>
                <a:cs typeface="Microsoft Sans Serif"/>
              </a:rPr>
              <a:t>vel </a:t>
            </a:r>
            <a:r>
              <a:rPr sz="1150" spc="5" dirty="0">
                <a:latin typeface="Microsoft Sans Serif"/>
                <a:cs typeface="Microsoft Sans Serif"/>
              </a:rPr>
              <a:t>magna.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Integer non enim. 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Praesent euismod </a:t>
            </a:r>
            <a:r>
              <a:rPr sz="1150" dirty="0">
                <a:latin typeface="Microsoft Sans Serif"/>
                <a:cs typeface="Microsoft Sans Serif"/>
              </a:rPr>
              <a:t>nunc </a:t>
            </a:r>
            <a:r>
              <a:rPr sz="1150" spc="5" dirty="0">
                <a:latin typeface="Microsoft Sans Serif"/>
                <a:cs typeface="Microsoft Sans Serif"/>
              </a:rPr>
              <a:t>eu purus. Donec bibendum quam </a:t>
            </a:r>
            <a:r>
              <a:rPr sz="1150" dirty="0">
                <a:latin typeface="Microsoft Sans Serif"/>
                <a:cs typeface="Microsoft Sans Serif"/>
              </a:rPr>
              <a:t>in tellus. </a:t>
            </a:r>
            <a:r>
              <a:rPr sz="1150" spc="5" dirty="0">
                <a:latin typeface="Microsoft Sans Serif"/>
                <a:cs typeface="Microsoft Sans Serif"/>
              </a:rPr>
              <a:t>Nullam cursus </a:t>
            </a:r>
            <a:r>
              <a:rPr sz="1150" dirty="0">
                <a:latin typeface="Microsoft Sans Serif"/>
                <a:cs typeface="Microsoft Sans Serif"/>
              </a:rPr>
              <a:t>pulvinar 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dirty="0">
                <a:latin typeface="Microsoft Sans Serif"/>
                <a:cs typeface="Microsoft Sans Serif"/>
              </a:rPr>
              <a:t>lectus.</a:t>
            </a:r>
            <a:r>
              <a:rPr sz="1150" spc="9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Donec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et</a:t>
            </a:r>
            <a:r>
              <a:rPr sz="1150" dirty="0">
                <a:latin typeface="Microsoft Sans Serif"/>
                <a:cs typeface="Microsoft Sans Serif"/>
              </a:rPr>
              <a:t> mi.</a:t>
            </a:r>
            <a:r>
              <a:rPr sz="1150" spc="95" dirty="0">
                <a:latin typeface="Microsoft Sans Serif"/>
                <a:cs typeface="Microsoft Sans Serif"/>
              </a:rPr>
              <a:t> </a:t>
            </a:r>
            <a:r>
              <a:rPr sz="1150" spc="10" dirty="0">
                <a:latin typeface="Microsoft Sans Serif"/>
                <a:cs typeface="Microsoft Sans Serif"/>
              </a:rPr>
              <a:t>Nam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vulputate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metus eu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enim.</a:t>
            </a:r>
            <a:r>
              <a:rPr sz="1150" spc="9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Vestibulum</a:t>
            </a:r>
            <a:r>
              <a:rPr sz="1150" spc="5" dirty="0">
                <a:latin typeface="Microsoft Sans Serif"/>
                <a:cs typeface="Microsoft Sans Serif"/>
              </a:rPr>
              <a:t> pellentesque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-5" dirty="0">
                <a:latin typeface="Microsoft Sans Serif"/>
                <a:cs typeface="Microsoft Sans Serif"/>
              </a:rPr>
              <a:t>felis</a:t>
            </a:r>
            <a:r>
              <a:rPr sz="1150" spc="5" dirty="0">
                <a:latin typeface="Microsoft Sans Serif"/>
                <a:cs typeface="Microsoft Sans Serif"/>
              </a:rPr>
              <a:t> eu</a:t>
            </a:r>
            <a:r>
              <a:rPr sz="115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massa.</a:t>
            </a:r>
            <a:endParaRPr sz="1150" dirty="0">
              <a:latin typeface="Microsoft Sans Serif"/>
              <a:cs typeface="Microsoft Sans Serif"/>
            </a:endParaRPr>
          </a:p>
        </p:txBody>
      </p:sp>
      <p:grpSp>
        <p:nvGrpSpPr>
          <p:cNvPr id="53" name="Agrupar 52"/>
          <p:cNvGrpSpPr/>
          <p:nvPr/>
        </p:nvGrpSpPr>
        <p:grpSpPr>
          <a:xfrm>
            <a:off x="7345401" y="12523752"/>
            <a:ext cx="6006465" cy="357971"/>
            <a:chOff x="7345401" y="12523752"/>
            <a:chExt cx="6006465" cy="357971"/>
          </a:xfrm>
        </p:grpSpPr>
        <p:grpSp>
          <p:nvGrpSpPr>
            <p:cNvPr id="40" name="object 40"/>
            <p:cNvGrpSpPr/>
            <p:nvPr/>
          </p:nvGrpSpPr>
          <p:grpSpPr>
            <a:xfrm>
              <a:off x="7345409" y="12523752"/>
              <a:ext cx="5982970" cy="322580"/>
              <a:chOff x="7345409" y="12523752"/>
              <a:chExt cx="5982970" cy="322580"/>
            </a:xfrm>
          </p:grpSpPr>
          <p:sp>
            <p:nvSpPr>
              <p:cNvPr id="41" name="object 41"/>
              <p:cNvSpPr/>
              <p:nvPr/>
            </p:nvSpPr>
            <p:spPr>
              <a:xfrm>
                <a:off x="7345400" y="12523761"/>
                <a:ext cx="5982970" cy="322580"/>
              </a:xfrm>
              <a:custGeom>
                <a:avLst/>
                <a:gdLst/>
                <a:ahLst/>
                <a:cxnLst/>
                <a:rect l="l" t="t" r="r" b="b"/>
                <a:pathLst>
                  <a:path w="5982969" h="322579">
                    <a:moveTo>
                      <a:pt x="5982513" y="0"/>
                    </a:moveTo>
                    <a:lnTo>
                      <a:pt x="0" y="0"/>
                    </a:lnTo>
                    <a:lnTo>
                      <a:pt x="0" y="11887"/>
                    </a:lnTo>
                    <a:lnTo>
                      <a:pt x="0" y="322135"/>
                    </a:lnTo>
                    <a:lnTo>
                      <a:pt x="11899" y="322135"/>
                    </a:lnTo>
                    <a:lnTo>
                      <a:pt x="11899" y="11887"/>
                    </a:lnTo>
                    <a:lnTo>
                      <a:pt x="5982513" y="11887"/>
                    </a:lnTo>
                    <a:lnTo>
                      <a:pt x="598251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42"/>
              <p:cNvSpPr/>
              <p:nvPr/>
            </p:nvSpPr>
            <p:spPr>
              <a:xfrm>
                <a:off x="7357305" y="12535642"/>
                <a:ext cx="5958840" cy="310515"/>
              </a:xfrm>
              <a:custGeom>
                <a:avLst/>
                <a:gdLst/>
                <a:ahLst/>
                <a:cxnLst/>
                <a:rect l="l" t="t" r="r" b="b"/>
                <a:pathLst>
                  <a:path w="5958840" h="310515">
                    <a:moveTo>
                      <a:pt x="5958720" y="0"/>
                    </a:moveTo>
                    <a:lnTo>
                      <a:pt x="0" y="0"/>
                    </a:lnTo>
                    <a:lnTo>
                      <a:pt x="0" y="310252"/>
                    </a:lnTo>
                    <a:lnTo>
                      <a:pt x="5958720" y="310252"/>
                    </a:lnTo>
                    <a:lnTo>
                      <a:pt x="5958720" y="0"/>
                    </a:lnTo>
                    <a:close/>
                  </a:path>
                </a:pathLst>
              </a:custGeom>
              <a:solidFill>
                <a:srgbClr val="EA734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3" name="object 43"/>
            <p:cNvSpPr txBox="1"/>
            <p:nvPr/>
          </p:nvSpPr>
          <p:spPr>
            <a:xfrm>
              <a:off x="7357305" y="12590988"/>
              <a:ext cx="5958840" cy="191719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15"/>
                </a:spcBef>
              </a:pPr>
              <a:r>
                <a:rPr sz="1150" b="1" spc="-30" dirty="0">
                  <a:latin typeface="Arial"/>
                  <a:cs typeface="Arial"/>
                </a:rPr>
                <a:t>Refer</a:t>
              </a:r>
              <a:r>
                <a:rPr lang="pt-BR" sz="1150" b="1" spc="-30" dirty="0">
                  <a:latin typeface="Arial"/>
                  <a:cs typeface="Arial"/>
                </a:rPr>
                <a:t>ê</a:t>
              </a:r>
              <a:r>
                <a:rPr sz="1150" b="1" spc="-30" dirty="0" err="1">
                  <a:latin typeface="Arial"/>
                  <a:cs typeface="Arial"/>
                </a:rPr>
                <a:t>ncias</a:t>
              </a:r>
              <a:endParaRPr sz="1150" dirty="0">
                <a:latin typeface="Arial"/>
                <a:cs typeface="Arial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7345401" y="12535648"/>
              <a:ext cx="6006465" cy="346075"/>
            </a:xfrm>
            <a:custGeom>
              <a:avLst/>
              <a:gdLst/>
              <a:ahLst/>
              <a:cxnLst/>
              <a:rect l="l" t="t" r="r" b="b"/>
              <a:pathLst>
                <a:path w="6006465" h="346075">
                  <a:moveTo>
                    <a:pt x="6006300" y="11899"/>
                  </a:moveTo>
                  <a:lnTo>
                    <a:pt x="5982513" y="11899"/>
                  </a:lnTo>
                  <a:lnTo>
                    <a:pt x="5982513" y="0"/>
                  </a:lnTo>
                  <a:lnTo>
                    <a:pt x="5970613" y="0"/>
                  </a:lnTo>
                  <a:lnTo>
                    <a:pt x="5970613" y="310248"/>
                  </a:lnTo>
                  <a:lnTo>
                    <a:pt x="0" y="310248"/>
                  </a:lnTo>
                  <a:lnTo>
                    <a:pt x="0" y="322148"/>
                  </a:lnTo>
                  <a:lnTo>
                    <a:pt x="23787" y="322148"/>
                  </a:lnTo>
                  <a:lnTo>
                    <a:pt x="23787" y="345935"/>
                  </a:lnTo>
                  <a:lnTo>
                    <a:pt x="6006300" y="345935"/>
                  </a:lnTo>
                  <a:lnTo>
                    <a:pt x="6006300" y="322148"/>
                  </a:lnTo>
                  <a:lnTo>
                    <a:pt x="6006300" y="11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413129" y="13011331"/>
            <a:ext cx="5953125" cy="607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6375" marR="5080" indent="-194310">
              <a:lnSpc>
                <a:spcPct val="101600"/>
              </a:lnSpc>
              <a:spcBef>
                <a:spcPts val="90"/>
              </a:spcBef>
              <a:buAutoNum type="arabicPlain"/>
              <a:tabLst>
                <a:tab pos="207010" algn="l"/>
              </a:tabLst>
            </a:pPr>
            <a:r>
              <a:rPr sz="1150" spc="5" dirty="0">
                <a:latin typeface="Microsoft Sans Serif"/>
                <a:cs typeface="Microsoft Sans Serif"/>
              </a:rPr>
              <a:t>Guidorizzi,</a:t>
            </a:r>
            <a:r>
              <a:rPr sz="1150" spc="5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H.</a:t>
            </a:r>
            <a:r>
              <a:rPr sz="1150" spc="4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L.,</a:t>
            </a:r>
            <a:r>
              <a:rPr sz="1150" spc="50" dirty="0">
                <a:latin typeface="Microsoft Sans Serif"/>
                <a:cs typeface="Microsoft Sans Serif"/>
              </a:rPr>
              <a:t> </a:t>
            </a:r>
            <a:r>
              <a:rPr sz="1150" spc="10" dirty="0">
                <a:latin typeface="Microsoft Sans Serif"/>
                <a:cs typeface="Microsoft Sans Serif"/>
              </a:rPr>
              <a:t>Um</a:t>
            </a:r>
            <a:r>
              <a:rPr sz="1150" spc="45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curso</a:t>
            </a:r>
            <a:r>
              <a:rPr sz="1150" spc="45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de</a:t>
            </a:r>
            <a:r>
              <a:rPr sz="1150" spc="45" dirty="0">
                <a:latin typeface="Microsoft Sans Serif"/>
                <a:cs typeface="Microsoft Sans Serif"/>
              </a:rPr>
              <a:t> </a:t>
            </a:r>
            <a:r>
              <a:rPr sz="1150" spc="-45" dirty="0">
                <a:latin typeface="Microsoft Sans Serif"/>
                <a:cs typeface="Microsoft Sans Serif"/>
              </a:rPr>
              <a:t>Ca´lculo,</a:t>
            </a:r>
            <a:r>
              <a:rPr sz="1150" spc="50" dirty="0">
                <a:latin typeface="Microsoft Sans Serif"/>
                <a:cs typeface="Microsoft Sans Serif"/>
              </a:rPr>
              <a:t> </a:t>
            </a:r>
            <a:r>
              <a:rPr sz="1150" spc="-70" dirty="0">
                <a:latin typeface="Microsoft Sans Serif"/>
                <a:cs typeface="Microsoft Sans Serif"/>
              </a:rPr>
              <a:t>V.</a:t>
            </a:r>
            <a:r>
              <a:rPr sz="1150" spc="45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1,</a:t>
            </a:r>
            <a:r>
              <a:rPr sz="1150" spc="5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Livros</a:t>
            </a:r>
            <a:r>
              <a:rPr sz="1150" spc="45" dirty="0">
                <a:latin typeface="Microsoft Sans Serif"/>
                <a:cs typeface="Microsoft Sans Serif"/>
              </a:rPr>
              <a:t> </a:t>
            </a:r>
            <a:r>
              <a:rPr sz="1150" spc="-40" dirty="0">
                <a:latin typeface="Microsoft Sans Serif"/>
                <a:cs typeface="Microsoft Sans Serif"/>
              </a:rPr>
              <a:t>Te´cnicos</a:t>
            </a:r>
            <a:r>
              <a:rPr sz="1150" spc="4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e</a:t>
            </a:r>
            <a:r>
              <a:rPr sz="1150" spc="45" dirty="0">
                <a:latin typeface="Microsoft Sans Serif"/>
                <a:cs typeface="Microsoft Sans Serif"/>
              </a:rPr>
              <a:t> </a:t>
            </a:r>
            <a:r>
              <a:rPr sz="1150" spc="-25" dirty="0">
                <a:latin typeface="Microsoft Sans Serif"/>
                <a:cs typeface="Microsoft Sans Serif"/>
              </a:rPr>
              <a:t>Cient´ıficos</a:t>
            </a:r>
            <a:r>
              <a:rPr sz="1150" spc="4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Ed.</a:t>
            </a:r>
            <a:r>
              <a:rPr sz="1150" spc="5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Ltda,</a:t>
            </a:r>
            <a:r>
              <a:rPr sz="1150" spc="5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5</a:t>
            </a:r>
            <a:r>
              <a:rPr sz="1150" spc="4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a </a:t>
            </a:r>
            <a:r>
              <a:rPr sz="1150" spc="-290" dirty="0">
                <a:latin typeface="Microsoft Sans Serif"/>
                <a:cs typeface="Microsoft Sans Serif"/>
              </a:rPr>
              <a:t> </a:t>
            </a:r>
            <a:r>
              <a:rPr sz="1150" spc="-95" dirty="0">
                <a:latin typeface="Microsoft Sans Serif"/>
                <a:cs typeface="Microsoft Sans Serif"/>
              </a:rPr>
              <a:t>edic¸a˜o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(2001).</a:t>
            </a:r>
            <a:endParaRPr sz="1150">
              <a:latin typeface="Microsoft Sans Serif"/>
              <a:cs typeface="Microsoft Sans Serif"/>
            </a:endParaRPr>
          </a:p>
          <a:p>
            <a:pPr marL="206375" indent="-194310">
              <a:lnSpc>
                <a:spcPct val="100000"/>
              </a:lnSpc>
              <a:spcBef>
                <a:spcPts val="400"/>
              </a:spcBef>
              <a:buAutoNum type="arabicPlain"/>
              <a:tabLst>
                <a:tab pos="207010" algn="l"/>
              </a:tabLst>
            </a:pPr>
            <a:r>
              <a:rPr sz="1150" spc="5" dirty="0">
                <a:latin typeface="Microsoft Sans Serif"/>
                <a:cs typeface="Microsoft Sans Serif"/>
              </a:rPr>
              <a:t>Thoma</a:t>
            </a:r>
            <a:r>
              <a:rPr sz="1150" spc="-15" dirty="0">
                <a:latin typeface="Microsoft Sans Serif"/>
                <a:cs typeface="Microsoft Sans Serif"/>
              </a:rPr>
              <a:t>s</a:t>
            </a:r>
            <a:r>
              <a:rPr sz="1150" dirty="0">
                <a:latin typeface="Microsoft Sans Serif"/>
                <a:cs typeface="Microsoft Sans Serif"/>
              </a:rPr>
              <a:t>,</a:t>
            </a:r>
            <a:r>
              <a:rPr sz="1150" spc="15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G.</a:t>
            </a:r>
            <a:r>
              <a:rPr sz="1150" spc="15" dirty="0">
                <a:latin typeface="Microsoft Sans Serif"/>
                <a:cs typeface="Microsoft Sans Serif"/>
              </a:rPr>
              <a:t> </a:t>
            </a:r>
            <a:r>
              <a:rPr sz="1150" spc="-15" dirty="0">
                <a:latin typeface="Microsoft Sans Serif"/>
                <a:cs typeface="Microsoft Sans Serif"/>
              </a:rPr>
              <a:t>B</a:t>
            </a:r>
            <a:r>
              <a:rPr sz="1150" dirty="0">
                <a:latin typeface="Microsoft Sans Serif"/>
                <a:cs typeface="Microsoft Sans Serif"/>
              </a:rPr>
              <a:t>..,</a:t>
            </a:r>
            <a:r>
              <a:rPr sz="1150" spc="15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C</a:t>
            </a:r>
            <a:r>
              <a:rPr sz="1150" spc="-515" dirty="0">
                <a:latin typeface="Microsoft Sans Serif"/>
                <a:cs typeface="Microsoft Sans Serif"/>
              </a:rPr>
              <a:t>a</a:t>
            </a:r>
            <a:r>
              <a:rPr sz="1150" spc="130" dirty="0">
                <a:latin typeface="Microsoft Sans Serif"/>
                <a:cs typeface="Microsoft Sans Serif"/>
              </a:rPr>
              <a:t>´</a:t>
            </a:r>
            <a:r>
              <a:rPr sz="1150" dirty="0">
                <a:latin typeface="Microsoft Sans Serif"/>
                <a:cs typeface="Microsoft Sans Serif"/>
              </a:rPr>
              <a:t>lcul</a:t>
            </a:r>
            <a:r>
              <a:rPr sz="1150" spc="-50" dirty="0">
                <a:latin typeface="Microsoft Sans Serif"/>
                <a:cs typeface="Microsoft Sans Serif"/>
              </a:rPr>
              <a:t>o</a:t>
            </a:r>
            <a:r>
              <a:rPr sz="1150" dirty="0">
                <a:latin typeface="Microsoft Sans Serif"/>
                <a:cs typeface="Microsoft Sans Serif"/>
              </a:rPr>
              <a:t>,</a:t>
            </a:r>
            <a:r>
              <a:rPr sz="1150" spc="15" dirty="0">
                <a:latin typeface="Microsoft Sans Serif"/>
                <a:cs typeface="Microsoft Sans Serif"/>
              </a:rPr>
              <a:t> </a:t>
            </a:r>
            <a:r>
              <a:rPr sz="1150" spc="-140" dirty="0">
                <a:latin typeface="Microsoft Sans Serif"/>
                <a:cs typeface="Microsoft Sans Serif"/>
              </a:rPr>
              <a:t>V</a:t>
            </a:r>
            <a:r>
              <a:rPr sz="1150" dirty="0">
                <a:latin typeface="Microsoft Sans Serif"/>
                <a:cs typeface="Microsoft Sans Serif"/>
              </a:rPr>
              <a:t>.</a:t>
            </a:r>
            <a:r>
              <a:rPr sz="1150" spc="15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1,</a:t>
            </a:r>
            <a:r>
              <a:rPr sz="1150" spc="15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Addison</a:t>
            </a:r>
            <a:r>
              <a:rPr sz="1150" spc="15" dirty="0">
                <a:latin typeface="Microsoft Sans Serif"/>
                <a:cs typeface="Microsoft Sans Serif"/>
              </a:rPr>
              <a:t> </a:t>
            </a:r>
            <a:r>
              <a:rPr sz="1150" spc="-25" dirty="0">
                <a:latin typeface="Microsoft Sans Serif"/>
                <a:cs typeface="Microsoft Sans Serif"/>
              </a:rPr>
              <a:t>W</a:t>
            </a:r>
            <a:r>
              <a:rPr sz="1150" dirty="0">
                <a:latin typeface="Microsoft Sans Serif"/>
                <a:cs typeface="Microsoft Sans Serif"/>
              </a:rPr>
              <a:t>esl</a:t>
            </a:r>
            <a:r>
              <a:rPr sz="1150" spc="-20" dirty="0">
                <a:latin typeface="Microsoft Sans Serif"/>
                <a:cs typeface="Microsoft Sans Serif"/>
              </a:rPr>
              <a:t>e</a:t>
            </a:r>
            <a:r>
              <a:rPr sz="1150" spc="-114" dirty="0">
                <a:latin typeface="Microsoft Sans Serif"/>
                <a:cs typeface="Microsoft Sans Serif"/>
              </a:rPr>
              <a:t>y</a:t>
            </a:r>
            <a:r>
              <a:rPr sz="1150" dirty="0">
                <a:latin typeface="Microsoft Sans Serif"/>
                <a:cs typeface="Microsoft Sans Serif"/>
              </a:rPr>
              <a:t>,</a:t>
            </a:r>
            <a:r>
              <a:rPr sz="1150" spc="15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10a</a:t>
            </a:r>
            <a:r>
              <a:rPr sz="1150" spc="15" dirty="0">
                <a:latin typeface="Microsoft Sans Serif"/>
                <a:cs typeface="Microsoft Sans Serif"/>
              </a:rPr>
              <a:t> </a:t>
            </a:r>
            <a:r>
              <a:rPr sz="1150" dirty="0">
                <a:latin typeface="Microsoft Sans Serif"/>
                <a:cs typeface="Microsoft Sans Serif"/>
              </a:rPr>
              <a:t>edi</a:t>
            </a:r>
            <a:r>
              <a:rPr sz="1150" spc="-484" dirty="0">
                <a:latin typeface="Microsoft Sans Serif"/>
                <a:cs typeface="Microsoft Sans Serif"/>
              </a:rPr>
              <a:t>c</a:t>
            </a:r>
            <a:r>
              <a:rPr sz="1150" spc="100" dirty="0">
                <a:latin typeface="Microsoft Sans Serif"/>
                <a:cs typeface="Microsoft Sans Serif"/>
              </a:rPr>
              <a:t>¸</a:t>
            </a:r>
            <a:r>
              <a:rPr sz="1150" spc="-515" dirty="0">
                <a:latin typeface="Microsoft Sans Serif"/>
                <a:cs typeface="Microsoft Sans Serif"/>
              </a:rPr>
              <a:t>a</a:t>
            </a:r>
            <a:r>
              <a:rPr sz="1150" spc="130" dirty="0">
                <a:latin typeface="Microsoft Sans Serif"/>
                <a:cs typeface="Microsoft Sans Serif"/>
              </a:rPr>
              <a:t>˜</a:t>
            </a:r>
            <a:r>
              <a:rPr sz="1150" spc="5" dirty="0">
                <a:latin typeface="Microsoft Sans Serif"/>
                <a:cs typeface="Microsoft Sans Serif"/>
              </a:rPr>
              <a:t>o</a:t>
            </a:r>
            <a:r>
              <a:rPr sz="1150" spc="15" dirty="0">
                <a:latin typeface="Microsoft Sans Serif"/>
                <a:cs typeface="Microsoft Sans Serif"/>
              </a:rPr>
              <a:t> </a:t>
            </a:r>
            <a:r>
              <a:rPr sz="1150" spc="5" dirty="0">
                <a:latin typeface="Microsoft Sans Serif"/>
                <a:cs typeface="Microsoft Sans Serif"/>
              </a:rPr>
              <a:t>(2003).</a:t>
            </a:r>
            <a:endParaRPr sz="1150">
              <a:latin typeface="Microsoft Sans Serif"/>
              <a:cs typeface="Microsoft Sans Serif"/>
            </a:endParaRPr>
          </a:p>
        </p:txBody>
      </p:sp>
      <p:pic>
        <p:nvPicPr>
          <p:cNvPr id="46" name="object 4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9650" y="18199965"/>
            <a:ext cx="11885627" cy="1091866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839615" y="19690326"/>
            <a:ext cx="1442085" cy="1372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Microsoft Sans Serif"/>
                <a:cs typeface="Microsoft Sans Serif"/>
              </a:rPr>
              <a:t>XXXIV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Semana</a:t>
            </a:r>
            <a:r>
              <a:rPr sz="800" dirty="0">
                <a:latin typeface="Microsoft Sans Serif"/>
                <a:cs typeface="Microsoft Sans Serif"/>
              </a:rPr>
              <a:t> da </a:t>
            </a:r>
            <a:r>
              <a:rPr sz="800" spc="-25" dirty="0" err="1">
                <a:latin typeface="Microsoft Sans Serif"/>
                <a:cs typeface="Microsoft Sans Serif"/>
              </a:rPr>
              <a:t>Matem</a:t>
            </a:r>
            <a:r>
              <a:rPr lang="pt-BR" sz="800" spc="-25" dirty="0">
                <a:latin typeface="Microsoft Sans Serif"/>
                <a:cs typeface="Microsoft Sans Serif"/>
              </a:rPr>
              <a:t>á</a:t>
            </a:r>
            <a:r>
              <a:rPr sz="800" spc="-25" dirty="0" err="1">
                <a:latin typeface="Microsoft Sans Serif"/>
                <a:cs typeface="Microsoft Sans Serif"/>
              </a:rPr>
              <a:t>tica</a:t>
            </a:r>
            <a:endParaRPr sz="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886</Words>
  <Application>Microsoft Office PowerPoint</Application>
  <PresentationFormat>Personalizar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Microsoft Sans Serif</vt:lpstr>
      <vt:lpstr>Office Theme</vt:lpstr>
      <vt:lpstr>Título do Trabalho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T´ıtulo do Trabalho</dc:title>
  <dc:creator>bob esponja naruto</dc:creator>
  <cp:lastModifiedBy>Bella Rocxane Martins Figliaggi</cp:lastModifiedBy>
  <cp:revision>3</cp:revision>
  <dcterms:created xsi:type="dcterms:W3CDTF">2022-09-06T19:07:24Z</dcterms:created>
  <dcterms:modified xsi:type="dcterms:W3CDTF">2022-09-06T23:34:13Z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2022-09-03T00:00:00Z</vt:filetime>
  </property>
  <property fmtid="{D5CDD505-2E9C-101B-9397-08002B2CF9AE}" pid="3" name="Creator">
    <vt:lpwstr>TeX</vt:lpwstr>
  </property>
  <property fmtid="{D5CDD505-2E9C-101B-9397-08002B2CF9AE}" pid="4" name="LastSaved">
    <vt:filetime>2022-09-06T00:00:00Z</vt:filetime>
  </property>
</Properties>
</file>