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5"/>
  </p:sldMasterIdLst>
  <p:notesMasterIdLst>
    <p:notesMasterId r:id="rId6"/>
  </p:notesMasterIdLst>
  <p:sldIdLst>
    <p:sldId id="256" r:id="rId7"/>
  </p:sldIdLst>
  <p:sldSz cy="16459200" cx="32918400"/>
  <p:notesSz cx="6858000" cy="9144000"/>
  <p:embeddedFontLst>
    <p:embeddedFont>
      <p:font typeface="Helvetica Neue"/>
      <p:regular r:id="rId8"/>
      <p:bold r:id="rId9"/>
      <p:italic r:id="rId10"/>
      <p:boldItalic r:id="rId11"/>
    </p:embeddedFont>
    <p:embeddedFont>
      <p:font typeface="Arial Black"/>
      <p:regular r:id="rId12"/>
    </p:embeddedFont>
    <p:embeddedFont>
      <p:font typeface="Helvetica Neue Ligh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7">
          <p15:clr>
            <a:srgbClr val="A4A3A4"/>
          </p15:clr>
        </p15:guide>
        <p15:guide id="2" orient="horz" pos="30">
          <p15:clr>
            <a:srgbClr val="A4A3A4"/>
          </p15:clr>
        </p15:guide>
        <p15:guide id="3" pos="20523">
          <p15:clr>
            <a:srgbClr val="A4A3A4"/>
          </p15:clr>
        </p15:guide>
        <p15:guide id="4" pos="2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20E8C5-F872-4D4E-BDE7-9FCFF66AB544}">
  <a:tblStyle styleId="{0A20E8C5-F872-4D4E-BDE7-9FCFF66AB54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7" orient="horz"/>
        <p:guide pos="30" orient="horz"/>
        <p:guide pos="20523"/>
        <p:guide pos="26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Italic.fntdata"/><Relationship Id="rId10" Type="http://schemas.openxmlformats.org/officeDocument/2006/relationships/font" Target="fonts/HelveticaNeue-italic.fntdata"/><Relationship Id="rId13" Type="http://schemas.openxmlformats.org/officeDocument/2006/relationships/font" Target="fonts/HelveticaNeueLight-regular.fntdata"/><Relationship Id="rId12"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HelveticaNeue-bold.fntdata"/><Relationship Id="rId15" Type="http://schemas.openxmlformats.org/officeDocument/2006/relationships/font" Target="fonts/HelveticaNeueLight-italic.fntdata"/><Relationship Id="rId14" Type="http://schemas.openxmlformats.org/officeDocument/2006/relationships/font" Target="fonts/HelveticaNeueLight-bold.fntdata"/><Relationship Id="rId16" Type="http://schemas.openxmlformats.org/officeDocument/2006/relationships/font" Target="fonts/HelveticaNeue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0" y="685800"/>
            <a:ext cx="685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p:nvPr>
            <p:ph idx="2" type="sldImg"/>
          </p:nvPr>
        </p:nvSpPr>
        <p:spPr>
          <a:xfrm>
            <a:off x="0" y="685800"/>
            <a:ext cx="685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72 Template - 5 columns">
  <p:cSld name="36x72 Template - 5 columns">
    <p:spTree>
      <p:nvGrpSpPr>
        <p:cNvPr id="18" name="Shape 18"/>
        <p:cNvGrpSpPr/>
        <p:nvPr/>
      </p:nvGrpSpPr>
      <p:grpSpPr>
        <a:xfrm>
          <a:off x="0" y="0"/>
          <a:ext cx="0" cy="0"/>
          <a:chOff x="0" y="0"/>
          <a:chExt cx="0" cy="0"/>
        </a:xfrm>
      </p:grpSpPr>
      <p:sp>
        <p:nvSpPr>
          <p:cNvPr id="19" name="Google Shape;19;p2"/>
          <p:cNvSpPr txBox="1"/>
          <p:nvPr>
            <p:ph idx="1" type="body"/>
          </p:nvPr>
        </p:nvSpPr>
        <p:spPr>
          <a:xfrm>
            <a:off x="477827" y="3174405"/>
            <a:ext cx="5692348" cy="4712295"/>
          </a:xfrm>
          <a:prstGeom prst="rect">
            <a:avLst/>
          </a:prstGeom>
          <a:solidFill>
            <a:schemeClr val="lt2"/>
          </a:solidFill>
          <a:ln>
            <a:noFill/>
          </a:ln>
        </p:spPr>
        <p:txBody>
          <a:bodyPr anchorCtr="0" anchor="t" bIns="228575" lIns="228575" spcFirstLastPara="1" rIns="228575" wrap="square" tIns="228575">
            <a:noAutofit/>
          </a:bodyPr>
          <a:lstStyle>
            <a:lvl1pPr indent="-228600" lvl="0" marL="457200" marR="0" rtl="0" algn="l">
              <a:lnSpc>
                <a:spcPct val="100000"/>
              </a:lnSpc>
              <a:spcBef>
                <a:spcPts val="400"/>
              </a:spcBef>
              <a:spcAft>
                <a:spcPts val="0"/>
              </a:spcAft>
              <a:buClr>
                <a:schemeClr val="dk2"/>
              </a:buClr>
              <a:buSzPts val="2000"/>
              <a:buFont typeface="Arial"/>
              <a:buNone/>
              <a:defRPr b="0" i="0" sz="2000" u="none" cap="none" strike="noStrike">
                <a:solidFill>
                  <a:schemeClr val="dk2"/>
                </a:solidFill>
                <a:latin typeface="Helvetica Neue"/>
                <a:ea typeface="Helvetica Neue"/>
                <a:cs typeface="Helvetica Neue"/>
                <a:sym typeface="Helvetica Neue"/>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0" name="Google Shape;20;p2"/>
          <p:cNvSpPr txBox="1"/>
          <p:nvPr>
            <p:ph idx="2" type="body"/>
          </p:nvPr>
        </p:nvSpPr>
        <p:spPr>
          <a:xfrm>
            <a:off x="514128" y="8262528"/>
            <a:ext cx="5674198" cy="310896"/>
          </a:xfrm>
          <a:prstGeom prst="rect">
            <a:avLst/>
          </a:prstGeom>
          <a:solidFill>
            <a:schemeClr val="accent6"/>
          </a:solid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lt1"/>
              </a:buClr>
              <a:buSzPts val="1600"/>
              <a:buFont typeface="Arial"/>
              <a:buNone/>
              <a:defRPr b="1" i="0" sz="1600" u="none" cap="none" strike="noStrike">
                <a:solidFill>
                  <a:schemeClr val="lt1"/>
                </a:solidFill>
                <a:latin typeface="Helvetica Neue"/>
                <a:ea typeface="Helvetica Neue"/>
                <a:cs typeface="Helvetica Neue"/>
                <a:sym typeface="Helvetica Neue"/>
              </a:defRPr>
            </a:lvl1pPr>
            <a:lvl2pPr indent="-781050" lvl="1" marL="914400" marR="0" rtl="0" algn="l">
              <a:spcBef>
                <a:spcPts val="1740"/>
              </a:spcBef>
              <a:spcAft>
                <a:spcPts val="0"/>
              </a:spcAft>
              <a:buClr>
                <a:schemeClr val="dk1"/>
              </a:buClr>
              <a:buSzPts val="8700"/>
              <a:buFont typeface="Arial"/>
              <a:buChar char="–"/>
              <a:defRPr b="0" i="0" sz="8700" u="none" cap="none" strike="noStrike">
                <a:solidFill>
                  <a:schemeClr val="dk1"/>
                </a:solidFill>
                <a:latin typeface="Calibri"/>
                <a:ea typeface="Calibri"/>
                <a:cs typeface="Calibri"/>
                <a:sym typeface="Calibri"/>
              </a:defRPr>
            </a:lvl2pPr>
            <a:lvl3pPr indent="-698500" lvl="2" marL="1371600" marR="0" rtl="0" algn="l">
              <a:spcBef>
                <a:spcPts val="1480"/>
              </a:spcBef>
              <a:spcAft>
                <a:spcPts val="0"/>
              </a:spcAft>
              <a:buClr>
                <a:schemeClr val="dk1"/>
              </a:buClr>
              <a:buSzPts val="7400"/>
              <a:buFont typeface="Arial"/>
              <a:buChar char="•"/>
              <a:defRPr b="0" i="0" sz="7400" u="none" cap="none" strike="noStrike">
                <a:solidFill>
                  <a:schemeClr val="dk1"/>
                </a:solidFill>
                <a:latin typeface="Calibri"/>
                <a:ea typeface="Calibri"/>
                <a:cs typeface="Calibri"/>
                <a:sym typeface="Calibri"/>
              </a:defRPr>
            </a:lvl3pPr>
            <a:lvl4pPr indent="-622300" lvl="3" marL="1828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4pPr>
            <a:lvl5pPr indent="-622300" lvl="4" marL="22860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1" name="Google Shape;21;p2"/>
          <p:cNvSpPr txBox="1"/>
          <p:nvPr>
            <p:ph idx="3" type="body"/>
          </p:nvPr>
        </p:nvSpPr>
        <p:spPr>
          <a:xfrm>
            <a:off x="495977" y="8600256"/>
            <a:ext cx="5674198" cy="310896"/>
          </a:xfrm>
          <a:prstGeom prst="rect">
            <a:avLst/>
          </a:prstGeom>
          <a:noFill/>
          <a:ln>
            <a:noFill/>
          </a:ln>
        </p:spPr>
        <p:txBody>
          <a:bodyPr anchorCtr="0" anchor="ctr" bIns="228575" lIns="228575" spcFirstLastPara="1" rIns="228575" wrap="square" tIns="228575">
            <a:noAutofit/>
          </a:bodyPr>
          <a:lstStyle>
            <a:lvl1pPr indent="-228600" lvl="0" marL="457200" marR="0" rtl="0" algn="l">
              <a:spcBef>
                <a:spcPts val="320"/>
              </a:spcBef>
              <a:spcAft>
                <a:spcPts val="0"/>
              </a:spcAft>
              <a:buClr>
                <a:schemeClr val="dk2"/>
              </a:buClr>
              <a:buSzPts val="1600"/>
              <a:buFont typeface="Arial"/>
              <a:buNone/>
              <a:defRPr b="0" i="0" sz="1600" u="none" cap="none" strike="noStrike">
                <a:solidFill>
                  <a:schemeClr val="dk2"/>
                </a:solidFill>
                <a:latin typeface="Helvetica Neue"/>
                <a:ea typeface="Helvetica Neue"/>
                <a:cs typeface="Helvetica Neue"/>
                <a:sym typeface="Helvetica Neue"/>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2" name="Google Shape;22;p2"/>
          <p:cNvSpPr txBox="1"/>
          <p:nvPr>
            <p:ph idx="4" type="body"/>
          </p:nvPr>
        </p:nvSpPr>
        <p:spPr>
          <a:xfrm>
            <a:off x="477825" y="2190019"/>
            <a:ext cx="31939121" cy="654997"/>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80"/>
              </a:spcBef>
              <a:spcAft>
                <a:spcPts val="0"/>
              </a:spcAft>
              <a:buClr>
                <a:srgbClr val="7B7B7B"/>
              </a:buClr>
              <a:buSzPts val="2400"/>
              <a:buFont typeface="Arial"/>
              <a:buNone/>
              <a:defRPr b="0" i="0" sz="2400" u="none" cap="none" strike="noStrike">
                <a:solidFill>
                  <a:srgbClr val="7B7B7B"/>
                </a:solidFill>
                <a:latin typeface="Helvetica Neue Light"/>
                <a:ea typeface="Helvetica Neue Light"/>
                <a:cs typeface="Helvetica Neue Light"/>
                <a:sym typeface="Helvetica Neue Light"/>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3" name="Google Shape;23;p2"/>
          <p:cNvSpPr txBox="1"/>
          <p:nvPr>
            <p:ph idx="5" type="body"/>
          </p:nvPr>
        </p:nvSpPr>
        <p:spPr>
          <a:xfrm>
            <a:off x="477825" y="1665167"/>
            <a:ext cx="31939125" cy="470607"/>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80"/>
              </a:spcBef>
              <a:spcAft>
                <a:spcPts val="0"/>
              </a:spcAft>
              <a:buClr>
                <a:srgbClr val="7B7B7B"/>
              </a:buClr>
              <a:buSzPts val="2400"/>
              <a:buFont typeface="Arial"/>
              <a:buNone/>
              <a:defRPr b="0" i="0" sz="2400" u="none" cap="none" strike="noStrike">
                <a:solidFill>
                  <a:srgbClr val="7B7B7B"/>
                </a:solidFill>
                <a:latin typeface="Helvetica Neue Light"/>
                <a:ea typeface="Helvetica Neue Light"/>
                <a:cs typeface="Helvetica Neue Light"/>
                <a:sym typeface="Helvetica Neue Light"/>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4" name="Google Shape;24;p2"/>
          <p:cNvSpPr txBox="1"/>
          <p:nvPr>
            <p:ph idx="6" type="body"/>
          </p:nvPr>
        </p:nvSpPr>
        <p:spPr>
          <a:xfrm>
            <a:off x="477826" y="582609"/>
            <a:ext cx="31939129" cy="102831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1200"/>
              </a:spcBef>
              <a:spcAft>
                <a:spcPts val="0"/>
              </a:spcAft>
              <a:buClr>
                <a:srgbClr val="7B7B7B"/>
              </a:buClr>
              <a:buSzPts val="6000"/>
              <a:buFont typeface="Arial"/>
              <a:buNone/>
              <a:defRPr b="1" i="0" sz="6000" u="none" cap="none" strike="noStrike">
                <a:solidFill>
                  <a:srgbClr val="7B7B7B"/>
                </a:solidFill>
                <a:latin typeface="Helvetica Neue Light"/>
                <a:ea typeface="Helvetica Neue Light"/>
                <a:cs typeface="Helvetica Neue Light"/>
                <a:sym typeface="Helvetica Neue Light"/>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5" name="Google Shape;25;p2"/>
          <p:cNvSpPr txBox="1"/>
          <p:nvPr>
            <p:ph idx="7" type="body"/>
          </p:nvPr>
        </p:nvSpPr>
        <p:spPr>
          <a:xfrm>
            <a:off x="7062617" y="3250606"/>
            <a:ext cx="5674198" cy="310896"/>
          </a:xfrm>
          <a:prstGeom prst="rect">
            <a:avLst/>
          </a:prstGeom>
          <a:solidFill>
            <a:schemeClr val="accent6"/>
          </a:solid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lt1"/>
              </a:buClr>
              <a:buSzPts val="1600"/>
              <a:buFont typeface="Arial"/>
              <a:buNone/>
              <a:defRPr b="1" i="0" sz="1600" u="none" cap="none" strike="noStrike">
                <a:solidFill>
                  <a:schemeClr val="lt1"/>
                </a:solidFill>
                <a:latin typeface="Helvetica Neue"/>
                <a:ea typeface="Helvetica Neue"/>
                <a:cs typeface="Helvetica Neue"/>
                <a:sym typeface="Helvetica Neue"/>
              </a:defRPr>
            </a:lvl1pPr>
            <a:lvl2pPr indent="-781050" lvl="1" marL="914400" marR="0" rtl="0" algn="l">
              <a:spcBef>
                <a:spcPts val="1740"/>
              </a:spcBef>
              <a:spcAft>
                <a:spcPts val="0"/>
              </a:spcAft>
              <a:buClr>
                <a:schemeClr val="dk1"/>
              </a:buClr>
              <a:buSzPts val="8700"/>
              <a:buFont typeface="Arial"/>
              <a:buChar char="–"/>
              <a:defRPr b="0" i="0" sz="8700" u="none" cap="none" strike="noStrike">
                <a:solidFill>
                  <a:schemeClr val="dk1"/>
                </a:solidFill>
                <a:latin typeface="Calibri"/>
                <a:ea typeface="Calibri"/>
                <a:cs typeface="Calibri"/>
                <a:sym typeface="Calibri"/>
              </a:defRPr>
            </a:lvl2pPr>
            <a:lvl3pPr indent="-698500" lvl="2" marL="1371600" marR="0" rtl="0" algn="l">
              <a:spcBef>
                <a:spcPts val="1480"/>
              </a:spcBef>
              <a:spcAft>
                <a:spcPts val="0"/>
              </a:spcAft>
              <a:buClr>
                <a:schemeClr val="dk1"/>
              </a:buClr>
              <a:buSzPts val="7400"/>
              <a:buFont typeface="Arial"/>
              <a:buChar char="•"/>
              <a:defRPr b="0" i="0" sz="7400" u="none" cap="none" strike="noStrike">
                <a:solidFill>
                  <a:schemeClr val="dk1"/>
                </a:solidFill>
                <a:latin typeface="Calibri"/>
                <a:ea typeface="Calibri"/>
                <a:cs typeface="Calibri"/>
                <a:sym typeface="Calibri"/>
              </a:defRPr>
            </a:lvl3pPr>
            <a:lvl4pPr indent="-622300" lvl="3" marL="1828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4pPr>
            <a:lvl5pPr indent="-622300" lvl="4" marL="22860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6" name="Google Shape;26;p2"/>
          <p:cNvSpPr txBox="1"/>
          <p:nvPr>
            <p:ph idx="8" type="body"/>
          </p:nvPr>
        </p:nvSpPr>
        <p:spPr>
          <a:xfrm>
            <a:off x="7044466" y="3588334"/>
            <a:ext cx="5674198" cy="310896"/>
          </a:xfrm>
          <a:prstGeom prst="rect">
            <a:avLst/>
          </a:prstGeom>
          <a:noFill/>
          <a:ln>
            <a:noFill/>
          </a:ln>
        </p:spPr>
        <p:txBody>
          <a:bodyPr anchorCtr="0" anchor="ctr" bIns="228575" lIns="228575" spcFirstLastPara="1" rIns="228575" wrap="square" tIns="228575">
            <a:noAutofit/>
          </a:bodyPr>
          <a:lstStyle>
            <a:lvl1pPr indent="-228600" lvl="0" marL="457200" marR="0" rtl="0" algn="l">
              <a:spcBef>
                <a:spcPts val="320"/>
              </a:spcBef>
              <a:spcAft>
                <a:spcPts val="0"/>
              </a:spcAft>
              <a:buClr>
                <a:schemeClr val="dk2"/>
              </a:buClr>
              <a:buSzPts val="1600"/>
              <a:buFont typeface="Arial"/>
              <a:buNone/>
              <a:defRPr b="0" i="0" sz="1600" u="none" cap="none" strike="noStrike">
                <a:solidFill>
                  <a:schemeClr val="dk2"/>
                </a:solidFill>
                <a:latin typeface="Helvetica Neue"/>
                <a:ea typeface="Helvetica Neue"/>
                <a:cs typeface="Helvetica Neue"/>
                <a:sym typeface="Helvetica Neue"/>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7" name="Google Shape;27;p2"/>
          <p:cNvSpPr txBox="1"/>
          <p:nvPr>
            <p:ph idx="9" type="body"/>
          </p:nvPr>
        </p:nvSpPr>
        <p:spPr>
          <a:xfrm>
            <a:off x="20270503" y="3250606"/>
            <a:ext cx="5674198" cy="310896"/>
          </a:xfrm>
          <a:prstGeom prst="rect">
            <a:avLst/>
          </a:prstGeom>
          <a:solidFill>
            <a:schemeClr val="accent6"/>
          </a:solid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lt1"/>
              </a:buClr>
              <a:buSzPts val="1600"/>
              <a:buFont typeface="Arial"/>
              <a:buNone/>
              <a:defRPr b="1" i="0" sz="1600" u="none" cap="none" strike="noStrike">
                <a:solidFill>
                  <a:schemeClr val="lt1"/>
                </a:solidFill>
                <a:latin typeface="Helvetica Neue"/>
                <a:ea typeface="Helvetica Neue"/>
                <a:cs typeface="Helvetica Neue"/>
                <a:sym typeface="Helvetica Neue"/>
              </a:defRPr>
            </a:lvl1pPr>
            <a:lvl2pPr indent="-781050" lvl="1" marL="914400" marR="0" rtl="0" algn="l">
              <a:spcBef>
                <a:spcPts val="1740"/>
              </a:spcBef>
              <a:spcAft>
                <a:spcPts val="0"/>
              </a:spcAft>
              <a:buClr>
                <a:schemeClr val="dk1"/>
              </a:buClr>
              <a:buSzPts val="8700"/>
              <a:buFont typeface="Arial"/>
              <a:buChar char="–"/>
              <a:defRPr b="0" i="0" sz="8700" u="none" cap="none" strike="noStrike">
                <a:solidFill>
                  <a:schemeClr val="dk1"/>
                </a:solidFill>
                <a:latin typeface="Calibri"/>
                <a:ea typeface="Calibri"/>
                <a:cs typeface="Calibri"/>
                <a:sym typeface="Calibri"/>
              </a:defRPr>
            </a:lvl2pPr>
            <a:lvl3pPr indent="-698500" lvl="2" marL="1371600" marR="0" rtl="0" algn="l">
              <a:spcBef>
                <a:spcPts val="1480"/>
              </a:spcBef>
              <a:spcAft>
                <a:spcPts val="0"/>
              </a:spcAft>
              <a:buClr>
                <a:schemeClr val="dk1"/>
              </a:buClr>
              <a:buSzPts val="7400"/>
              <a:buFont typeface="Arial"/>
              <a:buChar char="•"/>
              <a:defRPr b="0" i="0" sz="7400" u="none" cap="none" strike="noStrike">
                <a:solidFill>
                  <a:schemeClr val="dk1"/>
                </a:solidFill>
                <a:latin typeface="Calibri"/>
                <a:ea typeface="Calibri"/>
                <a:cs typeface="Calibri"/>
                <a:sym typeface="Calibri"/>
              </a:defRPr>
            </a:lvl3pPr>
            <a:lvl4pPr indent="-622300" lvl="3" marL="1828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4pPr>
            <a:lvl5pPr indent="-622300" lvl="4" marL="22860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8" name="Google Shape;28;p2"/>
          <p:cNvSpPr txBox="1"/>
          <p:nvPr>
            <p:ph idx="13" type="body"/>
          </p:nvPr>
        </p:nvSpPr>
        <p:spPr>
          <a:xfrm>
            <a:off x="20252352" y="3588334"/>
            <a:ext cx="5674198" cy="310896"/>
          </a:xfrm>
          <a:prstGeom prst="rect">
            <a:avLst/>
          </a:prstGeom>
          <a:noFill/>
          <a:ln>
            <a:noFill/>
          </a:ln>
        </p:spPr>
        <p:txBody>
          <a:bodyPr anchorCtr="0" anchor="ctr" bIns="228575" lIns="228575" spcFirstLastPara="1" rIns="228575" wrap="square" tIns="228575">
            <a:noAutofit/>
          </a:bodyPr>
          <a:lstStyle>
            <a:lvl1pPr indent="-228600" lvl="0" marL="457200" marR="0" rtl="0" algn="l">
              <a:spcBef>
                <a:spcPts val="320"/>
              </a:spcBef>
              <a:spcAft>
                <a:spcPts val="0"/>
              </a:spcAft>
              <a:buClr>
                <a:schemeClr val="dk2"/>
              </a:buClr>
              <a:buSzPts val="1600"/>
              <a:buFont typeface="Arial"/>
              <a:buNone/>
              <a:defRPr b="0" i="0" sz="1600" u="none" cap="none" strike="noStrike">
                <a:solidFill>
                  <a:schemeClr val="dk2"/>
                </a:solidFill>
                <a:latin typeface="Helvetica Neue"/>
                <a:ea typeface="Helvetica Neue"/>
                <a:cs typeface="Helvetica Neue"/>
                <a:sym typeface="Helvetica Neue"/>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29" name="Google Shape;29;p2"/>
          <p:cNvSpPr txBox="1"/>
          <p:nvPr>
            <p:ph idx="14" type="body"/>
          </p:nvPr>
        </p:nvSpPr>
        <p:spPr>
          <a:xfrm>
            <a:off x="26760899" y="3250606"/>
            <a:ext cx="5674198" cy="310896"/>
          </a:xfrm>
          <a:prstGeom prst="rect">
            <a:avLst/>
          </a:prstGeom>
          <a:solidFill>
            <a:schemeClr val="accent6"/>
          </a:solid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lt1"/>
              </a:buClr>
              <a:buSzPts val="1600"/>
              <a:buFont typeface="Arial"/>
              <a:buNone/>
              <a:defRPr b="1" i="0" sz="1600" u="none" cap="none" strike="noStrike">
                <a:solidFill>
                  <a:schemeClr val="lt1"/>
                </a:solidFill>
                <a:latin typeface="Helvetica Neue"/>
                <a:ea typeface="Helvetica Neue"/>
                <a:cs typeface="Helvetica Neue"/>
                <a:sym typeface="Helvetica Neue"/>
              </a:defRPr>
            </a:lvl1pPr>
            <a:lvl2pPr indent="-781050" lvl="1" marL="914400" marR="0" rtl="0" algn="l">
              <a:spcBef>
                <a:spcPts val="1740"/>
              </a:spcBef>
              <a:spcAft>
                <a:spcPts val="0"/>
              </a:spcAft>
              <a:buClr>
                <a:schemeClr val="dk1"/>
              </a:buClr>
              <a:buSzPts val="8700"/>
              <a:buFont typeface="Arial"/>
              <a:buChar char="–"/>
              <a:defRPr b="0" i="0" sz="8700" u="none" cap="none" strike="noStrike">
                <a:solidFill>
                  <a:schemeClr val="dk1"/>
                </a:solidFill>
                <a:latin typeface="Calibri"/>
                <a:ea typeface="Calibri"/>
                <a:cs typeface="Calibri"/>
                <a:sym typeface="Calibri"/>
              </a:defRPr>
            </a:lvl2pPr>
            <a:lvl3pPr indent="-698500" lvl="2" marL="1371600" marR="0" rtl="0" algn="l">
              <a:spcBef>
                <a:spcPts val="1480"/>
              </a:spcBef>
              <a:spcAft>
                <a:spcPts val="0"/>
              </a:spcAft>
              <a:buClr>
                <a:schemeClr val="dk1"/>
              </a:buClr>
              <a:buSzPts val="7400"/>
              <a:buFont typeface="Arial"/>
              <a:buChar char="•"/>
              <a:defRPr b="0" i="0" sz="7400" u="none" cap="none" strike="noStrike">
                <a:solidFill>
                  <a:schemeClr val="dk1"/>
                </a:solidFill>
                <a:latin typeface="Calibri"/>
                <a:ea typeface="Calibri"/>
                <a:cs typeface="Calibri"/>
                <a:sym typeface="Calibri"/>
              </a:defRPr>
            </a:lvl3pPr>
            <a:lvl4pPr indent="-622300" lvl="3" marL="1828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4pPr>
            <a:lvl5pPr indent="-622300" lvl="4" marL="22860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30" name="Google Shape;30;p2"/>
          <p:cNvSpPr txBox="1"/>
          <p:nvPr>
            <p:ph idx="15" type="body"/>
          </p:nvPr>
        </p:nvSpPr>
        <p:spPr>
          <a:xfrm>
            <a:off x="26742748" y="3588334"/>
            <a:ext cx="5674198" cy="310896"/>
          </a:xfrm>
          <a:prstGeom prst="rect">
            <a:avLst/>
          </a:prstGeom>
          <a:noFill/>
          <a:ln>
            <a:noFill/>
          </a:ln>
        </p:spPr>
        <p:txBody>
          <a:bodyPr anchorCtr="0" anchor="ctr" bIns="228575" lIns="228575" spcFirstLastPara="1" rIns="228575" wrap="square" tIns="228575">
            <a:noAutofit/>
          </a:bodyPr>
          <a:lstStyle>
            <a:lvl1pPr indent="-228600" lvl="0" marL="457200" marR="0" rtl="0" algn="l">
              <a:spcBef>
                <a:spcPts val="320"/>
              </a:spcBef>
              <a:spcAft>
                <a:spcPts val="0"/>
              </a:spcAft>
              <a:buClr>
                <a:schemeClr val="dk2"/>
              </a:buClr>
              <a:buSzPts val="1600"/>
              <a:buFont typeface="Arial"/>
              <a:buNone/>
              <a:defRPr b="0" i="0" sz="1600" u="none" cap="none" strike="noStrike">
                <a:solidFill>
                  <a:schemeClr val="dk2"/>
                </a:solidFill>
                <a:latin typeface="Helvetica Neue"/>
                <a:ea typeface="Helvetica Neue"/>
                <a:cs typeface="Helvetica Neue"/>
                <a:sym typeface="Helvetica Neue"/>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31" name="Google Shape;31;p2"/>
          <p:cNvSpPr txBox="1"/>
          <p:nvPr>
            <p:ph idx="16" type="body"/>
          </p:nvPr>
        </p:nvSpPr>
        <p:spPr>
          <a:xfrm>
            <a:off x="26760899" y="8262528"/>
            <a:ext cx="5674198" cy="310896"/>
          </a:xfrm>
          <a:prstGeom prst="rect">
            <a:avLst/>
          </a:prstGeom>
          <a:solidFill>
            <a:schemeClr val="accent6"/>
          </a:solid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lt1"/>
              </a:buClr>
              <a:buSzPts val="1600"/>
              <a:buFont typeface="Arial"/>
              <a:buNone/>
              <a:defRPr b="1" i="0" sz="1600" u="none" cap="none" strike="noStrike">
                <a:solidFill>
                  <a:schemeClr val="lt1"/>
                </a:solidFill>
                <a:latin typeface="Helvetica Neue"/>
                <a:ea typeface="Helvetica Neue"/>
                <a:cs typeface="Helvetica Neue"/>
                <a:sym typeface="Helvetica Neue"/>
              </a:defRPr>
            </a:lvl1pPr>
            <a:lvl2pPr indent="-781050" lvl="1" marL="914400" marR="0" rtl="0" algn="l">
              <a:spcBef>
                <a:spcPts val="1740"/>
              </a:spcBef>
              <a:spcAft>
                <a:spcPts val="0"/>
              </a:spcAft>
              <a:buClr>
                <a:schemeClr val="dk1"/>
              </a:buClr>
              <a:buSzPts val="8700"/>
              <a:buFont typeface="Arial"/>
              <a:buChar char="–"/>
              <a:defRPr b="0" i="0" sz="8700" u="none" cap="none" strike="noStrike">
                <a:solidFill>
                  <a:schemeClr val="dk1"/>
                </a:solidFill>
                <a:latin typeface="Calibri"/>
                <a:ea typeface="Calibri"/>
                <a:cs typeface="Calibri"/>
                <a:sym typeface="Calibri"/>
              </a:defRPr>
            </a:lvl2pPr>
            <a:lvl3pPr indent="-698500" lvl="2" marL="1371600" marR="0" rtl="0" algn="l">
              <a:spcBef>
                <a:spcPts val="1480"/>
              </a:spcBef>
              <a:spcAft>
                <a:spcPts val="0"/>
              </a:spcAft>
              <a:buClr>
                <a:schemeClr val="dk1"/>
              </a:buClr>
              <a:buSzPts val="7400"/>
              <a:buFont typeface="Arial"/>
              <a:buChar char="•"/>
              <a:defRPr b="0" i="0" sz="7400" u="none" cap="none" strike="noStrike">
                <a:solidFill>
                  <a:schemeClr val="dk1"/>
                </a:solidFill>
                <a:latin typeface="Calibri"/>
                <a:ea typeface="Calibri"/>
                <a:cs typeface="Calibri"/>
                <a:sym typeface="Calibri"/>
              </a:defRPr>
            </a:lvl3pPr>
            <a:lvl4pPr indent="-622300" lvl="3" marL="1828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4pPr>
            <a:lvl5pPr indent="-622300" lvl="4" marL="22860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32" name="Google Shape;32;p2"/>
          <p:cNvSpPr txBox="1"/>
          <p:nvPr>
            <p:ph idx="17" type="body"/>
          </p:nvPr>
        </p:nvSpPr>
        <p:spPr>
          <a:xfrm>
            <a:off x="26742748" y="8600256"/>
            <a:ext cx="5674198" cy="310896"/>
          </a:xfrm>
          <a:prstGeom prst="rect">
            <a:avLst/>
          </a:prstGeom>
          <a:noFill/>
          <a:ln>
            <a:noFill/>
          </a:ln>
        </p:spPr>
        <p:txBody>
          <a:bodyPr anchorCtr="0" anchor="ctr" bIns="228575" lIns="228575" spcFirstLastPara="1" rIns="228575" wrap="square" tIns="228575">
            <a:noAutofit/>
          </a:bodyPr>
          <a:lstStyle>
            <a:lvl1pPr indent="-228600" lvl="0" marL="457200" marR="0" rtl="0" algn="l">
              <a:spcBef>
                <a:spcPts val="320"/>
              </a:spcBef>
              <a:spcAft>
                <a:spcPts val="0"/>
              </a:spcAft>
              <a:buClr>
                <a:schemeClr val="dk2"/>
              </a:buClr>
              <a:buSzPts val="1600"/>
              <a:buFont typeface="Arial"/>
              <a:buNone/>
              <a:defRPr b="0" i="0" sz="1600" u="none" cap="none" strike="noStrike">
                <a:solidFill>
                  <a:schemeClr val="dk2"/>
                </a:solidFill>
                <a:latin typeface="Helvetica Neue"/>
                <a:ea typeface="Helvetica Neue"/>
                <a:cs typeface="Helvetica Neue"/>
                <a:sym typeface="Helvetica Neue"/>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33" name="Google Shape;33;p2"/>
          <p:cNvSpPr txBox="1"/>
          <p:nvPr>
            <p:ph idx="18" type="body"/>
          </p:nvPr>
        </p:nvSpPr>
        <p:spPr>
          <a:xfrm>
            <a:off x="13649327" y="3250606"/>
            <a:ext cx="5674198" cy="310896"/>
          </a:xfrm>
          <a:prstGeom prst="rect">
            <a:avLst/>
          </a:prstGeom>
          <a:solidFill>
            <a:schemeClr val="accent6"/>
          </a:solid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lt1"/>
              </a:buClr>
              <a:buSzPts val="1600"/>
              <a:buFont typeface="Arial"/>
              <a:buNone/>
              <a:defRPr b="1" i="0" sz="1600" u="none" cap="none" strike="noStrike">
                <a:solidFill>
                  <a:schemeClr val="lt1"/>
                </a:solidFill>
                <a:latin typeface="Helvetica Neue"/>
                <a:ea typeface="Helvetica Neue"/>
                <a:cs typeface="Helvetica Neue"/>
                <a:sym typeface="Helvetica Neue"/>
              </a:defRPr>
            </a:lvl1pPr>
            <a:lvl2pPr indent="-781050" lvl="1" marL="914400" marR="0" rtl="0" algn="l">
              <a:spcBef>
                <a:spcPts val="1740"/>
              </a:spcBef>
              <a:spcAft>
                <a:spcPts val="0"/>
              </a:spcAft>
              <a:buClr>
                <a:schemeClr val="dk1"/>
              </a:buClr>
              <a:buSzPts val="8700"/>
              <a:buFont typeface="Arial"/>
              <a:buChar char="–"/>
              <a:defRPr b="0" i="0" sz="8700" u="none" cap="none" strike="noStrike">
                <a:solidFill>
                  <a:schemeClr val="dk1"/>
                </a:solidFill>
                <a:latin typeface="Calibri"/>
                <a:ea typeface="Calibri"/>
                <a:cs typeface="Calibri"/>
                <a:sym typeface="Calibri"/>
              </a:defRPr>
            </a:lvl2pPr>
            <a:lvl3pPr indent="-698500" lvl="2" marL="1371600" marR="0" rtl="0" algn="l">
              <a:spcBef>
                <a:spcPts val="1480"/>
              </a:spcBef>
              <a:spcAft>
                <a:spcPts val="0"/>
              </a:spcAft>
              <a:buClr>
                <a:schemeClr val="dk1"/>
              </a:buClr>
              <a:buSzPts val="7400"/>
              <a:buFont typeface="Arial"/>
              <a:buChar char="•"/>
              <a:defRPr b="0" i="0" sz="7400" u="none" cap="none" strike="noStrike">
                <a:solidFill>
                  <a:schemeClr val="dk1"/>
                </a:solidFill>
                <a:latin typeface="Calibri"/>
                <a:ea typeface="Calibri"/>
                <a:cs typeface="Calibri"/>
                <a:sym typeface="Calibri"/>
              </a:defRPr>
            </a:lvl3pPr>
            <a:lvl4pPr indent="-622300" lvl="3" marL="1828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4pPr>
            <a:lvl5pPr indent="-622300" lvl="4" marL="22860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
        <p:nvSpPr>
          <p:cNvPr id="34" name="Google Shape;34;p2"/>
          <p:cNvSpPr txBox="1"/>
          <p:nvPr>
            <p:ph idx="19" type="body"/>
          </p:nvPr>
        </p:nvSpPr>
        <p:spPr>
          <a:xfrm>
            <a:off x="13631176" y="3588334"/>
            <a:ext cx="5674200" cy="310800"/>
          </a:xfrm>
          <a:prstGeom prst="rect">
            <a:avLst/>
          </a:prstGeom>
          <a:noFill/>
          <a:ln>
            <a:noFill/>
          </a:ln>
        </p:spPr>
        <p:txBody>
          <a:bodyPr anchorCtr="0" anchor="ctr" bIns="228575" lIns="228575" spcFirstLastPara="1" rIns="228575" wrap="square" tIns="228575">
            <a:noAutofit/>
          </a:bodyPr>
          <a:lstStyle>
            <a:lvl1pPr indent="-228600" lvl="0" marL="457200" marR="0" rtl="0" algn="l">
              <a:spcBef>
                <a:spcPts val="320"/>
              </a:spcBef>
              <a:spcAft>
                <a:spcPts val="0"/>
              </a:spcAft>
              <a:buClr>
                <a:schemeClr val="dk2"/>
              </a:buClr>
              <a:buSzPts val="1600"/>
              <a:buFont typeface="Arial"/>
              <a:buNone/>
              <a:defRPr b="0" i="0" sz="1600" u="none" cap="none" strike="noStrike">
                <a:solidFill>
                  <a:schemeClr val="dk2"/>
                </a:solidFill>
                <a:latin typeface="Helvetica Neue"/>
                <a:ea typeface="Helvetica Neue"/>
                <a:cs typeface="Helvetica Neue"/>
                <a:sym typeface="Helvetica Neue"/>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622300" lvl="5" marL="27432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6pPr>
            <a:lvl7pPr indent="-622300" lvl="6" marL="32004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7pPr>
            <a:lvl8pPr indent="-622300" lvl="7" marL="36576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8pPr>
            <a:lvl9pPr indent="-622300" lvl="8" marL="4114800" marR="0" rtl="0" algn="l">
              <a:spcBef>
                <a:spcPts val="1240"/>
              </a:spcBef>
              <a:spcAft>
                <a:spcPts val="0"/>
              </a:spcAft>
              <a:buClr>
                <a:schemeClr val="dk1"/>
              </a:buClr>
              <a:buSzPts val="6200"/>
              <a:buFont typeface="Arial"/>
              <a:buChar char="•"/>
              <a:defRPr b="0" i="0" sz="6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449704" y="15931857"/>
            <a:ext cx="2945959" cy="277301"/>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cxnSp>
        <p:nvCxnSpPr>
          <p:cNvPr id="11" name="Google Shape;11;p1"/>
          <p:cNvCxnSpPr/>
          <p:nvPr/>
        </p:nvCxnSpPr>
        <p:spPr>
          <a:xfrm>
            <a:off x="0" y="15794175"/>
            <a:ext cx="32918400" cy="0"/>
          </a:xfrm>
          <a:prstGeom prst="straightConnector1">
            <a:avLst/>
          </a:prstGeom>
          <a:noFill/>
          <a:ln cap="flat" cmpd="sng" w="9525">
            <a:solidFill>
              <a:srgbClr val="A1A1A1"/>
            </a:solidFill>
            <a:prstDash val="solid"/>
            <a:round/>
            <a:headEnd len="sm" w="sm" type="none"/>
            <a:tailEnd len="sm" w="sm" type="none"/>
          </a:ln>
        </p:spPr>
      </p:cxnSp>
      <p:cxnSp>
        <p:nvCxnSpPr>
          <p:cNvPr id="12" name="Google Shape;12;p1"/>
          <p:cNvCxnSpPr/>
          <p:nvPr/>
        </p:nvCxnSpPr>
        <p:spPr>
          <a:xfrm>
            <a:off x="13194891" y="3248761"/>
            <a:ext cx="0" cy="11887200"/>
          </a:xfrm>
          <a:prstGeom prst="straightConnector1">
            <a:avLst/>
          </a:prstGeom>
          <a:noFill/>
          <a:ln cap="rnd" cmpd="sng" w="50800">
            <a:solidFill>
              <a:srgbClr val="A1A1A1"/>
            </a:solidFill>
            <a:prstDash val="dot"/>
            <a:round/>
            <a:headEnd len="sm" w="sm" type="none"/>
            <a:tailEnd len="sm" w="sm" type="none"/>
          </a:ln>
        </p:spPr>
      </p:cxnSp>
      <p:cxnSp>
        <p:nvCxnSpPr>
          <p:cNvPr id="13" name="Google Shape;13;p1"/>
          <p:cNvCxnSpPr/>
          <p:nvPr/>
        </p:nvCxnSpPr>
        <p:spPr>
          <a:xfrm>
            <a:off x="19782503" y="3248761"/>
            <a:ext cx="0" cy="11887200"/>
          </a:xfrm>
          <a:prstGeom prst="straightConnector1">
            <a:avLst/>
          </a:prstGeom>
          <a:noFill/>
          <a:ln cap="rnd" cmpd="sng" w="50800">
            <a:solidFill>
              <a:srgbClr val="A1A1A1"/>
            </a:solidFill>
            <a:prstDash val="dot"/>
            <a:round/>
            <a:headEnd len="sm" w="sm" type="none"/>
            <a:tailEnd len="sm" w="sm" type="none"/>
          </a:ln>
        </p:spPr>
      </p:cxnSp>
      <p:cxnSp>
        <p:nvCxnSpPr>
          <p:cNvPr id="14" name="Google Shape;14;p1"/>
          <p:cNvCxnSpPr/>
          <p:nvPr/>
        </p:nvCxnSpPr>
        <p:spPr>
          <a:xfrm>
            <a:off x="26370115" y="3248761"/>
            <a:ext cx="0" cy="11887200"/>
          </a:xfrm>
          <a:prstGeom prst="straightConnector1">
            <a:avLst/>
          </a:prstGeom>
          <a:noFill/>
          <a:ln cap="rnd" cmpd="sng" w="50800">
            <a:solidFill>
              <a:srgbClr val="A1A1A1"/>
            </a:solidFill>
            <a:prstDash val="dot"/>
            <a:round/>
            <a:headEnd len="sm" w="sm" type="none"/>
            <a:tailEnd len="sm" w="sm" type="none"/>
          </a:ln>
        </p:spPr>
      </p:cxnSp>
      <p:cxnSp>
        <p:nvCxnSpPr>
          <p:cNvPr id="15" name="Google Shape;15;p1"/>
          <p:cNvCxnSpPr/>
          <p:nvPr/>
        </p:nvCxnSpPr>
        <p:spPr>
          <a:xfrm>
            <a:off x="6607279" y="3248761"/>
            <a:ext cx="0" cy="11887200"/>
          </a:xfrm>
          <a:prstGeom prst="straightConnector1">
            <a:avLst/>
          </a:prstGeom>
          <a:noFill/>
          <a:ln cap="rnd" cmpd="sng" w="50800">
            <a:solidFill>
              <a:srgbClr val="A1A1A1"/>
            </a:solidFill>
            <a:prstDash val="dot"/>
            <a:round/>
            <a:headEnd len="sm" w="sm" type="none"/>
            <a:tailEnd len="sm" w="sm" type="none"/>
          </a:ln>
        </p:spPr>
      </p:cxnSp>
      <p:graphicFrame>
        <p:nvGraphicFramePr>
          <p:cNvPr id="16" name="Google Shape;16;p1"/>
          <p:cNvGraphicFramePr/>
          <p:nvPr/>
        </p:nvGraphicFramePr>
        <p:xfrm>
          <a:off x="-6363995" y="-667"/>
          <a:ext cx="3000000" cy="3000000"/>
        </p:xfrm>
        <a:graphic>
          <a:graphicData uri="http://schemas.openxmlformats.org/drawingml/2006/table">
            <a:tbl>
              <a:tblPr bandRow="1" firstRow="1">
                <a:noFill/>
                <a:tableStyleId>{0A20E8C5-F872-4D4E-BDE7-9FCFF66AB544}</a:tableStyleId>
              </a:tblPr>
              <a:tblGrid>
                <a:gridCol w="2615575"/>
                <a:gridCol w="3484275"/>
              </a:tblGrid>
              <a:tr h="629675">
                <a:tc gridSpan="2">
                  <a:txBody>
                    <a:bodyPr/>
                    <a:lstStyle/>
                    <a:p>
                      <a:pPr indent="0" lvl="0" marL="0" marR="0" rtl="0" algn="ctr">
                        <a:lnSpc>
                          <a:spcPct val="100000"/>
                        </a:lnSpc>
                        <a:spcBef>
                          <a:spcPts val="0"/>
                        </a:spcBef>
                        <a:spcAft>
                          <a:spcPts val="0"/>
                        </a:spcAft>
                        <a:buClr>
                          <a:srgbClr val="1F3A4E"/>
                        </a:buClr>
                        <a:buSzPts val="1800"/>
                        <a:buFont typeface="Arial Black"/>
                        <a:buNone/>
                      </a:pPr>
                      <a:r>
                        <a:rPr b="0" lang="en-US" sz="1800" u="none" cap="none" strike="noStrike">
                          <a:solidFill>
                            <a:srgbClr val="1F3A4E"/>
                          </a:solidFill>
                          <a:latin typeface="Arial Black"/>
                          <a:ea typeface="Arial Black"/>
                          <a:cs typeface="Arial Black"/>
                          <a:sym typeface="Arial Black"/>
                        </a:rPr>
                        <a:t>QUICK START GUIDE</a:t>
                      </a:r>
                      <a:br>
                        <a:rPr b="0" lang="en-US" sz="1800" u="none" cap="none" strike="noStrike">
                          <a:solidFill>
                            <a:srgbClr val="1F3A4E"/>
                          </a:solidFill>
                          <a:latin typeface="Arial Black"/>
                          <a:ea typeface="Arial Black"/>
                          <a:cs typeface="Arial Black"/>
                          <a:sym typeface="Arial Black"/>
                        </a:rPr>
                      </a:br>
                      <a:r>
                        <a:rPr b="1" lang="en-US" sz="1400" u="none" cap="none" strike="noStrike">
                          <a:solidFill>
                            <a:srgbClr val="FF0000"/>
                          </a:solidFill>
                          <a:latin typeface="Trebuchet MS"/>
                          <a:ea typeface="Trebuchet MS"/>
                          <a:cs typeface="Trebuchet MS"/>
                          <a:sym typeface="Trebuchet MS"/>
                        </a:rPr>
                        <a:t>(THIS SIDEBAR WILL NOT PRINT)</a:t>
                      </a:r>
                      <a:endParaRPr b="1" sz="18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2118700">
                <a:tc gridSpan="2">
                  <a:txBody>
                    <a:bodyPr/>
                    <a:lstStyle/>
                    <a:p>
                      <a:pPr indent="0" lvl="0" marL="0" marR="0" rtl="0" algn="l">
                        <a:spcBef>
                          <a:spcPts val="0"/>
                        </a:spcBef>
                        <a:spcAft>
                          <a:spcPts val="0"/>
                        </a:spcAft>
                        <a:buNone/>
                      </a:pPr>
                      <a:r>
                        <a:rPr i="0" lang="en-US" sz="1100" u="none" cap="none" strike="noStrike">
                          <a:solidFill>
                            <a:srgbClr val="D9D9D9"/>
                          </a:solidFill>
                          <a:latin typeface="Arial"/>
                          <a:ea typeface="Arial"/>
                          <a:cs typeface="Arial"/>
                          <a:sym typeface="Arial"/>
                        </a:rPr>
                        <a:t>This PowerPoint template produces a </a:t>
                      </a:r>
                      <a:r>
                        <a:rPr i="0" lang="en-US" sz="1100" u="none" cap="none" strike="noStrike">
                          <a:solidFill>
                            <a:srgbClr val="FFC000"/>
                          </a:solidFill>
                          <a:latin typeface="Arial"/>
                          <a:ea typeface="Arial"/>
                          <a:cs typeface="Arial"/>
                          <a:sym typeface="Arial"/>
                        </a:rPr>
                        <a:t>36"x72" </a:t>
                      </a:r>
                      <a:r>
                        <a:rPr i="0" lang="en-US" sz="11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1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1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100" u="none" cap="none" strike="noStrike">
                          <a:solidFill>
                            <a:srgbClr val="FFC000"/>
                          </a:solidFill>
                          <a:latin typeface="Arial"/>
                          <a:ea typeface="Arial"/>
                          <a:cs typeface="Arial"/>
                          <a:sym typeface="Arial"/>
                        </a:rPr>
                        <a:t>PosterPresentations.com</a:t>
                      </a:r>
                      <a:r>
                        <a:rPr i="0" lang="en-US" sz="1100" u="none" cap="none" strike="noStrike">
                          <a:solidFill>
                            <a:srgbClr val="D9D9D9"/>
                          </a:solidFill>
                          <a:latin typeface="Arial"/>
                          <a:ea typeface="Arial"/>
                          <a:cs typeface="Arial"/>
                          <a:sym typeface="Arial"/>
                        </a:rPr>
                        <a:t> and click on the  </a:t>
                      </a:r>
                      <a:r>
                        <a:rPr i="0" lang="en-US" sz="1100" u="none" cap="none" strike="noStrike">
                          <a:solidFill>
                            <a:srgbClr val="FFC000"/>
                          </a:solidFill>
                          <a:latin typeface="Arial"/>
                          <a:ea typeface="Arial"/>
                          <a:cs typeface="Arial"/>
                          <a:sym typeface="Arial"/>
                        </a:rPr>
                        <a:t>HELP DESK</a:t>
                      </a:r>
                      <a:r>
                        <a:rPr i="0" lang="en-US" sz="11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11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100" u="none" cap="none" strike="noStrike">
                          <a:solidFill>
                            <a:srgbClr val="D9D9D9"/>
                          </a:solidFill>
                          <a:latin typeface="Arial"/>
                          <a:ea typeface="Arial"/>
                          <a:cs typeface="Arial"/>
                          <a:sym typeface="Arial"/>
                        </a:rPr>
                        <a:t>To print your poster using our same-day professional printing service, go online to </a:t>
                      </a:r>
                      <a:r>
                        <a:rPr i="0" lang="en-US" sz="1100" u="none" cap="none" strike="noStrike">
                          <a:solidFill>
                            <a:srgbClr val="FFC000"/>
                          </a:solidFill>
                          <a:latin typeface="Arial"/>
                          <a:ea typeface="Arial"/>
                          <a:cs typeface="Arial"/>
                          <a:sym typeface="Arial"/>
                        </a:rPr>
                        <a:t>PosterPresentations.com</a:t>
                      </a:r>
                      <a:r>
                        <a:rPr i="0" lang="en-US" sz="1100" u="none" cap="none" strike="noStrike">
                          <a:solidFill>
                            <a:srgbClr val="D9D9D9"/>
                          </a:solidFill>
                          <a:latin typeface="Arial"/>
                          <a:ea typeface="Arial"/>
                          <a:cs typeface="Arial"/>
                          <a:sym typeface="Arial"/>
                        </a:rPr>
                        <a:t> and click on "</a:t>
                      </a:r>
                      <a:r>
                        <a:rPr i="0" lang="en-US" sz="1100" u="none" cap="none" strike="noStrike">
                          <a:solidFill>
                            <a:srgbClr val="FFC000"/>
                          </a:solidFill>
                          <a:latin typeface="Arial"/>
                          <a:ea typeface="Arial"/>
                          <a:cs typeface="Arial"/>
                          <a:sym typeface="Arial"/>
                        </a:rPr>
                        <a:t>Order your poster</a:t>
                      </a:r>
                      <a:r>
                        <a:rPr i="0" lang="en-US" sz="1100" u="none" cap="none" strike="noStrike">
                          <a:solidFill>
                            <a:srgbClr val="D9D9D9"/>
                          </a:solidFill>
                          <a:latin typeface="Arial"/>
                          <a:ea typeface="Arial"/>
                          <a:cs typeface="Arial"/>
                          <a:sym typeface="Arial"/>
                        </a:rPr>
                        <a:t>".</a:t>
                      </a:r>
                      <a:endParaRPr b="1" sz="11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2302950">
                <a:tc>
                  <a:txBody>
                    <a:bodyPr/>
                    <a:lstStyle/>
                    <a:p>
                      <a:pPr indent="0" lvl="0" marL="0" marR="0" rtl="0" algn="ctr">
                        <a:spcBef>
                          <a:spcPts val="0"/>
                        </a:spcBef>
                        <a:spcAft>
                          <a:spcPts val="0"/>
                        </a:spcAft>
                        <a:buNone/>
                      </a:pPr>
                      <a:r>
                        <a:t/>
                      </a:r>
                      <a:endParaRPr sz="1100" u="none" cap="none" strike="noStrike">
                        <a:solidFill>
                          <a:srgbClr val="1F3A4E"/>
                        </a:solidFill>
                      </a:endParaRPr>
                    </a:p>
                    <a:p>
                      <a:pPr indent="0" lvl="0" marL="0" marR="0" rtl="0" algn="ctr">
                        <a:spcBef>
                          <a:spcPts val="0"/>
                        </a:spcBef>
                        <a:spcAft>
                          <a:spcPts val="0"/>
                        </a:spcAft>
                        <a:buNone/>
                      </a:pPr>
                      <a:r>
                        <a:t/>
                      </a:r>
                      <a:endParaRPr sz="1100" u="none" cap="none" strike="noStrike">
                        <a:solidFill>
                          <a:srgbClr val="1F3A4E"/>
                        </a:solidFill>
                      </a:endParaRPr>
                    </a:p>
                    <a:p>
                      <a:pPr indent="0" lvl="0" marL="0" marR="0" rtl="0" algn="ctr">
                        <a:spcBef>
                          <a:spcPts val="0"/>
                        </a:spcBef>
                        <a:spcAft>
                          <a:spcPts val="0"/>
                        </a:spcAft>
                        <a:buNone/>
                      </a:pPr>
                      <a:r>
                        <a:rPr lang="en-US" sz="1100" u="none" cap="none" strike="noStrike">
                          <a:solidFill>
                            <a:schemeClr val="lt1"/>
                          </a:solidFill>
                          <a:latin typeface="Arial"/>
                          <a:ea typeface="Arial"/>
                          <a:cs typeface="Arial"/>
                          <a:sym typeface="Arial"/>
                        </a:rPr>
                        <a:t>This is a template for a</a:t>
                      </a:r>
                      <a:endParaRPr/>
                    </a:p>
                    <a:p>
                      <a:pPr indent="0" lvl="0" marL="0" marR="0" rtl="0" algn="ctr">
                        <a:lnSpc>
                          <a:spcPct val="100000"/>
                        </a:lnSpc>
                        <a:spcBef>
                          <a:spcPts val="0"/>
                        </a:spcBef>
                        <a:spcAft>
                          <a:spcPts val="0"/>
                        </a:spcAft>
                        <a:buClr>
                          <a:schemeClr val="lt1"/>
                        </a:buClr>
                        <a:buSzPts val="1100"/>
                        <a:buFont typeface="Arial"/>
                        <a:buNone/>
                      </a:pPr>
                      <a:r>
                        <a:rPr lang="en-US" sz="1100" u="none" cap="none" strike="noStrike">
                          <a:solidFill>
                            <a:schemeClr val="lt1"/>
                          </a:solidFill>
                          <a:latin typeface="Arial"/>
                          <a:ea typeface="Arial"/>
                          <a:cs typeface="Arial"/>
                          <a:sym typeface="Arial"/>
                        </a:rPr>
                        <a:t>presentation poster </a:t>
                      </a:r>
                      <a:br>
                        <a:rPr lang="en-US" sz="1100" u="none" cap="none" strike="noStrike">
                          <a:solidFill>
                            <a:schemeClr val="lt1"/>
                          </a:solidFill>
                          <a:latin typeface="Arial"/>
                          <a:ea typeface="Arial"/>
                          <a:cs typeface="Arial"/>
                          <a:sym typeface="Arial"/>
                        </a:rPr>
                      </a:br>
                      <a:r>
                        <a:rPr b="1" lang="en-US" sz="1800" u="none" cap="none" strike="noStrike">
                          <a:solidFill>
                            <a:srgbClr val="FFC000"/>
                          </a:solidFill>
                          <a:latin typeface="Arial"/>
                          <a:ea typeface="Arial"/>
                          <a:cs typeface="Arial"/>
                          <a:sym typeface="Arial"/>
                        </a:rPr>
                        <a:t>36 inches tall</a:t>
                      </a:r>
                      <a:br>
                        <a:rPr b="1" lang="en-US" sz="1800" u="none" cap="none" strike="noStrike">
                          <a:solidFill>
                            <a:srgbClr val="FFC000"/>
                          </a:solidFill>
                          <a:latin typeface="Arial"/>
                          <a:ea typeface="Arial"/>
                          <a:cs typeface="Arial"/>
                          <a:sym typeface="Arial"/>
                        </a:rPr>
                      </a:br>
                      <a:r>
                        <a:rPr b="1" lang="en-US" sz="1800" u="none" cap="none" strike="noStrike">
                          <a:solidFill>
                            <a:srgbClr val="FFC000"/>
                          </a:solidFill>
                          <a:latin typeface="Arial"/>
                          <a:ea typeface="Arial"/>
                          <a:cs typeface="Arial"/>
                          <a:sym typeface="Arial"/>
                        </a:rPr>
                        <a:t>by</a:t>
                      </a:r>
                      <a:br>
                        <a:rPr b="1" lang="en-US" sz="1800" u="none" cap="none" strike="noStrike">
                          <a:solidFill>
                            <a:srgbClr val="FFC000"/>
                          </a:solidFill>
                          <a:latin typeface="Arial"/>
                          <a:ea typeface="Arial"/>
                          <a:cs typeface="Arial"/>
                          <a:sym typeface="Arial"/>
                        </a:rPr>
                      </a:br>
                      <a:r>
                        <a:rPr b="1" lang="en-US" sz="1800" u="none" cap="none" strike="noStrike">
                          <a:solidFill>
                            <a:srgbClr val="FFC000"/>
                          </a:solidFill>
                          <a:latin typeface="Arial"/>
                          <a:ea typeface="Arial"/>
                          <a:cs typeface="Arial"/>
                          <a:sym typeface="Arial"/>
                        </a:rPr>
                        <a:t>72 inches wide</a:t>
                      </a:r>
                      <a:br>
                        <a:rPr lang="en-US" sz="1100" u="none" cap="none" strike="noStrike">
                          <a:solidFill>
                            <a:schemeClr val="lt1"/>
                          </a:solidFill>
                          <a:latin typeface="Arial"/>
                          <a:ea typeface="Arial"/>
                          <a:cs typeface="Arial"/>
                          <a:sym typeface="Arial"/>
                        </a:rPr>
                      </a:br>
                      <a:endParaRPr sz="11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1200"/>
                        <a:buFont typeface="Arial"/>
                        <a:buNone/>
                      </a:pPr>
                      <a:r>
                        <a:rPr b="1" lang="en-US" sz="1200" u="none" cap="none" strike="noStrike">
                          <a:solidFill>
                            <a:srgbClr val="FFC000"/>
                          </a:solidFill>
                          <a:latin typeface="Arial"/>
                          <a:ea typeface="Arial"/>
                          <a:cs typeface="Arial"/>
                          <a:sym typeface="Arial"/>
                        </a:rPr>
                        <a:t>Important: Check the template size</a:t>
                      </a:r>
                      <a:br>
                        <a:rPr b="0" lang="en-US" sz="1100" u="none" cap="none" strike="noStrike">
                          <a:solidFill>
                            <a:srgbClr val="FFC000"/>
                          </a:solidFill>
                          <a:latin typeface="Arial"/>
                          <a:ea typeface="Arial"/>
                          <a:cs typeface="Arial"/>
                          <a:sym typeface="Arial"/>
                        </a:rPr>
                      </a:br>
                      <a:r>
                        <a:rPr b="0" lang="en-US" sz="11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100" u="none" cap="none" strike="noStrike">
                          <a:solidFill>
                            <a:srgbClr val="D9D9D9"/>
                          </a:solidFill>
                          <a:latin typeface="Arial"/>
                          <a:ea typeface="Arial"/>
                          <a:cs typeface="Arial"/>
                          <a:sym typeface="Arial"/>
                        </a:rPr>
                      </a:br>
                      <a:r>
                        <a:rPr b="0" lang="en-US" sz="11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1100" u="none" cap="none" strike="noStrike">
                          <a:solidFill>
                            <a:srgbClr val="D9D9D9"/>
                          </a:solidFill>
                          <a:latin typeface="Arial"/>
                          <a:ea typeface="Arial"/>
                          <a:cs typeface="Arial"/>
                          <a:sym typeface="Arial"/>
                        </a:rPr>
                      </a:br>
                      <a:r>
                        <a:rPr b="0" lang="en-US" sz="1100" u="none" cap="none" strike="noStrike">
                          <a:solidFill>
                            <a:srgbClr val="FFC000"/>
                          </a:solidFill>
                          <a:latin typeface="Arial"/>
                          <a:ea typeface="Arial"/>
                          <a:cs typeface="Arial"/>
                          <a:sym typeface="Arial"/>
                        </a:rPr>
                        <a:t>42 tall x 84 wide</a:t>
                      </a:r>
                      <a:br>
                        <a:rPr b="0" lang="en-US" sz="1100" u="none" cap="none" strike="noStrike">
                          <a:solidFill>
                            <a:srgbClr val="FFC000"/>
                          </a:solidFill>
                          <a:latin typeface="Arial"/>
                          <a:ea typeface="Arial"/>
                          <a:cs typeface="Arial"/>
                          <a:sym typeface="Arial"/>
                        </a:rPr>
                      </a:br>
                      <a:r>
                        <a:rPr b="0" lang="en-US" sz="1100" u="none" cap="none" strike="noStrike">
                          <a:solidFill>
                            <a:srgbClr val="FFC000"/>
                          </a:solidFill>
                          <a:latin typeface="Arial"/>
                          <a:ea typeface="Arial"/>
                          <a:cs typeface="Arial"/>
                          <a:sym typeface="Arial"/>
                        </a:rPr>
                        <a:t>48 tall x 96 wide</a:t>
                      </a:r>
                      <a:endParaRPr/>
                    </a:p>
                  </a:txBody>
                  <a:tcPr marT="137150" marB="45725" marR="91450" marL="182875">
                    <a:solidFill>
                      <a:srgbClr val="010101"/>
                    </a:solidFill>
                  </a:tcPr>
                </a:tc>
              </a:tr>
              <a:tr h="2160050">
                <a:tc>
                  <a:txBody>
                    <a:bodyPr/>
                    <a:lstStyle/>
                    <a:p>
                      <a:pPr indent="0" lvl="0" marL="0" marR="0" rtl="0" algn="l">
                        <a:spcBef>
                          <a:spcPts val="0"/>
                        </a:spcBef>
                        <a:spcAft>
                          <a:spcPts val="0"/>
                        </a:spcAft>
                        <a:buNone/>
                      </a:pPr>
                      <a:r>
                        <a:t/>
                      </a:r>
                      <a:endParaRPr sz="11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How to </a:t>
                      </a:r>
                      <a:r>
                        <a:rPr b="1" lang="en-US" sz="2000">
                          <a:solidFill>
                            <a:srgbClr val="FFC000"/>
                          </a:solidFill>
                          <a:latin typeface="Arial"/>
                          <a:ea typeface="Arial"/>
                          <a:cs typeface="Arial"/>
                          <a:sym typeface="Arial"/>
                        </a:rPr>
                        <a:t>Zoom in </a:t>
                      </a:r>
                      <a:r>
                        <a:rPr b="1" lang="en-US" sz="1200">
                          <a:solidFill>
                            <a:srgbClr val="FFC000"/>
                          </a:solidFill>
                          <a:latin typeface="Arial"/>
                          <a:ea typeface="Arial"/>
                          <a:cs typeface="Arial"/>
                          <a:sym typeface="Arial"/>
                        </a:rPr>
                        <a:t>and </a:t>
                      </a:r>
                      <a:r>
                        <a:rPr b="1" lang="en-US" sz="1050">
                          <a:solidFill>
                            <a:srgbClr val="FFC000"/>
                          </a:solidFill>
                          <a:latin typeface="Arial"/>
                          <a:ea typeface="Arial"/>
                          <a:cs typeface="Arial"/>
                          <a:sym typeface="Arial"/>
                        </a:rPr>
                        <a:t>out</a:t>
                      </a:r>
                      <a:endParaRPr b="1" sz="1200">
                        <a:solidFill>
                          <a:srgbClr val="FFC000"/>
                        </a:solidFill>
                        <a:latin typeface="Arial"/>
                        <a:ea typeface="Arial"/>
                        <a:cs typeface="Arial"/>
                        <a:sym typeface="Arial"/>
                      </a:endParaRPr>
                    </a:p>
                    <a:p>
                      <a:pPr indent="0" lvl="0" marL="0" marR="0" rtl="0" algn="l">
                        <a:spcBef>
                          <a:spcPts val="0"/>
                        </a:spcBef>
                        <a:spcAft>
                          <a:spcPts val="0"/>
                        </a:spcAft>
                        <a:buNone/>
                      </a:pPr>
                      <a:r>
                        <a:rPr b="0" lang="en-US" sz="1100">
                          <a:solidFill>
                            <a:srgbClr val="D9D9D9"/>
                          </a:solidFill>
                          <a:latin typeface="Arial"/>
                          <a:ea typeface="Arial"/>
                          <a:cs typeface="Arial"/>
                          <a:sym typeface="Arial"/>
                        </a:rPr>
                        <a:t>Use the PowerPoint zoom tool to adjust the screen magnification to view comfortably. PowerPoint provides 2 ways to zoom: </a:t>
                      </a:r>
                      <a:br>
                        <a:rPr b="0" lang="en-US" sz="1100">
                          <a:solidFill>
                            <a:srgbClr val="D9D9D9"/>
                          </a:solidFill>
                          <a:latin typeface="Arial"/>
                          <a:ea typeface="Arial"/>
                          <a:cs typeface="Arial"/>
                          <a:sym typeface="Arial"/>
                        </a:rPr>
                      </a:br>
                      <a:r>
                        <a:rPr b="0" lang="en-US" sz="1100">
                          <a:solidFill>
                            <a:srgbClr val="FFC000"/>
                          </a:solidFill>
                          <a:latin typeface="Arial"/>
                          <a:ea typeface="Arial"/>
                          <a:cs typeface="Arial"/>
                          <a:sym typeface="Arial"/>
                        </a:rPr>
                        <a:t>1. </a:t>
                      </a:r>
                      <a:r>
                        <a:rPr b="0" lang="en-US" sz="1100">
                          <a:solidFill>
                            <a:srgbClr val="D9D9D9"/>
                          </a:solidFill>
                          <a:latin typeface="Arial"/>
                          <a:ea typeface="Arial"/>
                          <a:cs typeface="Arial"/>
                          <a:sym typeface="Arial"/>
                        </a:rPr>
                        <a:t>On the top menu bar click on the VIEW tab and then click on ZOOM. Choose the zoom percentage that works best for you. </a:t>
                      </a:r>
                      <a:br>
                        <a:rPr b="0" lang="en-US" sz="1100">
                          <a:solidFill>
                            <a:srgbClr val="D9D9D9"/>
                          </a:solidFill>
                          <a:latin typeface="Arial"/>
                          <a:ea typeface="Arial"/>
                          <a:cs typeface="Arial"/>
                          <a:sym typeface="Arial"/>
                        </a:rPr>
                      </a:br>
                      <a:r>
                        <a:rPr b="0" lang="en-US" sz="1100">
                          <a:solidFill>
                            <a:srgbClr val="FFC000"/>
                          </a:solidFill>
                          <a:latin typeface="Arial"/>
                          <a:ea typeface="Arial"/>
                          <a:cs typeface="Arial"/>
                          <a:sym typeface="Arial"/>
                        </a:rPr>
                        <a:t>2. </a:t>
                      </a:r>
                      <a:r>
                        <a:rPr b="0" lang="en-US" sz="11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906850">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Ruler and Guides</a:t>
                      </a:r>
                      <a:br>
                        <a:rPr b="0" lang="en-US" sz="1100">
                          <a:solidFill>
                            <a:srgbClr val="FFC000"/>
                          </a:solidFill>
                          <a:latin typeface="Arial"/>
                          <a:ea typeface="Arial"/>
                          <a:cs typeface="Arial"/>
                          <a:sym typeface="Arial"/>
                        </a:rPr>
                      </a:br>
                      <a:r>
                        <a:rPr b="0" lang="en-US" sz="11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1926175">
                <a:tc>
                  <a:txBody>
                    <a:bodyPr/>
                    <a:lstStyle/>
                    <a:p>
                      <a:pPr indent="0" lvl="0" marL="0" marR="0" rtl="0" algn="l">
                        <a:spcBef>
                          <a:spcPts val="0"/>
                        </a:spcBef>
                        <a:spcAft>
                          <a:spcPts val="0"/>
                        </a:spcAft>
                        <a:buNone/>
                      </a:pPr>
                      <a:r>
                        <a:t/>
                      </a:r>
                      <a:endParaRPr sz="11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1200" u="none" cap="none" strike="noStrike">
                          <a:solidFill>
                            <a:srgbClr val="FFC000"/>
                          </a:solidFill>
                          <a:latin typeface="Arial"/>
                          <a:ea typeface="Arial"/>
                          <a:cs typeface="Arial"/>
                          <a:sym typeface="Arial"/>
                        </a:rPr>
                        <a:t>Headers and text containers</a:t>
                      </a:r>
                      <a:br>
                        <a:rPr b="0" lang="en-US" sz="1100" u="none" cap="none" strike="noStrike">
                          <a:solidFill>
                            <a:schemeClr val="lt1"/>
                          </a:solidFill>
                          <a:latin typeface="Arial"/>
                          <a:ea typeface="Arial"/>
                          <a:cs typeface="Arial"/>
                          <a:sym typeface="Arial"/>
                        </a:rPr>
                      </a:br>
                      <a:r>
                        <a:rPr b="0" lang="en-US" sz="11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100" u="none" cap="none" strike="noStrike">
                          <a:solidFill>
                            <a:schemeClr val="lt1"/>
                          </a:solidFill>
                          <a:latin typeface="Arial"/>
                          <a:ea typeface="Arial"/>
                          <a:cs typeface="Arial"/>
                          <a:sym typeface="Arial"/>
                        </a:rPr>
                      </a:br>
                      <a:r>
                        <a:rPr b="0" lang="en-US" sz="1100" u="none" cap="none" strike="noStrike">
                          <a:solidFill>
                            <a:srgbClr val="FFC000"/>
                          </a:solidFill>
                          <a:latin typeface="Arial"/>
                          <a:ea typeface="Arial"/>
                          <a:cs typeface="Arial"/>
                          <a:sym typeface="Arial"/>
                        </a:rPr>
                        <a:t>-</a:t>
                      </a:r>
                      <a:r>
                        <a:rPr b="0" lang="en-US" sz="1100" u="none" cap="none" strike="noStrike">
                          <a:solidFill>
                            <a:schemeClr val="lt1"/>
                          </a:solidFill>
                          <a:latin typeface="Arial"/>
                          <a:ea typeface="Arial"/>
                          <a:cs typeface="Arial"/>
                          <a:sym typeface="Arial"/>
                        </a:rPr>
                        <a:t> </a:t>
                      </a:r>
                      <a:r>
                        <a:rPr b="0" lang="en-US" sz="1100" u="none" cap="none" strike="noStrike">
                          <a:solidFill>
                            <a:srgbClr val="D9D9D9"/>
                          </a:solidFill>
                          <a:latin typeface="Arial"/>
                          <a:ea typeface="Arial"/>
                          <a:cs typeface="Arial"/>
                          <a:sym typeface="Arial"/>
                        </a:rPr>
                        <a:t>Click inside a section header to add its text. </a:t>
                      </a:r>
                      <a:br>
                        <a:rPr b="0" lang="en-US" sz="1100" u="none" cap="none" strike="noStrike">
                          <a:solidFill>
                            <a:schemeClr val="lt1"/>
                          </a:solidFill>
                          <a:latin typeface="Arial"/>
                          <a:ea typeface="Arial"/>
                          <a:cs typeface="Arial"/>
                          <a:sym typeface="Arial"/>
                        </a:rPr>
                      </a:br>
                      <a:r>
                        <a:rPr b="0" lang="en-US" sz="1100" u="none" cap="none" strike="noStrike">
                          <a:solidFill>
                            <a:srgbClr val="FFC000"/>
                          </a:solidFill>
                          <a:latin typeface="Arial"/>
                          <a:ea typeface="Arial"/>
                          <a:cs typeface="Arial"/>
                          <a:sym typeface="Arial"/>
                        </a:rPr>
                        <a:t>-</a:t>
                      </a:r>
                      <a:r>
                        <a:rPr b="0" lang="en-US" sz="1100" u="none" cap="none" strike="noStrike">
                          <a:solidFill>
                            <a:schemeClr val="lt1"/>
                          </a:solidFill>
                          <a:latin typeface="Arial"/>
                          <a:ea typeface="Arial"/>
                          <a:cs typeface="Arial"/>
                          <a:sym typeface="Arial"/>
                        </a:rPr>
                        <a:t> </a:t>
                      </a:r>
                      <a:r>
                        <a:rPr b="0" lang="en-US" sz="11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100" u="none" cap="none" strike="noStrike">
                          <a:solidFill>
                            <a:schemeClr val="lt1"/>
                          </a:solidFill>
                          <a:latin typeface="Arial"/>
                          <a:ea typeface="Arial"/>
                          <a:cs typeface="Arial"/>
                          <a:sym typeface="Arial"/>
                        </a:rPr>
                      </a:br>
                      <a:r>
                        <a:rPr b="0" lang="en-US" sz="1100" u="none" cap="none" strike="noStrike">
                          <a:solidFill>
                            <a:srgbClr val="FFC000"/>
                          </a:solidFill>
                          <a:latin typeface="Arial"/>
                          <a:ea typeface="Arial"/>
                          <a:cs typeface="Arial"/>
                          <a:sym typeface="Arial"/>
                        </a:rPr>
                        <a:t>-</a:t>
                      </a:r>
                      <a:r>
                        <a:rPr b="0" lang="en-US" sz="1100" u="none" cap="none" strike="noStrike">
                          <a:solidFill>
                            <a:schemeClr val="lt1"/>
                          </a:solidFill>
                          <a:latin typeface="Arial"/>
                          <a:ea typeface="Arial"/>
                          <a:cs typeface="Arial"/>
                          <a:sym typeface="Arial"/>
                        </a:rPr>
                        <a:t> </a:t>
                      </a:r>
                      <a:r>
                        <a:rPr b="0" lang="en-US" sz="11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1772450">
                <a:tc gridSpan="2">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1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100"/>
                        <a:buFont typeface="Arial"/>
                        <a:buChar char="-"/>
                      </a:pPr>
                      <a:r>
                        <a:rPr lang="en-US" sz="11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100">
                        <a:solidFill>
                          <a:srgbClr val="D9D9D9"/>
                        </a:solidFill>
                        <a:latin typeface="Arial"/>
                        <a:ea typeface="Arial"/>
                        <a:cs typeface="Arial"/>
                        <a:sym typeface="Arial"/>
                      </a:endParaRPr>
                    </a:p>
                  </a:txBody>
                  <a:tcPr marT="45725" marB="45725" marR="91450" marL="91450">
                    <a:solidFill>
                      <a:srgbClr val="010101"/>
                    </a:solidFill>
                  </a:tcPr>
                </a:tc>
                <a:tc hMerge="1"/>
              </a:tr>
              <a:tr h="11975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100"/>
                        <a:buFont typeface="Arial"/>
                        <a:buNone/>
                      </a:pPr>
                      <a:r>
                        <a:rPr b="0" i="0" lang="en-US" sz="11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1154975">
                <a:tc gridSpan="2">
                  <a:txBody>
                    <a:bodyPr/>
                    <a:lstStyle/>
                    <a:p>
                      <a:pPr indent="0" lvl="0" marL="0" marR="0" rtl="0" algn="l">
                        <a:spcBef>
                          <a:spcPts val="0"/>
                        </a:spcBef>
                        <a:spcAft>
                          <a:spcPts val="0"/>
                        </a:spcAft>
                        <a:buNone/>
                      </a:pPr>
                      <a:r>
                        <a:t/>
                      </a:r>
                      <a:endParaRPr sz="1100">
                        <a:solidFill>
                          <a:schemeClr val="lt1"/>
                        </a:solidFill>
                        <a:latin typeface="Arial"/>
                        <a:ea typeface="Arial"/>
                        <a:cs typeface="Arial"/>
                        <a:sym typeface="Arial"/>
                      </a:endParaRPr>
                    </a:p>
                  </a:txBody>
                  <a:tcPr marT="137150" marB="45725" marR="91450" marL="182875"/>
                </a:tc>
                <a:tc hMerge="1"/>
              </a:tr>
              <a:tr h="6448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100"/>
                        <a:buFont typeface="Arial"/>
                        <a:buNone/>
                      </a:pPr>
                      <a:r>
                        <a:rPr lang="en-US" sz="11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1605300">
                <a:tc gridSpan="2">
                  <a:txBody>
                    <a:bodyPr/>
                    <a:lstStyle/>
                    <a:p>
                      <a:pPr indent="0" lvl="0" marL="0" marR="0" rtl="0" algn="l">
                        <a:lnSpc>
                          <a:spcPct val="100000"/>
                        </a:lnSpc>
                        <a:spcBef>
                          <a:spcPts val="0"/>
                        </a:spcBef>
                        <a:spcAft>
                          <a:spcPts val="0"/>
                        </a:spcAft>
                        <a:buClr>
                          <a:schemeClr val="dk1"/>
                        </a:buClr>
                        <a:buSzPts val="1100"/>
                        <a:buFont typeface="Calibri"/>
                        <a:buNone/>
                      </a:pPr>
                      <a:r>
                        <a:t/>
                      </a:r>
                      <a:endParaRPr sz="11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7" name="Google Shape;17;p1"/>
          <p:cNvGraphicFramePr/>
          <p:nvPr/>
        </p:nvGraphicFramePr>
        <p:xfrm>
          <a:off x="33134784" y="-26718"/>
          <a:ext cx="3000000" cy="3000000"/>
        </p:xfrm>
        <a:graphic>
          <a:graphicData uri="http://schemas.openxmlformats.org/drawingml/2006/table">
            <a:tbl>
              <a:tblPr bandRow="1" firstRow="1">
                <a:noFill/>
                <a:tableStyleId>{0A20E8C5-F872-4D4E-BDE7-9FCFF66AB544}</a:tableStyleId>
              </a:tblPr>
              <a:tblGrid>
                <a:gridCol w="3056575"/>
                <a:gridCol w="3043250"/>
              </a:tblGrid>
              <a:tr h="855650">
                <a:tc gridSpan="2">
                  <a:txBody>
                    <a:bodyPr/>
                    <a:lstStyle/>
                    <a:p>
                      <a:pPr indent="0" lvl="0" marL="0" marR="0" rtl="0" algn="ctr">
                        <a:lnSpc>
                          <a:spcPct val="100000"/>
                        </a:lnSpc>
                        <a:spcBef>
                          <a:spcPts val="0"/>
                        </a:spcBef>
                        <a:spcAft>
                          <a:spcPts val="0"/>
                        </a:spcAft>
                        <a:buClr>
                          <a:srgbClr val="1F3A4E"/>
                        </a:buClr>
                        <a:buSzPts val="2000"/>
                        <a:buFont typeface="Arial Black"/>
                        <a:buNone/>
                      </a:pPr>
                      <a:r>
                        <a:rPr b="0" lang="en-US" sz="2000">
                          <a:solidFill>
                            <a:srgbClr val="1F3A4E"/>
                          </a:solidFill>
                          <a:latin typeface="Arial Black"/>
                          <a:ea typeface="Arial Black"/>
                          <a:cs typeface="Arial Black"/>
                          <a:sym typeface="Arial Black"/>
                        </a:rPr>
                        <a:t>QUICK START GUIDE</a:t>
                      </a:r>
                      <a:br>
                        <a:rPr b="0" lang="en-US" sz="2000">
                          <a:solidFill>
                            <a:srgbClr val="1F3A4E"/>
                          </a:solidFill>
                          <a:latin typeface="Arial Black"/>
                          <a:ea typeface="Arial Black"/>
                          <a:cs typeface="Arial Black"/>
                          <a:sym typeface="Arial Black"/>
                        </a:rPr>
                      </a:br>
                      <a:r>
                        <a:rPr b="1" lang="en-US" sz="1600">
                          <a:solidFill>
                            <a:srgbClr val="FF0000"/>
                          </a:solidFill>
                          <a:latin typeface="Trebuchet MS"/>
                          <a:ea typeface="Trebuchet MS"/>
                          <a:cs typeface="Trebuchet MS"/>
                          <a:sym typeface="Trebuchet MS"/>
                        </a:rPr>
                        <a:t>(THIS SIDEBAR WILL NOT PRINT)</a:t>
                      </a:r>
                      <a:endParaRPr b="1" sz="2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2710100">
                <a:tc gridSpan="2">
                  <a:txBody>
                    <a:bodyPr/>
                    <a:lstStyle/>
                    <a:p>
                      <a:pPr indent="0" lvl="0" marL="0" marR="0" rtl="0" algn="l">
                        <a:spcBef>
                          <a:spcPts val="0"/>
                        </a:spcBef>
                        <a:spcAft>
                          <a:spcPts val="0"/>
                        </a:spcAft>
                        <a:buNone/>
                      </a:pPr>
                      <a:r>
                        <a:rPr b="1" lang="en-US" sz="14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2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200" u="sng">
                          <a:solidFill>
                            <a:schemeClr val="hlink"/>
                          </a:solidFill>
                          <a:hlinkClick r:id="rId1"/>
                        </a:rPr>
                        <a:t>https://www.posterpresentations.com/how-to-change-the-research-poster-template-colors.html</a:t>
                      </a:r>
                      <a:endParaRPr sz="1200">
                        <a:solidFill>
                          <a:srgbClr val="FFC000"/>
                        </a:solidFill>
                      </a:endParaRPr>
                    </a:p>
                    <a:p>
                      <a:pPr indent="0" lvl="0" marL="0" marR="0" rtl="0" algn="l">
                        <a:spcBef>
                          <a:spcPts val="0"/>
                        </a:spcBef>
                        <a:spcAft>
                          <a:spcPts val="0"/>
                        </a:spcAft>
                        <a:buNone/>
                      </a:pPr>
                      <a:r>
                        <a:t/>
                      </a:r>
                      <a:endParaRPr b="0" sz="1200">
                        <a:solidFill>
                          <a:srgbClr val="D9D9D9"/>
                        </a:solidFill>
                        <a:latin typeface="Arial"/>
                        <a:ea typeface="Arial"/>
                        <a:cs typeface="Arial"/>
                        <a:sym typeface="Arial"/>
                      </a:endParaRPr>
                    </a:p>
                    <a:p>
                      <a:pPr indent="0" lvl="0" marL="0" marR="0" rtl="0" algn="l">
                        <a:spcBef>
                          <a:spcPts val="0"/>
                        </a:spcBef>
                        <a:spcAft>
                          <a:spcPts val="0"/>
                        </a:spcAft>
                        <a:buNone/>
                      </a:pPr>
                      <a:r>
                        <a:rPr b="0" lang="en-US" sz="12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200">
                        <a:solidFill>
                          <a:srgbClr val="D9D9D9"/>
                        </a:solidFill>
                        <a:latin typeface="Arial"/>
                        <a:ea typeface="Arial"/>
                        <a:cs typeface="Arial"/>
                        <a:sym typeface="Arial"/>
                      </a:endParaRPr>
                    </a:p>
                    <a:p>
                      <a:pPr indent="0" lvl="0" marL="0" marR="0" rtl="0" algn="l">
                        <a:spcBef>
                          <a:spcPts val="0"/>
                        </a:spcBef>
                        <a:spcAft>
                          <a:spcPts val="0"/>
                        </a:spcAft>
                        <a:buNone/>
                      </a:pPr>
                      <a:r>
                        <a:rPr b="0" lang="en-US" sz="12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r>
              <a:tr h="1786750">
                <a:tc gridSpan="2">
                  <a:txBody>
                    <a:bodyPr/>
                    <a:lstStyle/>
                    <a:p>
                      <a:pPr indent="0" lvl="0" marL="0" marR="0" rtl="0" algn="l">
                        <a:spcBef>
                          <a:spcPts val="0"/>
                        </a:spcBef>
                        <a:spcAft>
                          <a:spcPts val="0"/>
                        </a:spcAft>
                        <a:buNone/>
                      </a:pPr>
                      <a:r>
                        <a:rPr b="1" lang="en-US" sz="14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2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You can see a tutorial here: </a:t>
                      </a:r>
                      <a:r>
                        <a:rPr lang="en-US" sz="1200" u="sng">
                          <a:solidFill>
                            <a:srgbClr val="FFC000"/>
                          </a:solidFill>
                          <a:latin typeface="Arial"/>
                          <a:ea typeface="Arial"/>
                          <a:cs typeface="Arial"/>
                          <a:sym typeface="Arial"/>
                        </a:rPr>
                        <a:t>https://www.posterpresentations.com/how-to-change-the-column-configuration.html</a:t>
                      </a:r>
                      <a:endParaRPr sz="3200" u="sng">
                        <a:solidFill>
                          <a:srgbClr val="FFC000"/>
                        </a:solidFill>
                      </a:endParaRPr>
                    </a:p>
                  </a:txBody>
                  <a:tcPr marT="137150" marB="45725" marR="91450" marL="182875">
                    <a:solidFill>
                      <a:schemeClr val="dk1"/>
                    </a:solidFill>
                  </a:tcPr>
                </a:tc>
                <a:tc hMerge="1"/>
              </a:tr>
              <a:tr h="2522050">
                <a:tc>
                  <a:txBody>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txBody>
                  <a:tcPr marT="137150" marB="45725" marR="91450" marL="182875"/>
                </a:tc>
                <a:tc rowSpan="2">
                  <a:txBody>
                    <a:bodyPr/>
                    <a:lstStyle/>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The Quick Start</a:t>
                      </a:r>
                      <a:r>
                        <a:rPr lang="en-US" sz="1200">
                          <a:solidFill>
                            <a:srgbClr val="D9D9D9"/>
                          </a:solidFill>
                          <a:latin typeface="Arial"/>
                          <a:ea typeface="Arial"/>
                          <a:cs typeface="Arial"/>
                          <a:sym typeface="Arial"/>
                        </a:rPr>
                        <a:t> Guides</a:t>
                      </a:r>
                      <a:r>
                        <a:rPr lang="en-US" sz="1200">
                          <a:solidFill>
                            <a:srgbClr val="D9D9D9"/>
                          </a:solidFill>
                          <a:latin typeface="Arial"/>
                          <a:ea typeface="Arial"/>
                          <a:cs typeface="Arial"/>
                          <a:sym typeface="Arial"/>
                        </a:rPr>
                        <a:t> </a:t>
                      </a:r>
                      <a:r>
                        <a:rPr lang="en-US" sz="1200" u="sng">
                          <a:solidFill>
                            <a:srgbClr val="D9D9D9"/>
                          </a:solidFill>
                          <a:latin typeface="Arial"/>
                          <a:ea typeface="Arial"/>
                          <a:cs typeface="Arial"/>
                          <a:sym typeface="Arial"/>
                        </a:rPr>
                        <a:t>are outside the template’s printable area</a:t>
                      </a:r>
                      <a:r>
                        <a:rPr lang="en-US" sz="1200">
                          <a:solidFill>
                            <a:srgbClr val="D9D9D9"/>
                          </a:solidFill>
                          <a:latin typeface="Arial"/>
                          <a:ea typeface="Arial"/>
                          <a:cs typeface="Arial"/>
                          <a:sym typeface="Arial"/>
                        </a:rPr>
                        <a:t> and they will not be on the printed poster</a:t>
                      </a:r>
                      <a:r>
                        <a:rPr lang="en-US" sz="12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To hide the guides click on the </a:t>
                      </a:r>
                      <a:r>
                        <a:rPr b="1" lang="en-US" sz="1200">
                          <a:solidFill>
                            <a:srgbClr val="D9D9D9"/>
                          </a:solidFill>
                          <a:latin typeface="Arial"/>
                          <a:ea typeface="Arial"/>
                          <a:cs typeface="Arial"/>
                          <a:sym typeface="Arial"/>
                        </a:rPr>
                        <a:t>Home</a:t>
                      </a:r>
                      <a:r>
                        <a:rPr lang="en-US" sz="1200">
                          <a:solidFill>
                            <a:srgbClr val="D9D9D9"/>
                          </a:solidFill>
                          <a:latin typeface="Arial"/>
                          <a:ea typeface="Arial"/>
                          <a:cs typeface="Arial"/>
                          <a:sym typeface="Arial"/>
                        </a:rPr>
                        <a:t> tab (top of the screen) and then click on the </a:t>
                      </a:r>
                      <a:r>
                        <a:rPr b="1" lang="en-US" sz="1200">
                          <a:solidFill>
                            <a:srgbClr val="D9D9D9"/>
                          </a:solidFill>
                          <a:latin typeface="Arial"/>
                          <a:ea typeface="Arial"/>
                          <a:cs typeface="Arial"/>
                          <a:sym typeface="Arial"/>
                        </a:rPr>
                        <a:t>Layout</a:t>
                      </a:r>
                      <a:r>
                        <a:rPr lang="en-US" sz="1200">
                          <a:solidFill>
                            <a:srgbClr val="D9D9D9"/>
                          </a:solidFill>
                          <a:latin typeface="Arial"/>
                          <a:ea typeface="Arial"/>
                          <a:cs typeface="Arial"/>
                          <a:sym typeface="Arial"/>
                        </a:rPr>
                        <a:t> button below to see the available layouts. Choose the </a:t>
                      </a:r>
                      <a:r>
                        <a:rPr b="1" lang="en-US" sz="1200">
                          <a:solidFill>
                            <a:srgbClr val="D9D9D9"/>
                          </a:solidFill>
                          <a:latin typeface="Arial"/>
                          <a:ea typeface="Arial"/>
                          <a:cs typeface="Arial"/>
                          <a:sym typeface="Arial"/>
                        </a:rPr>
                        <a:t>Without Guides </a:t>
                      </a:r>
                      <a:r>
                        <a:rPr b="0" lang="en-US" sz="1200">
                          <a:solidFill>
                            <a:srgbClr val="D9D9D9"/>
                          </a:solidFill>
                          <a:latin typeface="Arial"/>
                          <a:ea typeface="Arial"/>
                          <a:cs typeface="Arial"/>
                          <a:sym typeface="Arial"/>
                        </a:rPr>
                        <a:t>layout</a:t>
                      </a:r>
                      <a:r>
                        <a:rPr lang="en-US" sz="1200">
                          <a:solidFill>
                            <a:srgbClr val="D9D9D9"/>
                          </a:solidFill>
                          <a:latin typeface="Arial"/>
                          <a:ea typeface="Arial"/>
                          <a:cs typeface="Arial"/>
                          <a:sym typeface="Arial"/>
                        </a:rPr>
                        <a:t>.</a:t>
                      </a:r>
                      <a:endParaRPr sz="12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txBody>
                  <a:tcPr marT="137150" marB="45725" marR="91450" marL="182875">
                    <a:solidFill>
                      <a:srgbClr val="010101"/>
                    </a:solidFill>
                  </a:tcPr>
                </a:tc>
              </a:tr>
              <a:tr h="1407075">
                <a:tc>
                  <a:txBody>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txBody>
                  <a:tcPr marT="137150" marB="45725" marR="91450" marL="182875">
                    <a:solidFill>
                      <a:srgbClr val="010101"/>
                    </a:solidFill>
                  </a:tcPr>
                </a:tc>
                <a:tc vMerge="1"/>
              </a:tr>
              <a:tr h="1853925">
                <a:tc>
                  <a:txBody>
                    <a:bodyPr/>
                    <a:lstStyle/>
                    <a:p>
                      <a:pPr indent="0" lvl="0" marL="0" marR="0" rtl="0" algn="l">
                        <a:spcBef>
                          <a:spcPts val="0"/>
                        </a:spcBef>
                        <a:spcAft>
                          <a:spcPts val="0"/>
                        </a:spcAft>
                        <a:buNone/>
                      </a:pPr>
                      <a:r>
                        <a:rPr b="1" lang="en-US" sz="1400">
                          <a:solidFill>
                            <a:srgbClr val="FFC000"/>
                          </a:solidFill>
                          <a:latin typeface="Arial"/>
                          <a:ea typeface="Arial"/>
                          <a:cs typeface="Arial"/>
                          <a:sym typeface="Arial"/>
                        </a:rPr>
                        <a:t>How to</a:t>
                      </a:r>
                      <a:r>
                        <a:rPr b="1" lang="en-US" sz="1400">
                          <a:solidFill>
                            <a:srgbClr val="FFC000"/>
                          </a:solidFill>
                          <a:latin typeface="Arial"/>
                          <a:ea typeface="Arial"/>
                          <a:cs typeface="Arial"/>
                          <a:sym typeface="Arial"/>
                        </a:rPr>
                        <a:t> preview your poster prior to printing</a:t>
                      </a:r>
                      <a:endParaRPr b="1" sz="1400">
                        <a:solidFill>
                          <a:srgbClr val="FFC000"/>
                        </a:solidFill>
                        <a:latin typeface="Arial"/>
                        <a:ea typeface="Arial"/>
                        <a:cs typeface="Arial"/>
                        <a:sym typeface="Arial"/>
                      </a:endParaRPr>
                    </a:p>
                    <a:p>
                      <a:pPr indent="0" lvl="0" marL="0" marR="0" rtl="0" algn="l">
                        <a:spcBef>
                          <a:spcPts val="0"/>
                        </a:spcBef>
                        <a:spcAft>
                          <a:spcPts val="0"/>
                        </a:spcAft>
                        <a:buNone/>
                      </a:pPr>
                      <a:r>
                        <a:rPr lang="en-US" sz="1200">
                          <a:solidFill>
                            <a:srgbClr val="D9D9D9"/>
                          </a:solidFill>
                          <a:latin typeface="Arial"/>
                          <a:ea typeface="Arial"/>
                          <a:cs typeface="Arial"/>
                          <a:sym typeface="Arial"/>
                        </a:rPr>
                        <a:t>You can preview your poster at any time by pressing the </a:t>
                      </a:r>
                      <a:r>
                        <a:rPr lang="en-US" sz="1200">
                          <a:solidFill>
                            <a:srgbClr val="FFC000"/>
                          </a:solidFill>
                          <a:latin typeface="Arial"/>
                          <a:ea typeface="Arial"/>
                          <a:cs typeface="Arial"/>
                          <a:sym typeface="Arial"/>
                        </a:rPr>
                        <a:t>F5 key</a:t>
                      </a:r>
                      <a:r>
                        <a:rPr lang="en-US" sz="1200">
                          <a:solidFill>
                            <a:srgbClr val="D9D9D9"/>
                          </a:solidFill>
                          <a:latin typeface="Arial"/>
                          <a:ea typeface="Arial"/>
                          <a:cs typeface="Arial"/>
                          <a:sym typeface="Arial"/>
                        </a:rPr>
                        <a:t> on your keyboard. You will see on the screen what's on your poster and how it should look when printed. Press the </a:t>
                      </a:r>
                      <a:r>
                        <a:rPr lang="en-US" sz="1200">
                          <a:solidFill>
                            <a:srgbClr val="FFC000"/>
                          </a:solidFill>
                          <a:latin typeface="Arial"/>
                          <a:ea typeface="Arial"/>
                          <a:cs typeface="Arial"/>
                          <a:sym typeface="Arial"/>
                        </a:rPr>
                        <a:t>ESC key </a:t>
                      </a:r>
                      <a:r>
                        <a:rPr lang="en-US" sz="1200">
                          <a:solidFill>
                            <a:srgbClr val="D9D9D9"/>
                          </a:solidFill>
                          <a:latin typeface="Arial"/>
                          <a:ea typeface="Arial"/>
                          <a:cs typeface="Arial"/>
                          <a:sym typeface="Arial"/>
                        </a:rPr>
                        <a:t>to exit Preview.</a:t>
                      </a:r>
                      <a:endParaRPr/>
                    </a:p>
                  </a:txBody>
                  <a:tcPr marT="137150" marB="45725" marR="91450" marL="182875">
                    <a:solidFill>
                      <a:srgbClr val="010101"/>
                    </a:solidFill>
                  </a:tcPr>
                </a:tc>
                <a:tc>
                  <a:txBody>
                    <a:bodyPr/>
                    <a:lstStyle/>
                    <a:p>
                      <a:pPr indent="0" lvl="0" marL="0" marR="0" rtl="0" algn="ctr">
                        <a:spcBef>
                          <a:spcPts val="0"/>
                        </a:spcBef>
                        <a:spcAft>
                          <a:spcPts val="0"/>
                        </a:spcAft>
                        <a:buNone/>
                      </a:pPr>
                      <a:r>
                        <a:rPr b="1" lang="en-US" sz="6600">
                          <a:solidFill>
                            <a:srgbClr val="D9D9D9"/>
                          </a:solidFill>
                          <a:latin typeface="Arial"/>
                          <a:ea typeface="Arial"/>
                          <a:cs typeface="Arial"/>
                          <a:sym typeface="Arial"/>
                        </a:rPr>
                        <a:t>F5</a:t>
                      </a:r>
                      <a:r>
                        <a:rPr lang="en-US" sz="1200">
                          <a:solidFill>
                            <a:srgbClr val="D9D9D9"/>
                          </a:solidFill>
                          <a:latin typeface="Arial"/>
                          <a:ea typeface="Arial"/>
                          <a:cs typeface="Arial"/>
                          <a:sym typeface="Arial"/>
                        </a:rPr>
                        <a:t> </a:t>
                      </a:r>
                      <a:endParaRPr sz="3200"/>
                    </a:p>
                  </a:txBody>
                  <a:tcPr marT="137150" marB="45725" marR="91450" marL="182875" anchor="ctr">
                    <a:solidFill>
                      <a:srgbClr val="0C0C0C"/>
                    </a:solidFill>
                  </a:tcPr>
                </a:tc>
              </a:tr>
              <a:tr h="2764125">
                <a:tc gridSpan="2">
                  <a:txBody>
                    <a:bodyPr/>
                    <a:lstStyle/>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When you are ready to have your poster printed go online to </a:t>
                      </a:r>
                      <a:r>
                        <a:rPr lang="en-US" sz="1200">
                          <a:solidFill>
                            <a:srgbClr val="FFC000"/>
                          </a:solidFill>
                          <a:latin typeface="Arial"/>
                          <a:ea typeface="Arial"/>
                          <a:cs typeface="Arial"/>
                          <a:sym typeface="Arial"/>
                        </a:rPr>
                        <a:t>PosterPresentations.com</a:t>
                      </a:r>
                      <a:r>
                        <a:rPr lang="en-US" sz="1200">
                          <a:solidFill>
                            <a:srgbClr val="D9D9D9"/>
                          </a:solidFill>
                          <a:latin typeface="Arial"/>
                          <a:ea typeface="Arial"/>
                          <a:cs typeface="Arial"/>
                          <a:sym typeface="Arial"/>
                        </a:rPr>
                        <a:t> and click on the "</a:t>
                      </a:r>
                      <a:r>
                        <a:rPr lang="en-US" sz="1200">
                          <a:solidFill>
                            <a:srgbClr val="FFC000"/>
                          </a:solidFill>
                          <a:latin typeface="Arial"/>
                          <a:ea typeface="Arial"/>
                          <a:cs typeface="Arial"/>
                          <a:sym typeface="Arial"/>
                        </a:rPr>
                        <a:t>Order Your Poster</a:t>
                      </a:r>
                      <a:r>
                        <a:rPr lang="en-US" sz="12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1200"/>
                        <a:buFont typeface="Arial"/>
                        <a:buNone/>
                      </a:pPr>
                      <a:br>
                        <a:rPr lang="en-US" sz="1200">
                          <a:solidFill>
                            <a:srgbClr val="D9D9D9"/>
                          </a:solidFill>
                          <a:latin typeface="Arial"/>
                          <a:ea typeface="Arial"/>
                          <a:cs typeface="Arial"/>
                          <a:sym typeface="Arial"/>
                        </a:rPr>
                      </a:br>
                      <a:r>
                        <a:rPr lang="en-US" sz="1200">
                          <a:solidFill>
                            <a:srgbClr val="D9D9D9"/>
                          </a:solidFill>
                          <a:latin typeface="Arial"/>
                          <a:ea typeface="Arial"/>
                          <a:cs typeface="Arial"/>
                          <a:sym typeface="Arial"/>
                        </a:rPr>
                        <a:t>Go to </a:t>
                      </a:r>
                      <a:r>
                        <a:rPr lang="en-US" sz="1200">
                          <a:solidFill>
                            <a:srgbClr val="FFC000"/>
                          </a:solidFill>
                          <a:latin typeface="Arial"/>
                          <a:ea typeface="Arial"/>
                          <a:cs typeface="Arial"/>
                          <a:sym typeface="Arial"/>
                        </a:rPr>
                        <a:t>PosterPresentations.com</a:t>
                      </a:r>
                      <a:r>
                        <a:rPr lang="en-US" sz="12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r>
              <a:tr h="659975">
                <a:tc gridSpan="2">
                  <a:txBody>
                    <a:bodyPr/>
                    <a:lstStyle/>
                    <a:p>
                      <a:pPr indent="0" lvl="0" marL="0" marR="0" rtl="0" algn="l">
                        <a:spcBef>
                          <a:spcPts val="0"/>
                        </a:spcBef>
                        <a:spcAft>
                          <a:spcPts val="0"/>
                        </a:spcAft>
                        <a:buNone/>
                      </a:pPr>
                      <a:r>
                        <a:t/>
                      </a:r>
                      <a:endParaRPr sz="1200">
                        <a:solidFill>
                          <a:srgbClr val="1F3A4E"/>
                        </a:solidFill>
                      </a:endParaRPr>
                    </a:p>
                  </a:txBody>
                  <a:tcPr marT="137150" marB="45725" marR="91450" marL="182875"/>
                </a:tc>
                <a:tc hMerge="1"/>
              </a:tr>
              <a:tr h="2073275">
                <a:tc>
                  <a:txBody>
                    <a:bodyPr/>
                    <a:lstStyle/>
                    <a:p>
                      <a:pPr indent="0" lvl="0" marL="0" marR="0" rtl="0" algn="l">
                        <a:lnSpc>
                          <a:spcPct val="236363"/>
                        </a:lnSpc>
                        <a:spcBef>
                          <a:spcPts val="0"/>
                        </a:spcBef>
                        <a:spcAft>
                          <a:spcPts val="0"/>
                        </a:spcAft>
                        <a:buNone/>
                      </a:pPr>
                      <a:r>
                        <a:rPr lang="en-US" sz="1100">
                          <a:solidFill>
                            <a:srgbClr val="D8D8D8"/>
                          </a:solidFill>
                          <a:latin typeface="Arial"/>
                          <a:ea typeface="Arial"/>
                          <a:cs typeface="Arial"/>
                          <a:sym typeface="Arial"/>
                        </a:rPr>
                        <a:t>© 2019</a:t>
                      </a:r>
                      <a:r>
                        <a:rPr lang="en-US" sz="1100">
                          <a:solidFill>
                            <a:srgbClr val="D8D8D8"/>
                          </a:solidFill>
                          <a:latin typeface="Arial"/>
                          <a:ea typeface="Arial"/>
                          <a:cs typeface="Arial"/>
                          <a:sym typeface="Arial"/>
                        </a:rPr>
                        <a:t> </a:t>
                      </a:r>
                      <a:r>
                        <a:rPr lang="en-US" sz="1100">
                          <a:solidFill>
                            <a:srgbClr val="D8D8D8"/>
                          </a:solidFill>
                          <a:latin typeface="Arial"/>
                          <a:ea typeface="Arial"/>
                          <a:cs typeface="Arial"/>
                          <a:sym typeface="Arial"/>
                        </a:rPr>
                        <a:t>PosterPresentations.com</a:t>
                      </a:r>
                      <a:br>
                        <a:rPr lang="en-US" sz="1100">
                          <a:solidFill>
                            <a:srgbClr val="D8D8D8"/>
                          </a:solidFill>
                          <a:latin typeface="Arial"/>
                          <a:ea typeface="Arial"/>
                          <a:cs typeface="Arial"/>
                          <a:sym typeface="Arial"/>
                        </a:rPr>
                      </a:br>
                      <a:r>
                        <a:rPr lang="en-US" sz="1100">
                          <a:solidFill>
                            <a:srgbClr val="D8D8D8"/>
                          </a:solidFill>
                          <a:latin typeface="Arial"/>
                          <a:ea typeface="Arial"/>
                          <a:cs typeface="Arial"/>
                          <a:sym typeface="Arial"/>
                        </a:rPr>
                        <a:t>2117 Fourth Street ,</a:t>
                      </a:r>
                      <a:r>
                        <a:rPr lang="en-US" sz="1100">
                          <a:solidFill>
                            <a:srgbClr val="D8D8D8"/>
                          </a:solidFill>
                          <a:latin typeface="Arial"/>
                          <a:ea typeface="Arial"/>
                          <a:cs typeface="Arial"/>
                          <a:sym typeface="Arial"/>
                        </a:rPr>
                        <a:t> STE C        </a:t>
                      </a:r>
                      <a:endParaRPr/>
                    </a:p>
                    <a:p>
                      <a:pPr indent="0" lvl="0" marL="0" marR="0" rtl="0" algn="l">
                        <a:lnSpc>
                          <a:spcPct val="236363"/>
                        </a:lnSpc>
                        <a:spcBef>
                          <a:spcPts val="0"/>
                        </a:spcBef>
                        <a:spcAft>
                          <a:spcPts val="0"/>
                        </a:spcAft>
                        <a:buNone/>
                      </a:pPr>
                      <a:r>
                        <a:rPr lang="en-US" sz="1100">
                          <a:solidFill>
                            <a:srgbClr val="D8D8D8"/>
                          </a:solidFill>
                          <a:latin typeface="Arial"/>
                          <a:ea typeface="Arial"/>
                          <a:cs typeface="Arial"/>
                          <a:sym typeface="Arial"/>
                        </a:rPr>
                        <a:t>Berkeley CA 94710 USA</a:t>
                      </a:r>
                      <a:endParaRPr sz="1100">
                        <a:solidFill>
                          <a:srgbClr val="D8D8D8"/>
                        </a:solidFill>
                        <a:latin typeface="Arial"/>
                        <a:ea typeface="Arial"/>
                        <a:cs typeface="Arial"/>
                        <a:sym typeface="Arial"/>
                      </a:endParaRPr>
                    </a:p>
                  </a:txBody>
                  <a:tcPr marT="137150" marB="45725" marR="91450" marL="182875">
                    <a:solidFill>
                      <a:srgbClr val="010101"/>
                    </a:solidFill>
                  </a:tcPr>
                </a:tc>
                <a:tc>
                  <a:txBody>
                    <a:bodyPr/>
                    <a:lstStyle/>
                    <a:p>
                      <a:pPr indent="0" lvl="0" marL="0" marR="0" rtl="0" algn="l">
                        <a:lnSpc>
                          <a:spcPct val="100000"/>
                        </a:lnSpc>
                        <a:spcBef>
                          <a:spcPts val="0"/>
                        </a:spcBef>
                        <a:spcAft>
                          <a:spcPts val="0"/>
                        </a:spcAft>
                        <a:buClr>
                          <a:srgbClr val="D0D0D0"/>
                        </a:buClr>
                        <a:buSzPts val="1200"/>
                        <a:buFont typeface="Arial"/>
                        <a:buNone/>
                      </a:pPr>
                      <a:r>
                        <a:rPr b="1" lang="en-US" sz="1200">
                          <a:solidFill>
                            <a:srgbClr val="D0D0D0"/>
                          </a:solidFill>
                          <a:latin typeface="Arial"/>
                          <a:ea typeface="Arial"/>
                          <a:cs typeface="Arial"/>
                          <a:sym typeface="Arial"/>
                        </a:rPr>
                        <a:t>For complete tutorials</a:t>
                      </a:r>
                      <a:r>
                        <a:rPr b="1" lang="en-US" sz="12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050"/>
                        <a:buFont typeface="Arial"/>
                        <a:buNone/>
                      </a:pPr>
                      <a:r>
                        <a:rPr b="1" lang="en-US" sz="1050">
                          <a:solidFill>
                            <a:srgbClr val="FFC000"/>
                          </a:solidFill>
                          <a:latin typeface="Arial"/>
                          <a:ea typeface="Arial"/>
                          <a:cs typeface="Arial"/>
                          <a:sym typeface="Arial"/>
                        </a:rPr>
                        <a:t>https://www.posterpresentations.com/helpdesk.html</a:t>
                      </a:r>
                      <a:endParaRPr sz="5600"/>
                    </a:p>
                  </a:txBody>
                  <a:tcPr marT="137150" marB="45725" marR="91450" marL="182875">
                    <a:solidFill>
                      <a:srgbClr val="010101"/>
                    </a:solidFill>
                  </a:tcPr>
                </a:tc>
              </a:tr>
            </a:tbl>
          </a:graphicData>
        </a:graphic>
      </p:graphicFrame>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9.png"/><Relationship Id="rId13" Type="http://schemas.openxmlformats.org/officeDocument/2006/relationships/image" Target="../media/image4.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opengl.org/Documentation/Documentation.html" TargetMode="External"/><Relationship Id="rId4" Type="http://schemas.openxmlformats.org/officeDocument/2006/relationships/hyperlink" Target="http://pyopengl.sourceforge.net/documentation/index.html" TargetMode="External"/><Relationship Id="rId9" Type="http://schemas.openxmlformats.org/officeDocument/2006/relationships/image" Target="../media/image5.png"/><Relationship Id="rId15" Type="http://schemas.openxmlformats.org/officeDocument/2006/relationships/image" Target="../media/image6.png"/><Relationship Id="rId14" Type="http://schemas.openxmlformats.org/officeDocument/2006/relationships/image" Target="../media/image1.png"/><Relationship Id="rId17" Type="http://schemas.openxmlformats.org/officeDocument/2006/relationships/image" Target="../media/image10.png"/><Relationship Id="rId16" Type="http://schemas.openxmlformats.org/officeDocument/2006/relationships/image" Target="../media/image2.png"/><Relationship Id="rId5" Type="http://schemas.openxmlformats.org/officeDocument/2006/relationships/hyperlink" Target="https://doc.qt.io/qt-6/qtdesigner-manual.html" TargetMode="External"/><Relationship Id="rId6" Type="http://schemas.openxmlformats.org/officeDocument/2006/relationships/hyperlink" Target="https://stackoverflow.com/questions/22444450/drawing-circle-with-opengl" TargetMode="External"/><Relationship Id="rId18" Type="http://schemas.openxmlformats.org/officeDocument/2006/relationships/image" Target="../media/image11.png"/><Relationship Id="rId7" Type="http://schemas.openxmlformats.org/officeDocument/2006/relationships/hyperlink" Target="https://www.posterpresentations.com/how-to-change-the-research-poster-template-colors.html" TargetMode="External"/><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3"/>
          <p:cNvSpPr txBox="1"/>
          <p:nvPr>
            <p:ph idx="1" type="body"/>
          </p:nvPr>
        </p:nvSpPr>
        <p:spPr>
          <a:xfrm>
            <a:off x="477825" y="3561400"/>
            <a:ext cx="5692500" cy="4248000"/>
          </a:xfrm>
          <a:prstGeom prst="rect">
            <a:avLst/>
          </a:prstGeom>
          <a:solidFill>
            <a:schemeClr val="lt2"/>
          </a:solidFill>
          <a:ln>
            <a:noFill/>
          </a:ln>
        </p:spPr>
        <p:txBody>
          <a:bodyPr anchorCtr="0" anchor="t" bIns="228575" lIns="228575" spcFirstLastPara="1" rIns="228575" wrap="square" tIns="228575">
            <a:noAutofit/>
          </a:bodyPr>
          <a:lstStyle/>
          <a:p>
            <a:pPr indent="0" lvl="0" marL="0" marR="0" rtl="0" algn="l">
              <a:lnSpc>
                <a:spcPct val="100000"/>
              </a:lnSpc>
              <a:spcBef>
                <a:spcPts val="0"/>
              </a:spcBef>
              <a:spcAft>
                <a:spcPts val="0"/>
              </a:spcAft>
              <a:buClr>
                <a:schemeClr val="dk2"/>
              </a:buClr>
              <a:buSzPts val="2000"/>
              <a:buFont typeface="Arial"/>
              <a:buNone/>
            </a:pPr>
            <a:r>
              <a:rPr lang="en-US"/>
              <a:t>En este trabajo creamos un software que permite jugar al gato o tic tac toe con Python y las librerías OpenGl y PyQt5.</a:t>
            </a:r>
            <a:endParaRPr/>
          </a:p>
          <a:p>
            <a:pPr indent="0" lvl="0" marL="0" marR="0" rtl="0" algn="l">
              <a:lnSpc>
                <a:spcPct val="100000"/>
              </a:lnSpc>
              <a:spcBef>
                <a:spcPts val="400"/>
              </a:spcBef>
              <a:spcAft>
                <a:spcPts val="0"/>
              </a:spcAft>
              <a:buClr>
                <a:schemeClr val="dk2"/>
              </a:buClr>
              <a:buSzPts val="2000"/>
              <a:buFont typeface="Arial"/>
              <a:buNone/>
            </a:pPr>
            <a:r>
              <a:rPr lang="en-US"/>
              <a:t>Para llegar a esto primero debemos conocer dos transformaciones geométricas importantes las cuales son Traslación y Rotación.</a:t>
            </a:r>
            <a:endParaRPr/>
          </a:p>
          <a:p>
            <a:pPr indent="0" lvl="0" marL="0" marR="0" rtl="0" algn="l">
              <a:lnSpc>
                <a:spcPct val="100000"/>
              </a:lnSpc>
              <a:spcBef>
                <a:spcPts val="400"/>
              </a:spcBef>
              <a:spcAft>
                <a:spcPts val="0"/>
              </a:spcAft>
              <a:buClr>
                <a:schemeClr val="dk2"/>
              </a:buClr>
              <a:buSzPts val="2000"/>
              <a:buFont typeface="Arial"/>
              <a:buNone/>
            </a:pPr>
            <a:r>
              <a:t/>
            </a:r>
            <a:endParaRPr/>
          </a:p>
          <a:p>
            <a:pPr indent="0" lvl="0" marL="0" marR="0" rtl="0" algn="l">
              <a:lnSpc>
                <a:spcPct val="100000"/>
              </a:lnSpc>
              <a:spcBef>
                <a:spcPts val="400"/>
              </a:spcBef>
              <a:spcAft>
                <a:spcPts val="0"/>
              </a:spcAft>
              <a:buClr>
                <a:schemeClr val="dk2"/>
              </a:buClr>
              <a:buSzPts val="2000"/>
              <a:buFont typeface="Arial"/>
              <a:buNone/>
            </a:pPr>
            <a:r>
              <a:rPr lang="en-US"/>
              <a:t>Se mostrará a continuación cómo logramos implementar las transformaciones geométricas, música, un cronómetro y el cambio de figuras X O en nuestro software.</a:t>
            </a:r>
            <a:endParaRPr/>
          </a:p>
        </p:txBody>
      </p:sp>
      <p:sp>
        <p:nvSpPr>
          <p:cNvPr id="41" name="Google Shape;41;p3"/>
          <p:cNvSpPr txBox="1"/>
          <p:nvPr>
            <p:ph idx="2" type="body"/>
          </p:nvPr>
        </p:nvSpPr>
        <p:spPr>
          <a:xfrm>
            <a:off x="7077853" y="3390353"/>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Transformaciones geométricas: Rotación</a:t>
            </a:r>
            <a:endParaRPr/>
          </a:p>
        </p:txBody>
      </p:sp>
      <p:sp>
        <p:nvSpPr>
          <p:cNvPr id="42" name="Google Shape;42;p3"/>
          <p:cNvSpPr txBox="1"/>
          <p:nvPr>
            <p:ph idx="3" type="body"/>
          </p:nvPr>
        </p:nvSpPr>
        <p:spPr>
          <a:xfrm>
            <a:off x="7022190" y="3747781"/>
            <a:ext cx="5674200" cy="65526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chemeClr val="dk2"/>
              </a:buClr>
              <a:buSzPts val="1600"/>
              <a:buNone/>
            </a:pPr>
            <a:r>
              <a:rPr lang="en-US"/>
              <a:t>Esta fue implementada para la creación de la figura Circulo respecto de un punto de origen central en la cuadrícula creadas dentro del layout.</a:t>
            </a:r>
            <a:endParaRPr/>
          </a:p>
          <a:p>
            <a:pPr indent="0" lvl="0" marL="0" rtl="0" algn="l">
              <a:spcBef>
                <a:spcPts val="280"/>
              </a:spcBef>
              <a:spcAft>
                <a:spcPts val="0"/>
              </a:spcAft>
              <a:buClr>
                <a:schemeClr val="dk1"/>
              </a:buClr>
              <a:buSzPts val="1400"/>
              <a:buNone/>
            </a:pPr>
            <a:r>
              <a:rPr lang="en-US" sz="1400">
                <a:solidFill>
                  <a:schemeClr val="dk1"/>
                </a:solidFill>
                <a:latin typeface="Helvetica Neue"/>
                <a:ea typeface="Helvetica Neue"/>
                <a:cs typeface="Helvetica Neue"/>
                <a:sym typeface="Helvetica Neue"/>
              </a:rPr>
              <a:t>         </a:t>
            </a:r>
            <a:r>
              <a:rPr b="0" lang="en-US" sz="1400">
                <a:solidFill>
                  <a:schemeClr val="dk1"/>
                </a:solidFill>
                <a:latin typeface="Helvetica Neue"/>
                <a:ea typeface="Helvetica Neue"/>
                <a:cs typeface="Helvetica Neue"/>
                <a:sym typeface="Helvetica Neue"/>
              </a:rPr>
              <a:t>glColor3fv([1, 1, 1])</a:t>
            </a:r>
            <a:endParaRPr/>
          </a:p>
          <a:p>
            <a:pPr indent="0" lvl="0" marL="0" rtl="0" algn="l">
              <a:spcBef>
                <a:spcPts val="280"/>
              </a:spcBef>
              <a:spcAft>
                <a:spcPts val="0"/>
              </a:spcAft>
              <a:buClr>
                <a:schemeClr val="dk1"/>
              </a:buClr>
              <a:buSzPts val="1400"/>
              <a:buNone/>
            </a:pPr>
            <a:r>
              <a:rPr b="0" lang="en-US" sz="1400">
                <a:solidFill>
                  <a:schemeClr val="dk1"/>
                </a:solidFill>
                <a:latin typeface="Helvetica Neue"/>
                <a:ea typeface="Helvetica Neue"/>
                <a:cs typeface="Helvetica Neue"/>
                <a:sym typeface="Helvetica Neue"/>
              </a:rPr>
              <a:t>        glBegin(GL_LINE_LOOP)</a:t>
            </a:r>
            <a:endParaRPr/>
          </a:p>
          <a:p>
            <a:pPr indent="0" lvl="0" marL="0" rtl="0" algn="l">
              <a:spcBef>
                <a:spcPts val="280"/>
              </a:spcBef>
              <a:spcAft>
                <a:spcPts val="0"/>
              </a:spcAft>
              <a:buClr>
                <a:schemeClr val="dk1"/>
              </a:buClr>
              <a:buSzPts val="1400"/>
              <a:buNone/>
            </a:pPr>
            <a:r>
              <a:rPr b="0" lang="en-US" sz="1400">
                <a:solidFill>
                  <a:schemeClr val="dk1"/>
                </a:solidFill>
                <a:latin typeface="Helvetica Neue"/>
                <a:ea typeface="Helvetica Neue"/>
                <a:cs typeface="Helvetica Neue"/>
                <a:sym typeface="Helvetica Neue"/>
              </a:rPr>
              <a:t>        n = 100</a:t>
            </a:r>
            <a:endParaRPr/>
          </a:p>
          <a:p>
            <a:pPr indent="0" lvl="0" marL="0" rtl="0" algn="l">
              <a:spcBef>
                <a:spcPts val="280"/>
              </a:spcBef>
              <a:spcAft>
                <a:spcPts val="0"/>
              </a:spcAft>
              <a:buClr>
                <a:schemeClr val="dk1"/>
              </a:buClr>
              <a:buSzPts val="1400"/>
              <a:buNone/>
            </a:pPr>
            <a:r>
              <a:rPr b="0" lang="en-US" sz="1400">
                <a:solidFill>
                  <a:schemeClr val="dk1"/>
                </a:solidFill>
                <a:latin typeface="Helvetica Neue"/>
                <a:ea typeface="Helvetica Neue"/>
                <a:cs typeface="Helvetica Neue"/>
                <a:sym typeface="Helvetica Neue"/>
              </a:rPr>
              <a:t>        for i in range(n):</a:t>
            </a:r>
            <a:endParaRPr/>
          </a:p>
          <a:p>
            <a:pPr indent="0" lvl="0" marL="0" rtl="0" algn="l">
              <a:spcBef>
                <a:spcPts val="280"/>
              </a:spcBef>
              <a:spcAft>
                <a:spcPts val="0"/>
              </a:spcAft>
              <a:buClr>
                <a:schemeClr val="dk1"/>
              </a:buClr>
              <a:buSzPts val="1400"/>
              <a:buNone/>
            </a:pPr>
            <a:r>
              <a:rPr b="0" lang="en-US" sz="1400">
                <a:solidFill>
                  <a:schemeClr val="dk1"/>
                </a:solidFill>
                <a:latin typeface="Helvetica Neue"/>
                <a:ea typeface="Helvetica Neue"/>
                <a:cs typeface="Helvetica Neue"/>
                <a:sym typeface="Helvetica Neue"/>
              </a:rPr>
              <a:t>            theta = (2.0 * pi * float(i)) / float(n)</a:t>
            </a:r>
            <a:endParaRPr/>
          </a:p>
          <a:p>
            <a:pPr indent="0" lvl="0" marL="0" rtl="0" algn="l">
              <a:spcBef>
                <a:spcPts val="280"/>
              </a:spcBef>
              <a:spcAft>
                <a:spcPts val="0"/>
              </a:spcAft>
              <a:buClr>
                <a:schemeClr val="dk1"/>
              </a:buClr>
              <a:buSzPts val="1400"/>
              <a:buNone/>
            </a:pPr>
            <a:r>
              <a:rPr b="0" lang="en-US" sz="1400">
                <a:solidFill>
                  <a:schemeClr val="dk1"/>
                </a:solidFill>
                <a:latin typeface="Helvetica Neue"/>
                <a:ea typeface="Helvetica Neue"/>
                <a:cs typeface="Helvetica Neue"/>
                <a:sym typeface="Helvetica Neue"/>
              </a:rPr>
              <a:t>            glVertex2f((-sin(theta) / 3) + _coords[0], (cos(theta) / 3) + _coords[1])</a:t>
            </a:r>
            <a:endParaRPr/>
          </a:p>
          <a:p>
            <a:pPr indent="0" lvl="0" marL="0" rtl="0" algn="l">
              <a:spcBef>
                <a:spcPts val="280"/>
              </a:spcBef>
              <a:spcAft>
                <a:spcPts val="0"/>
              </a:spcAft>
              <a:buClr>
                <a:schemeClr val="dk1"/>
              </a:buClr>
              <a:buSzPts val="1400"/>
              <a:buNone/>
            </a:pPr>
            <a:r>
              <a:rPr b="0" lang="en-US" sz="1400">
                <a:solidFill>
                  <a:schemeClr val="dk1"/>
                </a:solidFill>
                <a:latin typeface="Helvetica Neue"/>
                <a:ea typeface="Helvetica Neue"/>
                <a:cs typeface="Helvetica Neue"/>
                <a:sym typeface="Helvetica Neue"/>
              </a:rPr>
              <a:t>        glEnd()</a:t>
            </a:r>
            <a:endParaRPr/>
          </a:p>
          <a:p>
            <a:pPr indent="0" lvl="0" marL="0" rtl="0" algn="l">
              <a:spcBef>
                <a:spcPts val="320"/>
              </a:spcBef>
              <a:spcAft>
                <a:spcPts val="0"/>
              </a:spcAft>
              <a:buClr>
                <a:schemeClr val="dk2"/>
              </a:buClr>
              <a:buSzPts val="1600"/>
              <a:buNone/>
            </a:pPr>
            <a:r>
              <a:t/>
            </a:r>
            <a:endParaRPr/>
          </a:p>
          <a:p>
            <a:pPr indent="0" lvl="0" marL="0" rtl="0" algn="l">
              <a:spcBef>
                <a:spcPts val="320"/>
              </a:spcBef>
              <a:spcAft>
                <a:spcPts val="0"/>
              </a:spcAft>
              <a:buClr>
                <a:schemeClr val="dk2"/>
              </a:buClr>
              <a:buSzPts val="1600"/>
              <a:buNone/>
            </a:pPr>
            <a:r>
              <a:rPr lang="en-US"/>
              <a:t>Aplicamos la </a:t>
            </a:r>
            <a:r>
              <a:rPr lang="en-US"/>
              <a:t>fórmula</a:t>
            </a:r>
            <a:r>
              <a:rPr lang="en-US"/>
              <a:t> para el ángulo con n = 100</a:t>
            </a:r>
            <a:endParaRPr/>
          </a:p>
          <a:p>
            <a:pPr indent="0" lvl="0" marL="0" rtl="0" algn="l">
              <a:spcBef>
                <a:spcPts val="320"/>
              </a:spcBef>
              <a:spcAft>
                <a:spcPts val="0"/>
              </a:spcAft>
              <a:buClr>
                <a:schemeClr val="dk1"/>
              </a:buClr>
              <a:buSzPts val="1600"/>
              <a:buNone/>
            </a:pPr>
            <a:r>
              <a:rPr b="0" lang="en-US">
                <a:solidFill>
                  <a:schemeClr val="dk1"/>
                </a:solidFill>
                <a:latin typeface="Helvetica Neue"/>
                <a:ea typeface="Helvetica Neue"/>
                <a:cs typeface="Helvetica Neue"/>
                <a:sym typeface="Helvetica Neue"/>
              </a:rPr>
              <a:t>theta = (2.0 * pi * i) / n</a:t>
            </a:r>
            <a:endParaRPr/>
          </a:p>
          <a:p>
            <a:pPr indent="0" lvl="0" marL="0" rtl="0" algn="l">
              <a:spcBef>
                <a:spcPts val="320"/>
              </a:spcBef>
              <a:spcAft>
                <a:spcPts val="0"/>
              </a:spcAft>
              <a:buClr>
                <a:schemeClr val="dk2"/>
              </a:buClr>
              <a:buSzPts val="1600"/>
              <a:buNone/>
            </a:pPr>
            <a:r>
              <a:rPr lang="en-US"/>
              <a:t>Donde i es la línea actual y n como  la longitud de la línea.</a:t>
            </a:r>
            <a:endParaRPr/>
          </a:p>
          <a:p>
            <a:pPr indent="0" lvl="0" marL="0" rtl="0" algn="l">
              <a:spcBef>
                <a:spcPts val="320"/>
              </a:spcBef>
              <a:spcAft>
                <a:spcPts val="0"/>
              </a:spcAft>
              <a:buClr>
                <a:schemeClr val="dk2"/>
              </a:buClr>
              <a:buSzPts val="1600"/>
              <a:buNone/>
            </a:pPr>
            <a:r>
              <a:rPr lang="en-US"/>
              <a:t>Luego aplicamos la </a:t>
            </a:r>
            <a:r>
              <a:rPr lang="en-US"/>
              <a:t>fórmula</a:t>
            </a:r>
            <a:r>
              <a:rPr lang="en-US"/>
              <a:t> clásica respecto al eje Z con</a:t>
            </a:r>
            <a:endParaRPr/>
          </a:p>
          <a:p>
            <a:pPr indent="0" lvl="0" marL="0" rtl="0" algn="l">
              <a:spcBef>
                <a:spcPts val="320"/>
              </a:spcBef>
              <a:spcAft>
                <a:spcPts val="0"/>
              </a:spcAft>
              <a:buClr>
                <a:schemeClr val="dk2"/>
              </a:buClr>
              <a:buSzPts val="1600"/>
              <a:buNone/>
            </a:pPr>
            <a:r>
              <a:rPr lang="en-US"/>
              <a:t>glVertex2f y agregamos una translación sumando la coordenada donde queremos que esté la figura.</a:t>
            </a:r>
            <a:endParaRPr/>
          </a:p>
          <a:p>
            <a:pPr indent="0" lvl="0" marL="0" rtl="0" algn="l">
              <a:spcBef>
                <a:spcPts val="320"/>
              </a:spcBef>
              <a:spcAft>
                <a:spcPts val="0"/>
              </a:spcAft>
              <a:buClr>
                <a:schemeClr val="dk2"/>
              </a:buClr>
              <a:buSzPts val="1600"/>
              <a:buNone/>
            </a:pPr>
            <a:r>
              <a:t/>
            </a:r>
            <a:endParaRPr/>
          </a:p>
          <a:p>
            <a:pPr indent="0" lvl="0" marL="0" rtl="0" algn="l">
              <a:spcBef>
                <a:spcPts val="320"/>
              </a:spcBef>
              <a:spcAft>
                <a:spcPts val="0"/>
              </a:spcAft>
              <a:buClr>
                <a:schemeClr val="dk2"/>
              </a:buClr>
              <a:buSzPts val="1600"/>
              <a:buNone/>
            </a:pPr>
            <a:r>
              <a:t/>
            </a:r>
            <a:endParaRPr/>
          </a:p>
        </p:txBody>
      </p:sp>
      <p:sp>
        <p:nvSpPr>
          <p:cNvPr id="43" name="Google Shape;43;p3"/>
          <p:cNvSpPr txBox="1"/>
          <p:nvPr>
            <p:ph idx="4" type="body"/>
          </p:nvPr>
        </p:nvSpPr>
        <p:spPr>
          <a:xfrm>
            <a:off x="477825" y="2190019"/>
            <a:ext cx="31939200" cy="654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7B7B"/>
              </a:buClr>
              <a:buSzPts val="2400"/>
              <a:buFont typeface="Helvetica Neue Light"/>
              <a:buNone/>
            </a:pPr>
            <a:r>
              <a:t/>
            </a:r>
            <a:endParaRPr/>
          </a:p>
        </p:txBody>
      </p:sp>
      <p:sp>
        <p:nvSpPr>
          <p:cNvPr id="44" name="Google Shape;44;p3"/>
          <p:cNvSpPr txBox="1"/>
          <p:nvPr>
            <p:ph idx="5" type="body"/>
          </p:nvPr>
        </p:nvSpPr>
        <p:spPr>
          <a:xfrm>
            <a:off x="477825" y="1665167"/>
            <a:ext cx="31939125" cy="47060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7B7B7B"/>
              </a:buClr>
              <a:buSzPts val="2400"/>
              <a:buFont typeface="Helvetica Neue Light"/>
              <a:buNone/>
            </a:pPr>
            <a:r>
              <a:rPr lang="en-US"/>
              <a:t>Nicolás Araya, Cristián Herrera, Manuel Muñoz</a:t>
            </a:r>
            <a:endParaRPr/>
          </a:p>
        </p:txBody>
      </p:sp>
      <p:sp>
        <p:nvSpPr>
          <p:cNvPr id="45" name="Google Shape;45;p3"/>
          <p:cNvSpPr txBox="1"/>
          <p:nvPr>
            <p:ph idx="6" type="body"/>
          </p:nvPr>
        </p:nvSpPr>
        <p:spPr>
          <a:xfrm>
            <a:off x="477826" y="582609"/>
            <a:ext cx="31939129" cy="102831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7B7B7B"/>
              </a:buClr>
              <a:buSzPts val="6000"/>
              <a:buFont typeface="Helvetica Neue Light"/>
              <a:buNone/>
            </a:pPr>
            <a:r>
              <a:rPr lang="en-US"/>
              <a:t>¡¡¡Crea</a:t>
            </a:r>
            <a:r>
              <a:rPr lang="en-US"/>
              <a:t> tu propio </a:t>
            </a:r>
            <a:r>
              <a:rPr lang="en-US"/>
              <a:t>Gatástico </a:t>
            </a:r>
            <a:r>
              <a:rPr lang="en-US"/>
              <a:t>Tic Tac Toe con Python!!!</a:t>
            </a:r>
            <a:endParaRPr/>
          </a:p>
        </p:txBody>
      </p:sp>
      <p:sp>
        <p:nvSpPr>
          <p:cNvPr id="46" name="Google Shape;46;p3"/>
          <p:cNvSpPr txBox="1"/>
          <p:nvPr>
            <p:ph idx="7" type="body"/>
          </p:nvPr>
        </p:nvSpPr>
        <p:spPr>
          <a:xfrm>
            <a:off x="13566974" y="3203812"/>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Simbolos (X Y O)</a:t>
            </a:r>
            <a:endParaRPr/>
          </a:p>
        </p:txBody>
      </p:sp>
      <p:sp>
        <p:nvSpPr>
          <p:cNvPr id="47" name="Google Shape;47;p3"/>
          <p:cNvSpPr txBox="1"/>
          <p:nvPr>
            <p:ph idx="8" type="body"/>
          </p:nvPr>
        </p:nvSpPr>
        <p:spPr>
          <a:xfrm>
            <a:off x="13566975" y="3606630"/>
            <a:ext cx="5674200" cy="1288800"/>
          </a:xfrm>
          <a:prstGeom prst="rect">
            <a:avLst/>
          </a:prstGeom>
          <a:noFill/>
          <a:ln>
            <a:noFill/>
          </a:ln>
        </p:spPr>
        <p:txBody>
          <a:bodyPr anchorCtr="0" anchor="ctr" bIns="228575" lIns="228575" spcFirstLastPara="1" rIns="228575" wrap="square" tIns="228575">
            <a:noAutofit/>
          </a:bodyPr>
          <a:lstStyle/>
          <a:p>
            <a:pPr indent="0" lvl="0" marL="0" rtl="0" algn="l">
              <a:spcBef>
                <a:spcPts val="0"/>
              </a:spcBef>
              <a:spcAft>
                <a:spcPts val="0"/>
              </a:spcAft>
              <a:buClr>
                <a:schemeClr val="dk2"/>
              </a:buClr>
              <a:buSzPts val="1600"/>
              <a:buNone/>
            </a:pPr>
            <a:r>
              <a:rPr lang="en-US"/>
              <a:t>Creación</a:t>
            </a:r>
            <a:r>
              <a:rPr lang="en-US"/>
              <a:t> de los </a:t>
            </a:r>
            <a:r>
              <a:rPr lang="en-US"/>
              <a:t>símbolos</a:t>
            </a:r>
            <a:r>
              <a:rPr lang="en-US"/>
              <a:t> a utilizar en el juego dentro de la </a:t>
            </a:r>
            <a:r>
              <a:rPr lang="en-US"/>
              <a:t>función</a:t>
            </a:r>
            <a:r>
              <a:rPr lang="en-US"/>
              <a:t> symbol la cual crea la instancia de </a:t>
            </a:r>
            <a:r>
              <a:rPr lang="en-US"/>
              <a:t>“x” y “o”</a:t>
            </a:r>
            <a:r>
              <a:rPr lang="en-US"/>
              <a:t>.</a:t>
            </a:r>
            <a:endParaRPr/>
          </a:p>
          <a:p>
            <a:pPr indent="0" lvl="0" marL="0" rtl="0" algn="l">
              <a:spcBef>
                <a:spcPts val="0"/>
              </a:spcBef>
              <a:spcAft>
                <a:spcPts val="0"/>
              </a:spcAft>
              <a:buClr>
                <a:schemeClr val="dk2"/>
              </a:buClr>
              <a:buSzPts val="1600"/>
              <a:buNone/>
            </a:pPr>
            <a:r>
              <a:rPr lang="en-US"/>
              <a:t>Utilizando la </a:t>
            </a:r>
            <a:r>
              <a:rPr lang="en-US"/>
              <a:t>función</a:t>
            </a:r>
            <a:r>
              <a:rPr lang="en-US"/>
              <a:t> glVertex2f para dibujar los </a:t>
            </a:r>
            <a:r>
              <a:rPr lang="en-US"/>
              <a:t>vértices, glBegin para juntarlos y finalmente glColor3fv para elegir sus colores.</a:t>
            </a:r>
            <a:endParaRPr/>
          </a:p>
        </p:txBody>
      </p:sp>
      <p:sp>
        <p:nvSpPr>
          <p:cNvPr id="48" name="Google Shape;48;p3"/>
          <p:cNvSpPr txBox="1"/>
          <p:nvPr>
            <p:ph idx="9" type="body"/>
          </p:nvPr>
        </p:nvSpPr>
        <p:spPr>
          <a:xfrm>
            <a:off x="20270503" y="3250606"/>
            <a:ext cx="5674198" cy="31089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Definir al ganador</a:t>
            </a:r>
            <a:endParaRPr/>
          </a:p>
        </p:txBody>
      </p:sp>
      <p:sp>
        <p:nvSpPr>
          <p:cNvPr id="49" name="Google Shape;49;p3"/>
          <p:cNvSpPr txBox="1"/>
          <p:nvPr>
            <p:ph idx="13" type="body"/>
          </p:nvPr>
        </p:nvSpPr>
        <p:spPr>
          <a:xfrm>
            <a:off x="20234225" y="3588300"/>
            <a:ext cx="5674200" cy="2896800"/>
          </a:xfrm>
          <a:prstGeom prst="rect">
            <a:avLst/>
          </a:prstGeom>
          <a:noFill/>
          <a:ln>
            <a:noFill/>
          </a:ln>
        </p:spPr>
        <p:txBody>
          <a:bodyPr anchorCtr="0" anchor="ctr" bIns="228575" lIns="228575" spcFirstLastPara="1" rIns="228575" wrap="square" tIns="228575">
            <a:noAutofit/>
          </a:bodyPr>
          <a:lstStyle/>
          <a:p>
            <a:pPr indent="0" lvl="0" marL="0" rtl="0" algn="l">
              <a:spcBef>
                <a:spcPts val="0"/>
              </a:spcBef>
              <a:spcAft>
                <a:spcPts val="0"/>
              </a:spcAft>
              <a:buClr>
                <a:schemeClr val="dk2"/>
              </a:buClr>
              <a:buSzPts val="1600"/>
              <a:buNone/>
            </a:pPr>
            <a:r>
              <a:rPr lang="en-US"/>
              <a:t>Para saber quien es el ganador se crean 6 funciones. </a:t>
            </a:r>
            <a:endParaRPr/>
          </a:p>
          <a:p>
            <a:pPr indent="0" lvl="0" marL="0" rtl="0" algn="l">
              <a:spcBef>
                <a:spcPts val="0"/>
              </a:spcBef>
              <a:spcAft>
                <a:spcPts val="0"/>
              </a:spcAft>
              <a:buClr>
                <a:schemeClr val="dk2"/>
              </a:buClr>
              <a:buSzPts val="1600"/>
              <a:buNone/>
            </a:pPr>
            <a:r>
              <a:rPr lang="en-US"/>
              <a:t>Una se encarga de verificar si existen coincidencias de símbolos en las filas, columnas o diagonales de la matriz definida como whowins(self)</a:t>
            </a:r>
            <a:endParaRPr/>
          </a:p>
          <a:p>
            <a:pPr indent="0" lvl="0" marL="0" rtl="0" algn="l">
              <a:spcBef>
                <a:spcPts val="0"/>
              </a:spcBef>
              <a:spcAft>
                <a:spcPts val="0"/>
              </a:spcAft>
              <a:buClr>
                <a:schemeClr val="dk2"/>
              </a:buClr>
              <a:buSzPts val="1600"/>
              <a:buNone/>
            </a:pPr>
            <a:r>
              <a:rPr lang="en-US"/>
              <a:t>Luego dentro de whowins se llaman a 3 funciones más dependiendo del resultado de la matriz y la elección del símbolo por parte del usuario. Estas funciones son callwinplayer(self), callwinsystem(self) y calldraw(self) las cuales invocan un display que entrega el resultado de la partida y resetea el tablero con la función Refresh().</a:t>
            </a:r>
            <a:endParaRPr/>
          </a:p>
          <a:p>
            <a:pPr indent="0" lvl="0" marL="0" rtl="0" algn="l">
              <a:spcBef>
                <a:spcPts val="0"/>
              </a:spcBef>
              <a:spcAft>
                <a:spcPts val="0"/>
              </a:spcAft>
              <a:buClr>
                <a:schemeClr val="dk2"/>
              </a:buClr>
              <a:buSzPts val="1600"/>
              <a:buNone/>
            </a:pPr>
            <a:r>
              <a:rPr lang="en-US"/>
              <a:t>Refresh() devuelve los valores de la matriz a [0, “”].</a:t>
            </a:r>
            <a:endParaRPr/>
          </a:p>
        </p:txBody>
      </p:sp>
      <p:sp>
        <p:nvSpPr>
          <p:cNvPr id="50" name="Google Shape;50;p3"/>
          <p:cNvSpPr txBox="1"/>
          <p:nvPr>
            <p:ph idx="14" type="body"/>
          </p:nvPr>
        </p:nvSpPr>
        <p:spPr>
          <a:xfrm>
            <a:off x="26702637" y="3250606"/>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Conclusión</a:t>
            </a:r>
            <a:endParaRPr/>
          </a:p>
        </p:txBody>
      </p:sp>
      <p:sp>
        <p:nvSpPr>
          <p:cNvPr id="51" name="Google Shape;51;p3"/>
          <p:cNvSpPr txBox="1"/>
          <p:nvPr>
            <p:ph idx="15" type="body"/>
          </p:nvPr>
        </p:nvSpPr>
        <p:spPr>
          <a:xfrm>
            <a:off x="26684500" y="3588281"/>
            <a:ext cx="5674200" cy="2923500"/>
          </a:xfrm>
          <a:prstGeom prst="rect">
            <a:avLst/>
          </a:prstGeom>
          <a:noFill/>
          <a:ln>
            <a:noFill/>
          </a:ln>
        </p:spPr>
        <p:txBody>
          <a:bodyPr anchorCtr="0" anchor="ctr" bIns="228575" lIns="228575" spcFirstLastPara="1" rIns="228575" wrap="square" tIns="228575">
            <a:noAutofit/>
          </a:bodyPr>
          <a:lstStyle/>
          <a:p>
            <a:pPr indent="0" lvl="0" marL="0" rtl="0" algn="l">
              <a:spcBef>
                <a:spcPts val="0"/>
              </a:spcBef>
              <a:spcAft>
                <a:spcPts val="0"/>
              </a:spcAft>
              <a:buClr>
                <a:schemeClr val="dk2"/>
              </a:buClr>
              <a:buSzPts val="1600"/>
              <a:buNone/>
            </a:pPr>
            <a:r>
              <a:rPr lang="en-US"/>
              <a:t>Gracias a este trabajo se puede aprender la correcta creación de figuras simples en Python con OpenGl y PyQt, </a:t>
            </a:r>
            <a:r>
              <a:rPr lang="en-US"/>
              <a:t>permitiéndonos</a:t>
            </a:r>
            <a:r>
              <a:rPr lang="en-US"/>
              <a:t> en el futuro poder crear softwares gráficos similares a este, pero en algún otro </a:t>
            </a:r>
            <a:r>
              <a:rPr lang="en-US"/>
              <a:t>ámbito</a:t>
            </a:r>
            <a:r>
              <a:rPr lang="en-US"/>
              <a:t> más matemático, como puede ser en el </a:t>
            </a:r>
            <a:r>
              <a:rPr lang="en-US"/>
              <a:t>área</a:t>
            </a:r>
            <a:r>
              <a:rPr lang="en-US"/>
              <a:t> de las estadísticas.</a:t>
            </a:r>
            <a:endParaRPr/>
          </a:p>
          <a:p>
            <a:pPr indent="0" lvl="0" marL="0" rtl="0" algn="l">
              <a:spcBef>
                <a:spcPts val="0"/>
              </a:spcBef>
              <a:spcAft>
                <a:spcPts val="0"/>
              </a:spcAft>
              <a:buClr>
                <a:schemeClr val="dk2"/>
              </a:buClr>
              <a:buSzPts val="1600"/>
              <a:buNone/>
            </a:pPr>
            <a:r>
              <a:rPr lang="en-US"/>
              <a:t>Finalmente, es necesario tener en cuenta la importancia de saber lo que son las transformaciones geométricas y el </a:t>
            </a:r>
            <a:r>
              <a:rPr lang="en-US"/>
              <a:t>cómo</a:t>
            </a:r>
            <a:r>
              <a:rPr lang="en-US"/>
              <a:t> aplicarlas para poder realizar un trabajo decente.</a:t>
            </a:r>
            <a:endParaRPr/>
          </a:p>
          <a:p>
            <a:pPr indent="0" lvl="0" marL="0" rtl="0" algn="l">
              <a:spcBef>
                <a:spcPts val="0"/>
              </a:spcBef>
              <a:spcAft>
                <a:spcPts val="0"/>
              </a:spcAft>
              <a:buClr>
                <a:schemeClr val="dk2"/>
              </a:buClr>
              <a:buSzPts val="1600"/>
              <a:buNone/>
            </a:pPr>
            <a:r>
              <a:t/>
            </a:r>
            <a:endParaRPr/>
          </a:p>
        </p:txBody>
      </p:sp>
      <p:sp>
        <p:nvSpPr>
          <p:cNvPr id="52" name="Google Shape;52;p3"/>
          <p:cNvSpPr txBox="1"/>
          <p:nvPr>
            <p:ph idx="16" type="body"/>
          </p:nvPr>
        </p:nvSpPr>
        <p:spPr>
          <a:xfrm>
            <a:off x="26711724" y="12314228"/>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Referencias</a:t>
            </a:r>
            <a:endParaRPr/>
          </a:p>
        </p:txBody>
      </p:sp>
      <p:sp>
        <p:nvSpPr>
          <p:cNvPr id="53" name="Google Shape;53;p3"/>
          <p:cNvSpPr txBox="1"/>
          <p:nvPr>
            <p:ph idx="17" type="body"/>
          </p:nvPr>
        </p:nvSpPr>
        <p:spPr>
          <a:xfrm>
            <a:off x="26672425" y="12684463"/>
            <a:ext cx="5674200" cy="2190000"/>
          </a:xfrm>
          <a:prstGeom prst="rect">
            <a:avLst/>
          </a:prstGeom>
          <a:noFill/>
          <a:ln>
            <a:noFill/>
          </a:ln>
        </p:spPr>
        <p:txBody>
          <a:bodyPr anchorCtr="0" anchor="ctr" bIns="228575" lIns="228575" spcFirstLastPara="1" rIns="228575" wrap="square" tIns="228575">
            <a:noAutofit/>
          </a:bodyPr>
          <a:lstStyle/>
          <a:p>
            <a:pPr indent="0" lvl="0" marL="0" rtl="0" algn="l">
              <a:spcBef>
                <a:spcPts val="0"/>
              </a:spcBef>
              <a:spcAft>
                <a:spcPts val="0"/>
              </a:spcAft>
              <a:buClr>
                <a:schemeClr val="dk2"/>
              </a:buClr>
              <a:buSzPts val="1600"/>
              <a:buNone/>
            </a:pPr>
            <a:r>
              <a:rPr lang="en-US" u="sng">
                <a:solidFill>
                  <a:schemeClr val="hlink"/>
                </a:solidFill>
                <a:hlinkClick r:id="rId3"/>
              </a:rPr>
              <a:t>https://www.opengl.org/Documentation/Documentation.html</a:t>
            </a:r>
            <a:endParaRPr/>
          </a:p>
          <a:p>
            <a:pPr indent="0" lvl="0" marL="0" rtl="0" algn="l">
              <a:spcBef>
                <a:spcPts val="0"/>
              </a:spcBef>
              <a:spcAft>
                <a:spcPts val="0"/>
              </a:spcAft>
              <a:buClr>
                <a:schemeClr val="dk2"/>
              </a:buClr>
              <a:buSzPts val="1600"/>
              <a:buNone/>
            </a:pPr>
            <a:r>
              <a:rPr lang="en-US" u="sng">
                <a:solidFill>
                  <a:schemeClr val="hlink"/>
                </a:solidFill>
                <a:hlinkClick r:id="rId4"/>
              </a:rPr>
              <a:t>http://pyopengl.sourceforge.net/documentation/index.html</a:t>
            </a:r>
            <a:endParaRPr/>
          </a:p>
          <a:p>
            <a:pPr indent="0" lvl="0" marL="0" rtl="0" algn="l">
              <a:spcBef>
                <a:spcPts val="0"/>
              </a:spcBef>
              <a:spcAft>
                <a:spcPts val="0"/>
              </a:spcAft>
              <a:buClr>
                <a:schemeClr val="dk2"/>
              </a:buClr>
              <a:buSzPts val="1600"/>
              <a:buNone/>
            </a:pPr>
            <a:r>
              <a:rPr lang="en-US" u="sng">
                <a:solidFill>
                  <a:schemeClr val="hlink"/>
                </a:solidFill>
                <a:hlinkClick r:id="rId5"/>
              </a:rPr>
              <a:t>https://doc.qt.io/qt-6/qtdesigner-manual.html</a:t>
            </a:r>
            <a:endParaRPr/>
          </a:p>
          <a:p>
            <a:pPr indent="0" lvl="0" marL="0" rtl="0" algn="l">
              <a:spcBef>
                <a:spcPts val="0"/>
              </a:spcBef>
              <a:spcAft>
                <a:spcPts val="0"/>
              </a:spcAft>
              <a:buClr>
                <a:schemeClr val="dk2"/>
              </a:buClr>
              <a:buSzPts val="1600"/>
              <a:buNone/>
            </a:pPr>
            <a:r>
              <a:rPr lang="en-US" u="sng">
                <a:solidFill>
                  <a:schemeClr val="hlink"/>
                </a:solidFill>
                <a:hlinkClick r:id="rId6"/>
              </a:rPr>
              <a:t>https://stackoverflow.com/questions/22444450/drawing-circle-with-opengl</a:t>
            </a:r>
            <a:endParaRPr/>
          </a:p>
          <a:p>
            <a:pPr indent="0" lvl="0" marL="0" rtl="0" algn="l">
              <a:spcBef>
                <a:spcPts val="0"/>
              </a:spcBef>
              <a:spcAft>
                <a:spcPts val="0"/>
              </a:spcAft>
              <a:buClr>
                <a:schemeClr val="dk2"/>
              </a:buClr>
              <a:buSzPts val="1600"/>
              <a:buNone/>
            </a:pPr>
            <a:r>
              <a:t/>
            </a:r>
            <a:endParaRPr/>
          </a:p>
          <a:p>
            <a:pPr indent="0" lvl="0" marL="0" rtl="0" algn="l">
              <a:spcBef>
                <a:spcPts val="0"/>
              </a:spcBef>
              <a:spcAft>
                <a:spcPts val="0"/>
              </a:spcAft>
              <a:buClr>
                <a:schemeClr val="dk2"/>
              </a:buClr>
              <a:buSzPts val="1600"/>
              <a:buNone/>
            </a:pPr>
            <a:r>
              <a:t/>
            </a:r>
            <a:endParaRPr/>
          </a:p>
        </p:txBody>
      </p:sp>
      <p:sp>
        <p:nvSpPr>
          <p:cNvPr id="54" name="Google Shape;54;p3"/>
          <p:cNvSpPr txBox="1"/>
          <p:nvPr>
            <p:ph idx="18" type="body"/>
          </p:nvPr>
        </p:nvSpPr>
        <p:spPr>
          <a:xfrm>
            <a:off x="7067265" y="11203231"/>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Música</a:t>
            </a:r>
            <a:endParaRPr/>
          </a:p>
        </p:txBody>
      </p:sp>
      <p:sp>
        <p:nvSpPr>
          <p:cNvPr id="55" name="Google Shape;55;p3"/>
          <p:cNvSpPr txBox="1"/>
          <p:nvPr>
            <p:ph idx="19" type="body"/>
          </p:nvPr>
        </p:nvSpPr>
        <p:spPr>
          <a:xfrm>
            <a:off x="7042488" y="11540825"/>
            <a:ext cx="5674200" cy="2190000"/>
          </a:xfrm>
          <a:prstGeom prst="rect">
            <a:avLst/>
          </a:prstGeom>
          <a:noFill/>
          <a:ln>
            <a:noFill/>
          </a:ln>
        </p:spPr>
        <p:txBody>
          <a:bodyPr anchorCtr="0" anchor="ctr" bIns="228575" lIns="182875" spcFirstLastPara="1" rIns="228575" wrap="square" tIns="182875">
            <a:noAutofit/>
          </a:bodyPr>
          <a:lstStyle/>
          <a:p>
            <a:pPr indent="0" lvl="0" marL="0" rtl="0" algn="l">
              <a:spcBef>
                <a:spcPts val="0"/>
              </a:spcBef>
              <a:spcAft>
                <a:spcPts val="0"/>
              </a:spcAft>
              <a:buClr>
                <a:schemeClr val="dk2"/>
              </a:buClr>
              <a:buSzPts val="1600"/>
              <a:buNone/>
            </a:pPr>
            <a:r>
              <a:rPr lang="en-US"/>
              <a:t>Para implementar la música vamos a utilizar QtCore.QUrl.fromLocalFile(Canción), entonces lo único que debemos hacer es descargar el tema que más te guste y agregarlo como un string </a:t>
            </a:r>
            <a:r>
              <a:rPr b="1" lang="en-US"/>
              <a:t>“</a:t>
            </a:r>
            <a:r>
              <a:rPr lang="en-US"/>
              <a:t>Canción</a:t>
            </a:r>
            <a:r>
              <a:rPr b="1" lang="en-US"/>
              <a:t>”</a:t>
            </a:r>
            <a:r>
              <a:rPr lang="en-US"/>
              <a:t>, osea con las comillas. Nosotros escogimos la </a:t>
            </a:r>
            <a:r>
              <a:rPr b="1" lang="en-US"/>
              <a:t>intro de los 80</a:t>
            </a:r>
            <a:r>
              <a:rPr lang="en-US"/>
              <a:t> en formato mpeg, aunque puede ser cualquier formato de audio.</a:t>
            </a:r>
            <a:endParaRPr/>
          </a:p>
        </p:txBody>
      </p:sp>
      <p:graphicFrame>
        <p:nvGraphicFramePr>
          <p:cNvPr id="56" name="Google Shape;56;p3"/>
          <p:cNvGraphicFramePr/>
          <p:nvPr/>
        </p:nvGraphicFramePr>
        <p:xfrm>
          <a:off x="-6363995" y="-667"/>
          <a:ext cx="3000000" cy="3000000"/>
        </p:xfrm>
        <a:graphic>
          <a:graphicData uri="http://schemas.openxmlformats.org/drawingml/2006/table">
            <a:tbl>
              <a:tblPr bandRow="1" firstRow="1">
                <a:noFill/>
                <a:tableStyleId>{0A20E8C5-F872-4D4E-BDE7-9FCFF66AB544}</a:tableStyleId>
              </a:tblPr>
              <a:tblGrid>
                <a:gridCol w="2615575"/>
                <a:gridCol w="3484275"/>
              </a:tblGrid>
              <a:tr h="629675">
                <a:tc gridSpan="2">
                  <a:txBody>
                    <a:bodyPr/>
                    <a:lstStyle/>
                    <a:p>
                      <a:pPr indent="0" lvl="0" marL="0" marR="0" rtl="0" algn="ctr">
                        <a:lnSpc>
                          <a:spcPct val="100000"/>
                        </a:lnSpc>
                        <a:spcBef>
                          <a:spcPts val="0"/>
                        </a:spcBef>
                        <a:spcAft>
                          <a:spcPts val="0"/>
                        </a:spcAft>
                        <a:buClr>
                          <a:srgbClr val="1F3A4E"/>
                        </a:buClr>
                        <a:buSzPts val="1800"/>
                        <a:buFont typeface="Arial Black"/>
                        <a:buNone/>
                      </a:pPr>
                      <a:r>
                        <a:rPr b="0" lang="en-US" sz="1800">
                          <a:solidFill>
                            <a:srgbClr val="1F3A4E"/>
                          </a:solidFill>
                          <a:latin typeface="Arial Black"/>
                          <a:ea typeface="Arial Black"/>
                          <a:cs typeface="Arial Black"/>
                          <a:sym typeface="Arial Black"/>
                        </a:rPr>
                        <a:t>QUICK START GUIDE</a:t>
                      </a:r>
                      <a:br>
                        <a:rPr b="0" lang="en-US" sz="1800">
                          <a:solidFill>
                            <a:srgbClr val="1F3A4E"/>
                          </a:solidFill>
                          <a:latin typeface="Arial Black"/>
                          <a:ea typeface="Arial Black"/>
                          <a:cs typeface="Arial Black"/>
                          <a:sym typeface="Arial Black"/>
                        </a:rPr>
                      </a:br>
                      <a:r>
                        <a:rPr b="1" lang="en-US" sz="1400">
                          <a:solidFill>
                            <a:srgbClr val="FF0000"/>
                          </a:solidFill>
                          <a:latin typeface="Trebuchet MS"/>
                          <a:ea typeface="Trebuchet MS"/>
                          <a:cs typeface="Trebuchet MS"/>
                          <a:sym typeface="Trebuchet MS"/>
                        </a:rPr>
                        <a:t>(THIS SIDEBAR WILL NOT PRINT)</a:t>
                      </a:r>
                      <a:endParaRPr b="1" sz="18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2118700">
                <a:tc gridSpan="2">
                  <a:txBody>
                    <a:bodyPr/>
                    <a:lstStyle/>
                    <a:p>
                      <a:pPr indent="0" lvl="0" marL="0" marR="0" rtl="0" algn="l">
                        <a:spcBef>
                          <a:spcPts val="0"/>
                        </a:spcBef>
                        <a:spcAft>
                          <a:spcPts val="0"/>
                        </a:spcAft>
                        <a:buNone/>
                      </a:pPr>
                      <a:r>
                        <a:rPr i="0" lang="en-US" sz="1100">
                          <a:solidFill>
                            <a:srgbClr val="D9D9D9"/>
                          </a:solidFill>
                          <a:latin typeface="Arial"/>
                          <a:ea typeface="Arial"/>
                          <a:cs typeface="Arial"/>
                          <a:sym typeface="Arial"/>
                        </a:rPr>
                        <a:t>This PowerPoint template produces a </a:t>
                      </a:r>
                      <a:r>
                        <a:rPr i="0" lang="en-US" sz="1100">
                          <a:solidFill>
                            <a:srgbClr val="FFC000"/>
                          </a:solidFill>
                          <a:latin typeface="Arial"/>
                          <a:ea typeface="Arial"/>
                          <a:cs typeface="Arial"/>
                          <a:sym typeface="Arial"/>
                        </a:rPr>
                        <a:t>36"x72" </a:t>
                      </a:r>
                      <a:r>
                        <a:rPr i="0" lang="en-US" sz="1100">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100">
                        <a:solidFill>
                          <a:srgbClr val="D9D9D9"/>
                        </a:solidFill>
                        <a:latin typeface="Arial"/>
                        <a:ea typeface="Arial"/>
                        <a:cs typeface="Arial"/>
                        <a:sym typeface="Arial"/>
                      </a:endParaRPr>
                    </a:p>
                    <a:p>
                      <a:pPr indent="0" lvl="0" marL="0" marR="0" rtl="0" algn="l">
                        <a:spcBef>
                          <a:spcPts val="0"/>
                        </a:spcBef>
                        <a:spcAft>
                          <a:spcPts val="0"/>
                        </a:spcAft>
                        <a:buNone/>
                      </a:pPr>
                      <a:r>
                        <a:rPr i="0" lang="en-US" sz="1100">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100">
                          <a:solidFill>
                            <a:srgbClr val="FFC000"/>
                          </a:solidFill>
                          <a:latin typeface="Arial"/>
                          <a:ea typeface="Arial"/>
                          <a:cs typeface="Arial"/>
                          <a:sym typeface="Arial"/>
                        </a:rPr>
                        <a:t>PosterPresentations.com</a:t>
                      </a:r>
                      <a:r>
                        <a:rPr i="0" lang="en-US" sz="1100">
                          <a:solidFill>
                            <a:srgbClr val="D9D9D9"/>
                          </a:solidFill>
                          <a:latin typeface="Arial"/>
                          <a:ea typeface="Arial"/>
                          <a:cs typeface="Arial"/>
                          <a:sym typeface="Arial"/>
                        </a:rPr>
                        <a:t> and click on the  </a:t>
                      </a:r>
                      <a:r>
                        <a:rPr i="0" lang="en-US" sz="1100">
                          <a:solidFill>
                            <a:srgbClr val="FFC000"/>
                          </a:solidFill>
                          <a:latin typeface="Arial"/>
                          <a:ea typeface="Arial"/>
                          <a:cs typeface="Arial"/>
                          <a:sym typeface="Arial"/>
                        </a:rPr>
                        <a:t>HELP DESK</a:t>
                      </a:r>
                      <a:r>
                        <a:rPr i="0" lang="en-US" sz="1100">
                          <a:solidFill>
                            <a:srgbClr val="D9D9D9"/>
                          </a:solidFill>
                          <a:latin typeface="Arial"/>
                          <a:ea typeface="Arial"/>
                          <a:cs typeface="Arial"/>
                          <a:sym typeface="Arial"/>
                        </a:rPr>
                        <a:t> </a:t>
                      </a:r>
                      <a:r>
                        <a:rPr i="0" lang="en-US" sz="1100">
                          <a:solidFill>
                            <a:srgbClr val="D9D9D9"/>
                          </a:solidFill>
                          <a:latin typeface="Arial"/>
                          <a:ea typeface="Arial"/>
                          <a:cs typeface="Arial"/>
                          <a:sym typeface="Arial"/>
                        </a:rPr>
                        <a:t>tab.</a:t>
                      </a:r>
                      <a:endParaRPr/>
                    </a:p>
                    <a:p>
                      <a:pPr indent="0" lvl="0" marL="0" marR="0" rtl="0" algn="l">
                        <a:spcBef>
                          <a:spcPts val="0"/>
                        </a:spcBef>
                        <a:spcAft>
                          <a:spcPts val="0"/>
                        </a:spcAft>
                        <a:buNone/>
                      </a:pPr>
                      <a:r>
                        <a:t/>
                      </a:r>
                      <a:endParaRPr i="0" sz="1100">
                        <a:solidFill>
                          <a:srgbClr val="D9D9D9"/>
                        </a:solidFill>
                        <a:latin typeface="Arial"/>
                        <a:ea typeface="Arial"/>
                        <a:cs typeface="Arial"/>
                        <a:sym typeface="Arial"/>
                      </a:endParaRPr>
                    </a:p>
                    <a:p>
                      <a:pPr indent="0" lvl="0" marL="0" marR="0" rtl="0" algn="l">
                        <a:spcBef>
                          <a:spcPts val="0"/>
                        </a:spcBef>
                        <a:spcAft>
                          <a:spcPts val="0"/>
                        </a:spcAft>
                        <a:buNone/>
                      </a:pPr>
                      <a:r>
                        <a:rPr i="0" lang="en-US" sz="1100">
                          <a:solidFill>
                            <a:srgbClr val="D9D9D9"/>
                          </a:solidFill>
                          <a:latin typeface="Arial"/>
                          <a:ea typeface="Arial"/>
                          <a:cs typeface="Arial"/>
                          <a:sym typeface="Arial"/>
                        </a:rPr>
                        <a:t>To print your poster using our same-day professional printing service, go online to </a:t>
                      </a:r>
                      <a:r>
                        <a:rPr i="0" lang="en-US" sz="1100">
                          <a:solidFill>
                            <a:srgbClr val="FFC000"/>
                          </a:solidFill>
                          <a:latin typeface="Arial"/>
                          <a:ea typeface="Arial"/>
                          <a:cs typeface="Arial"/>
                          <a:sym typeface="Arial"/>
                        </a:rPr>
                        <a:t>PosterPresentations.com</a:t>
                      </a:r>
                      <a:r>
                        <a:rPr i="0" lang="en-US" sz="1100">
                          <a:solidFill>
                            <a:srgbClr val="D9D9D9"/>
                          </a:solidFill>
                          <a:latin typeface="Arial"/>
                          <a:ea typeface="Arial"/>
                          <a:cs typeface="Arial"/>
                          <a:sym typeface="Arial"/>
                        </a:rPr>
                        <a:t> and click on "</a:t>
                      </a:r>
                      <a:r>
                        <a:rPr i="0" lang="en-US" sz="1100">
                          <a:solidFill>
                            <a:srgbClr val="FFC000"/>
                          </a:solidFill>
                          <a:latin typeface="Arial"/>
                          <a:ea typeface="Arial"/>
                          <a:cs typeface="Arial"/>
                          <a:sym typeface="Arial"/>
                        </a:rPr>
                        <a:t>Order your poster</a:t>
                      </a:r>
                      <a:r>
                        <a:rPr i="0" lang="en-US" sz="1100">
                          <a:solidFill>
                            <a:srgbClr val="D9D9D9"/>
                          </a:solidFill>
                          <a:latin typeface="Arial"/>
                          <a:ea typeface="Arial"/>
                          <a:cs typeface="Arial"/>
                          <a:sym typeface="Arial"/>
                        </a:rPr>
                        <a:t>".</a:t>
                      </a:r>
                      <a:endParaRPr b="1" sz="1100">
                        <a:solidFill>
                          <a:srgbClr val="D9D9D9"/>
                        </a:solidFill>
                        <a:latin typeface="Arial"/>
                        <a:ea typeface="Arial"/>
                        <a:cs typeface="Arial"/>
                        <a:sym typeface="Arial"/>
                      </a:endParaRPr>
                    </a:p>
                  </a:txBody>
                  <a:tcPr marT="137150" marB="45725" marR="91450" marL="182875">
                    <a:solidFill>
                      <a:srgbClr val="010101"/>
                    </a:solidFill>
                  </a:tcPr>
                </a:tc>
                <a:tc hMerge="1"/>
              </a:tr>
              <a:tr h="2302950">
                <a:tc>
                  <a:txBody>
                    <a:bodyPr/>
                    <a:lstStyle/>
                    <a:p>
                      <a:pPr indent="0" lvl="0" marL="0" marR="0" rtl="0" algn="ctr">
                        <a:spcBef>
                          <a:spcPts val="0"/>
                        </a:spcBef>
                        <a:spcAft>
                          <a:spcPts val="0"/>
                        </a:spcAft>
                        <a:buNone/>
                      </a:pPr>
                      <a:r>
                        <a:t/>
                      </a:r>
                      <a:endParaRPr sz="1100">
                        <a:solidFill>
                          <a:srgbClr val="1F3A4E"/>
                        </a:solidFill>
                      </a:endParaRPr>
                    </a:p>
                    <a:p>
                      <a:pPr indent="0" lvl="0" marL="0" marR="0" rtl="0" algn="ctr">
                        <a:spcBef>
                          <a:spcPts val="0"/>
                        </a:spcBef>
                        <a:spcAft>
                          <a:spcPts val="0"/>
                        </a:spcAft>
                        <a:buNone/>
                      </a:pPr>
                      <a:r>
                        <a:t/>
                      </a:r>
                      <a:endParaRPr sz="1100">
                        <a:solidFill>
                          <a:srgbClr val="1F3A4E"/>
                        </a:solidFill>
                      </a:endParaRPr>
                    </a:p>
                    <a:p>
                      <a:pPr indent="0" lvl="0" marL="0" marR="0" rtl="0" algn="ctr">
                        <a:spcBef>
                          <a:spcPts val="0"/>
                        </a:spcBef>
                        <a:spcAft>
                          <a:spcPts val="0"/>
                        </a:spcAft>
                        <a:buNone/>
                      </a:pPr>
                      <a:r>
                        <a:rPr lang="en-US" sz="1100">
                          <a:solidFill>
                            <a:schemeClr val="lt1"/>
                          </a:solidFill>
                          <a:latin typeface="Arial"/>
                          <a:ea typeface="Arial"/>
                          <a:cs typeface="Arial"/>
                          <a:sym typeface="Arial"/>
                        </a:rPr>
                        <a:t>This is a template for a</a:t>
                      </a:r>
                      <a:endParaRPr/>
                    </a:p>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presentation poster </a:t>
                      </a:r>
                      <a:br>
                        <a:rPr lang="en-US" sz="1100">
                          <a:solidFill>
                            <a:schemeClr val="lt1"/>
                          </a:solidFill>
                          <a:latin typeface="Arial"/>
                          <a:ea typeface="Arial"/>
                          <a:cs typeface="Arial"/>
                          <a:sym typeface="Arial"/>
                        </a:rPr>
                      </a:br>
                      <a:r>
                        <a:rPr b="1" lang="en-US" sz="1800">
                          <a:solidFill>
                            <a:srgbClr val="FFC000"/>
                          </a:solidFill>
                          <a:latin typeface="Arial"/>
                          <a:ea typeface="Arial"/>
                          <a:cs typeface="Arial"/>
                          <a:sym typeface="Arial"/>
                        </a:rPr>
                        <a:t>36 inches tall</a:t>
                      </a:r>
                      <a:br>
                        <a:rPr b="1" lang="en-US" sz="1800">
                          <a:solidFill>
                            <a:srgbClr val="FFC000"/>
                          </a:solidFill>
                          <a:latin typeface="Arial"/>
                          <a:ea typeface="Arial"/>
                          <a:cs typeface="Arial"/>
                          <a:sym typeface="Arial"/>
                        </a:rPr>
                      </a:br>
                      <a:r>
                        <a:rPr b="1" lang="en-US" sz="1800">
                          <a:solidFill>
                            <a:srgbClr val="FFC000"/>
                          </a:solidFill>
                          <a:latin typeface="Arial"/>
                          <a:ea typeface="Arial"/>
                          <a:cs typeface="Arial"/>
                          <a:sym typeface="Arial"/>
                        </a:rPr>
                        <a:t>by</a:t>
                      </a:r>
                      <a:br>
                        <a:rPr b="1" lang="en-US" sz="1800">
                          <a:solidFill>
                            <a:srgbClr val="FFC000"/>
                          </a:solidFill>
                          <a:latin typeface="Arial"/>
                          <a:ea typeface="Arial"/>
                          <a:cs typeface="Arial"/>
                          <a:sym typeface="Arial"/>
                        </a:rPr>
                      </a:br>
                      <a:r>
                        <a:rPr b="1" lang="en-US" sz="1800">
                          <a:solidFill>
                            <a:srgbClr val="FFC000"/>
                          </a:solidFill>
                          <a:latin typeface="Arial"/>
                          <a:ea typeface="Arial"/>
                          <a:cs typeface="Arial"/>
                          <a:sym typeface="Arial"/>
                        </a:rPr>
                        <a:t>72 inches wide</a:t>
                      </a:r>
                      <a:br>
                        <a:rPr lang="en-US" sz="1100">
                          <a:solidFill>
                            <a:schemeClr val="lt1"/>
                          </a:solidFill>
                          <a:latin typeface="Arial"/>
                          <a:ea typeface="Arial"/>
                          <a:cs typeface="Arial"/>
                          <a:sym typeface="Arial"/>
                        </a:rPr>
                      </a:br>
                      <a:endParaRPr sz="1100">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Important: Check the template size</a:t>
                      </a:r>
                      <a:br>
                        <a:rPr b="0" lang="en-US" sz="1100">
                          <a:solidFill>
                            <a:srgbClr val="FFC000"/>
                          </a:solidFill>
                          <a:latin typeface="Arial"/>
                          <a:ea typeface="Arial"/>
                          <a:cs typeface="Arial"/>
                          <a:sym typeface="Arial"/>
                        </a:rPr>
                      </a:br>
                      <a:r>
                        <a:rPr b="0" lang="en-US" sz="1100">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100">
                          <a:solidFill>
                            <a:srgbClr val="D9D9D9"/>
                          </a:solidFill>
                          <a:latin typeface="Arial"/>
                          <a:ea typeface="Arial"/>
                          <a:cs typeface="Arial"/>
                          <a:sym typeface="Arial"/>
                        </a:rPr>
                      </a:br>
                      <a:r>
                        <a:rPr b="0" lang="en-US" sz="1100">
                          <a:solidFill>
                            <a:srgbClr val="D9D9D9"/>
                          </a:solidFill>
                          <a:latin typeface="Arial"/>
                          <a:ea typeface="Arial"/>
                          <a:cs typeface="Arial"/>
                          <a:sym typeface="Arial"/>
                        </a:rPr>
                        <a:t>This template can also be printed at the following sizes without distortion and without any additional formatting:</a:t>
                      </a:r>
                      <a:br>
                        <a:rPr b="0" lang="en-US" sz="1100">
                          <a:solidFill>
                            <a:srgbClr val="D9D9D9"/>
                          </a:solidFill>
                          <a:latin typeface="Arial"/>
                          <a:ea typeface="Arial"/>
                          <a:cs typeface="Arial"/>
                          <a:sym typeface="Arial"/>
                        </a:rPr>
                      </a:br>
                      <a:r>
                        <a:rPr b="0" lang="en-US" sz="1100">
                          <a:solidFill>
                            <a:srgbClr val="FFC000"/>
                          </a:solidFill>
                          <a:latin typeface="Arial"/>
                          <a:ea typeface="Arial"/>
                          <a:cs typeface="Arial"/>
                          <a:sym typeface="Arial"/>
                        </a:rPr>
                        <a:t>42 tall x 84 wide</a:t>
                      </a:r>
                      <a:br>
                        <a:rPr b="0" lang="en-US" sz="1100">
                          <a:solidFill>
                            <a:srgbClr val="FFC000"/>
                          </a:solidFill>
                          <a:latin typeface="Arial"/>
                          <a:ea typeface="Arial"/>
                          <a:cs typeface="Arial"/>
                          <a:sym typeface="Arial"/>
                        </a:rPr>
                      </a:br>
                      <a:r>
                        <a:rPr b="0" lang="en-US" sz="1100">
                          <a:solidFill>
                            <a:srgbClr val="FFC000"/>
                          </a:solidFill>
                          <a:latin typeface="Arial"/>
                          <a:ea typeface="Arial"/>
                          <a:cs typeface="Arial"/>
                          <a:sym typeface="Arial"/>
                        </a:rPr>
                        <a:t>48 tall x 96 wide</a:t>
                      </a:r>
                      <a:endParaRPr/>
                    </a:p>
                  </a:txBody>
                  <a:tcPr marT="137150" marB="45725" marR="91450" marL="182875">
                    <a:solidFill>
                      <a:srgbClr val="010101"/>
                    </a:solidFill>
                  </a:tcPr>
                </a:tc>
              </a:tr>
              <a:tr h="2160050">
                <a:tc>
                  <a:txBody>
                    <a:bodyPr/>
                    <a:lstStyle/>
                    <a:p>
                      <a:pPr indent="0" lvl="0" marL="0" marR="0" rtl="0" algn="l">
                        <a:spcBef>
                          <a:spcPts val="0"/>
                        </a:spcBef>
                        <a:spcAft>
                          <a:spcPts val="0"/>
                        </a:spcAft>
                        <a:buNone/>
                      </a:pPr>
                      <a:r>
                        <a:t/>
                      </a:r>
                      <a:endParaRPr sz="11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How to </a:t>
                      </a:r>
                      <a:r>
                        <a:rPr b="1" lang="en-US" sz="2000">
                          <a:solidFill>
                            <a:srgbClr val="FFC000"/>
                          </a:solidFill>
                          <a:latin typeface="Arial"/>
                          <a:ea typeface="Arial"/>
                          <a:cs typeface="Arial"/>
                          <a:sym typeface="Arial"/>
                        </a:rPr>
                        <a:t>Zoom in </a:t>
                      </a:r>
                      <a:r>
                        <a:rPr b="1" lang="en-US" sz="1200">
                          <a:solidFill>
                            <a:srgbClr val="FFC000"/>
                          </a:solidFill>
                          <a:latin typeface="Arial"/>
                          <a:ea typeface="Arial"/>
                          <a:cs typeface="Arial"/>
                          <a:sym typeface="Arial"/>
                        </a:rPr>
                        <a:t>and </a:t>
                      </a:r>
                      <a:r>
                        <a:rPr b="1" lang="en-US" sz="1050">
                          <a:solidFill>
                            <a:srgbClr val="FFC000"/>
                          </a:solidFill>
                          <a:latin typeface="Arial"/>
                          <a:ea typeface="Arial"/>
                          <a:cs typeface="Arial"/>
                          <a:sym typeface="Arial"/>
                        </a:rPr>
                        <a:t>out</a:t>
                      </a:r>
                      <a:endParaRPr b="1" sz="1200">
                        <a:solidFill>
                          <a:srgbClr val="FFC000"/>
                        </a:solidFill>
                        <a:latin typeface="Arial"/>
                        <a:ea typeface="Arial"/>
                        <a:cs typeface="Arial"/>
                        <a:sym typeface="Arial"/>
                      </a:endParaRPr>
                    </a:p>
                    <a:p>
                      <a:pPr indent="0" lvl="0" marL="0" marR="0" rtl="0" algn="l">
                        <a:spcBef>
                          <a:spcPts val="0"/>
                        </a:spcBef>
                        <a:spcAft>
                          <a:spcPts val="0"/>
                        </a:spcAft>
                        <a:buNone/>
                      </a:pPr>
                      <a:r>
                        <a:rPr b="0" lang="en-US" sz="1100">
                          <a:solidFill>
                            <a:srgbClr val="D9D9D9"/>
                          </a:solidFill>
                          <a:latin typeface="Arial"/>
                          <a:ea typeface="Arial"/>
                          <a:cs typeface="Arial"/>
                          <a:sym typeface="Arial"/>
                        </a:rPr>
                        <a:t>Use the PowerPoint zoom tool to adjust the screen magnification to view comfortably. PowerPoint provides 2 ways to zoom: </a:t>
                      </a:r>
                      <a:br>
                        <a:rPr b="0" lang="en-US" sz="1100">
                          <a:solidFill>
                            <a:srgbClr val="D9D9D9"/>
                          </a:solidFill>
                          <a:latin typeface="Arial"/>
                          <a:ea typeface="Arial"/>
                          <a:cs typeface="Arial"/>
                          <a:sym typeface="Arial"/>
                        </a:rPr>
                      </a:br>
                      <a:r>
                        <a:rPr b="0" lang="en-US" sz="1100">
                          <a:solidFill>
                            <a:srgbClr val="FFC000"/>
                          </a:solidFill>
                          <a:latin typeface="Arial"/>
                          <a:ea typeface="Arial"/>
                          <a:cs typeface="Arial"/>
                          <a:sym typeface="Arial"/>
                        </a:rPr>
                        <a:t>1. </a:t>
                      </a:r>
                      <a:r>
                        <a:rPr b="0" lang="en-US" sz="1100">
                          <a:solidFill>
                            <a:srgbClr val="D9D9D9"/>
                          </a:solidFill>
                          <a:latin typeface="Arial"/>
                          <a:ea typeface="Arial"/>
                          <a:cs typeface="Arial"/>
                          <a:sym typeface="Arial"/>
                        </a:rPr>
                        <a:t>On the top menu bar click on the VIEW tab and then click on ZOOM. Choose the zoom percentage that works best for you. </a:t>
                      </a:r>
                      <a:br>
                        <a:rPr b="0" lang="en-US" sz="1100">
                          <a:solidFill>
                            <a:srgbClr val="D9D9D9"/>
                          </a:solidFill>
                          <a:latin typeface="Arial"/>
                          <a:ea typeface="Arial"/>
                          <a:cs typeface="Arial"/>
                          <a:sym typeface="Arial"/>
                        </a:rPr>
                      </a:br>
                      <a:r>
                        <a:rPr b="0" lang="en-US" sz="1100">
                          <a:solidFill>
                            <a:srgbClr val="FFC000"/>
                          </a:solidFill>
                          <a:latin typeface="Arial"/>
                          <a:ea typeface="Arial"/>
                          <a:cs typeface="Arial"/>
                          <a:sym typeface="Arial"/>
                        </a:rPr>
                        <a:t>2. </a:t>
                      </a:r>
                      <a:r>
                        <a:rPr b="0" lang="en-US" sz="11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906850">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Ruler and Guides</a:t>
                      </a:r>
                      <a:br>
                        <a:rPr b="0" lang="en-US" sz="1100">
                          <a:solidFill>
                            <a:srgbClr val="FFC000"/>
                          </a:solidFill>
                          <a:latin typeface="Arial"/>
                          <a:ea typeface="Arial"/>
                          <a:cs typeface="Arial"/>
                          <a:sym typeface="Arial"/>
                        </a:rPr>
                      </a:br>
                      <a:r>
                        <a:rPr b="0" lang="en-US" sz="11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1926175">
                <a:tc>
                  <a:txBody>
                    <a:bodyPr/>
                    <a:lstStyle/>
                    <a:p>
                      <a:pPr indent="0" lvl="0" marL="0" marR="0" rtl="0" algn="l">
                        <a:spcBef>
                          <a:spcPts val="0"/>
                        </a:spcBef>
                        <a:spcAft>
                          <a:spcPts val="0"/>
                        </a:spcAft>
                        <a:buNone/>
                      </a:pPr>
                      <a:r>
                        <a:t/>
                      </a:r>
                      <a:endParaRPr sz="11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1200" u="none" cap="none" strike="noStrike">
                          <a:solidFill>
                            <a:srgbClr val="FFC000"/>
                          </a:solidFill>
                          <a:latin typeface="Arial"/>
                          <a:ea typeface="Arial"/>
                          <a:cs typeface="Arial"/>
                          <a:sym typeface="Arial"/>
                        </a:rPr>
                        <a:t>Headers and text containers</a:t>
                      </a:r>
                      <a:br>
                        <a:rPr b="0" lang="en-US" sz="1100" u="none" cap="none" strike="noStrike">
                          <a:solidFill>
                            <a:schemeClr val="lt1"/>
                          </a:solidFill>
                          <a:latin typeface="Arial"/>
                          <a:ea typeface="Arial"/>
                          <a:cs typeface="Arial"/>
                          <a:sym typeface="Arial"/>
                        </a:rPr>
                      </a:br>
                      <a:r>
                        <a:rPr b="0" lang="en-US" sz="11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100" u="none" cap="none" strike="noStrike">
                          <a:solidFill>
                            <a:schemeClr val="lt1"/>
                          </a:solidFill>
                          <a:latin typeface="Arial"/>
                          <a:ea typeface="Arial"/>
                          <a:cs typeface="Arial"/>
                          <a:sym typeface="Arial"/>
                        </a:rPr>
                      </a:br>
                      <a:r>
                        <a:rPr b="0" lang="en-US" sz="1100" u="none" cap="none" strike="noStrike">
                          <a:solidFill>
                            <a:srgbClr val="FFC000"/>
                          </a:solidFill>
                          <a:latin typeface="Arial"/>
                          <a:ea typeface="Arial"/>
                          <a:cs typeface="Arial"/>
                          <a:sym typeface="Arial"/>
                        </a:rPr>
                        <a:t>-</a:t>
                      </a:r>
                      <a:r>
                        <a:rPr b="0" lang="en-US" sz="1100" u="none" cap="none" strike="noStrike">
                          <a:solidFill>
                            <a:schemeClr val="lt1"/>
                          </a:solidFill>
                          <a:latin typeface="Arial"/>
                          <a:ea typeface="Arial"/>
                          <a:cs typeface="Arial"/>
                          <a:sym typeface="Arial"/>
                        </a:rPr>
                        <a:t> </a:t>
                      </a:r>
                      <a:r>
                        <a:rPr b="0" lang="en-US" sz="1100" u="none" cap="none" strike="noStrike">
                          <a:solidFill>
                            <a:srgbClr val="D9D9D9"/>
                          </a:solidFill>
                          <a:latin typeface="Arial"/>
                          <a:ea typeface="Arial"/>
                          <a:cs typeface="Arial"/>
                          <a:sym typeface="Arial"/>
                        </a:rPr>
                        <a:t>Click inside a section header to add its text. </a:t>
                      </a:r>
                      <a:br>
                        <a:rPr b="0" lang="en-US" sz="1100" u="none" cap="none" strike="noStrike">
                          <a:solidFill>
                            <a:schemeClr val="lt1"/>
                          </a:solidFill>
                          <a:latin typeface="Arial"/>
                          <a:ea typeface="Arial"/>
                          <a:cs typeface="Arial"/>
                          <a:sym typeface="Arial"/>
                        </a:rPr>
                      </a:br>
                      <a:r>
                        <a:rPr b="0" lang="en-US" sz="1100" u="none" cap="none" strike="noStrike">
                          <a:solidFill>
                            <a:srgbClr val="FFC000"/>
                          </a:solidFill>
                          <a:latin typeface="Arial"/>
                          <a:ea typeface="Arial"/>
                          <a:cs typeface="Arial"/>
                          <a:sym typeface="Arial"/>
                        </a:rPr>
                        <a:t>-</a:t>
                      </a:r>
                      <a:r>
                        <a:rPr b="0" lang="en-US" sz="1100" u="none" cap="none" strike="noStrike">
                          <a:solidFill>
                            <a:schemeClr val="lt1"/>
                          </a:solidFill>
                          <a:latin typeface="Arial"/>
                          <a:ea typeface="Arial"/>
                          <a:cs typeface="Arial"/>
                          <a:sym typeface="Arial"/>
                        </a:rPr>
                        <a:t> </a:t>
                      </a:r>
                      <a:r>
                        <a:rPr b="0" lang="en-US" sz="11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100" u="none" cap="none" strike="noStrike">
                          <a:solidFill>
                            <a:schemeClr val="lt1"/>
                          </a:solidFill>
                          <a:latin typeface="Arial"/>
                          <a:ea typeface="Arial"/>
                          <a:cs typeface="Arial"/>
                          <a:sym typeface="Arial"/>
                        </a:rPr>
                      </a:br>
                      <a:r>
                        <a:rPr b="0" lang="en-US" sz="1100" u="none" cap="none" strike="noStrike">
                          <a:solidFill>
                            <a:srgbClr val="FFC000"/>
                          </a:solidFill>
                          <a:latin typeface="Arial"/>
                          <a:ea typeface="Arial"/>
                          <a:cs typeface="Arial"/>
                          <a:sym typeface="Arial"/>
                        </a:rPr>
                        <a:t>-</a:t>
                      </a:r>
                      <a:r>
                        <a:rPr b="0" lang="en-US" sz="1100" u="none" cap="none" strike="noStrike">
                          <a:solidFill>
                            <a:schemeClr val="lt1"/>
                          </a:solidFill>
                          <a:latin typeface="Arial"/>
                          <a:ea typeface="Arial"/>
                          <a:cs typeface="Arial"/>
                          <a:sym typeface="Arial"/>
                        </a:rPr>
                        <a:t> </a:t>
                      </a:r>
                      <a:r>
                        <a:rPr b="0" lang="en-US" sz="11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1772450">
                <a:tc gridSpan="2">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1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100"/>
                        <a:buFont typeface="Arial"/>
                        <a:buChar char="-"/>
                      </a:pPr>
                      <a:r>
                        <a:rPr lang="en-US" sz="11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100">
                        <a:solidFill>
                          <a:srgbClr val="D9D9D9"/>
                        </a:solidFill>
                        <a:latin typeface="Arial"/>
                        <a:ea typeface="Arial"/>
                        <a:cs typeface="Arial"/>
                        <a:sym typeface="Arial"/>
                      </a:endParaRPr>
                    </a:p>
                  </a:txBody>
                  <a:tcPr marT="45725" marB="45725" marR="91450" marL="91450">
                    <a:solidFill>
                      <a:srgbClr val="010101"/>
                    </a:solidFill>
                  </a:tcPr>
                </a:tc>
                <a:tc hMerge="1"/>
              </a:tr>
              <a:tr h="11975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100"/>
                        <a:buFont typeface="Arial"/>
                        <a:buNone/>
                      </a:pPr>
                      <a:r>
                        <a:rPr b="0" i="0" lang="en-US" sz="11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1154975">
                <a:tc gridSpan="2">
                  <a:txBody>
                    <a:bodyPr/>
                    <a:lstStyle/>
                    <a:p>
                      <a:pPr indent="0" lvl="0" marL="0" marR="0" rtl="0" algn="l">
                        <a:spcBef>
                          <a:spcPts val="0"/>
                        </a:spcBef>
                        <a:spcAft>
                          <a:spcPts val="0"/>
                        </a:spcAft>
                        <a:buNone/>
                      </a:pPr>
                      <a:r>
                        <a:t/>
                      </a:r>
                      <a:endParaRPr sz="1100">
                        <a:solidFill>
                          <a:schemeClr val="lt1"/>
                        </a:solidFill>
                        <a:latin typeface="Arial"/>
                        <a:ea typeface="Arial"/>
                        <a:cs typeface="Arial"/>
                        <a:sym typeface="Arial"/>
                      </a:endParaRPr>
                    </a:p>
                  </a:txBody>
                  <a:tcPr marT="137150" marB="45725" marR="91450" marL="182875"/>
                </a:tc>
                <a:tc hMerge="1"/>
              </a:tr>
              <a:tr h="6448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100"/>
                        <a:buFont typeface="Arial"/>
                        <a:buNone/>
                      </a:pPr>
                      <a:r>
                        <a:rPr lang="en-US" sz="11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1605300">
                <a:tc gridSpan="2">
                  <a:txBody>
                    <a:bodyPr/>
                    <a:lstStyle/>
                    <a:p>
                      <a:pPr indent="0" lvl="0" marL="0" marR="0" rtl="0" algn="l">
                        <a:lnSpc>
                          <a:spcPct val="100000"/>
                        </a:lnSpc>
                        <a:spcBef>
                          <a:spcPts val="0"/>
                        </a:spcBef>
                        <a:spcAft>
                          <a:spcPts val="0"/>
                        </a:spcAft>
                        <a:buClr>
                          <a:schemeClr val="dk1"/>
                        </a:buClr>
                        <a:buSzPts val="1100"/>
                        <a:buFont typeface="Calibri"/>
                        <a:buNone/>
                      </a:pPr>
                      <a:r>
                        <a:t/>
                      </a:r>
                      <a:endParaRPr sz="11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57" name="Google Shape;57;p3"/>
          <p:cNvGraphicFramePr/>
          <p:nvPr/>
        </p:nvGraphicFramePr>
        <p:xfrm>
          <a:off x="33134784" y="-26718"/>
          <a:ext cx="3000000" cy="3000000"/>
        </p:xfrm>
        <a:graphic>
          <a:graphicData uri="http://schemas.openxmlformats.org/drawingml/2006/table">
            <a:tbl>
              <a:tblPr bandRow="1" firstRow="1">
                <a:noFill/>
                <a:tableStyleId>{0A20E8C5-F872-4D4E-BDE7-9FCFF66AB544}</a:tableStyleId>
              </a:tblPr>
              <a:tblGrid>
                <a:gridCol w="3056575"/>
                <a:gridCol w="3043250"/>
              </a:tblGrid>
              <a:tr h="855650">
                <a:tc gridSpan="2">
                  <a:txBody>
                    <a:bodyPr/>
                    <a:lstStyle/>
                    <a:p>
                      <a:pPr indent="0" lvl="0" marL="0" marR="0" rtl="0" algn="ctr">
                        <a:lnSpc>
                          <a:spcPct val="100000"/>
                        </a:lnSpc>
                        <a:spcBef>
                          <a:spcPts val="0"/>
                        </a:spcBef>
                        <a:spcAft>
                          <a:spcPts val="0"/>
                        </a:spcAft>
                        <a:buClr>
                          <a:srgbClr val="1F3A4E"/>
                        </a:buClr>
                        <a:buSzPts val="2000"/>
                        <a:buFont typeface="Arial Black"/>
                        <a:buNone/>
                      </a:pPr>
                      <a:r>
                        <a:rPr b="0" lang="en-US" sz="2000">
                          <a:solidFill>
                            <a:srgbClr val="1F3A4E"/>
                          </a:solidFill>
                          <a:latin typeface="Arial Black"/>
                          <a:ea typeface="Arial Black"/>
                          <a:cs typeface="Arial Black"/>
                          <a:sym typeface="Arial Black"/>
                        </a:rPr>
                        <a:t>QUICK START GUIDE</a:t>
                      </a:r>
                      <a:br>
                        <a:rPr b="0" lang="en-US" sz="2000">
                          <a:solidFill>
                            <a:srgbClr val="1F3A4E"/>
                          </a:solidFill>
                          <a:latin typeface="Arial Black"/>
                          <a:ea typeface="Arial Black"/>
                          <a:cs typeface="Arial Black"/>
                          <a:sym typeface="Arial Black"/>
                        </a:rPr>
                      </a:br>
                      <a:r>
                        <a:rPr b="1" lang="en-US" sz="1600">
                          <a:solidFill>
                            <a:srgbClr val="FF0000"/>
                          </a:solidFill>
                          <a:latin typeface="Trebuchet MS"/>
                          <a:ea typeface="Trebuchet MS"/>
                          <a:cs typeface="Trebuchet MS"/>
                          <a:sym typeface="Trebuchet MS"/>
                        </a:rPr>
                        <a:t>(THIS SIDEBAR WILL NOT PRINT)</a:t>
                      </a:r>
                      <a:endParaRPr b="1" sz="2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2710100">
                <a:tc gridSpan="2">
                  <a:txBody>
                    <a:bodyPr/>
                    <a:lstStyle/>
                    <a:p>
                      <a:pPr indent="0" lvl="0" marL="0" marR="0" rtl="0" algn="l">
                        <a:spcBef>
                          <a:spcPts val="0"/>
                        </a:spcBef>
                        <a:spcAft>
                          <a:spcPts val="0"/>
                        </a:spcAft>
                        <a:buNone/>
                      </a:pPr>
                      <a:r>
                        <a:rPr b="1" lang="en-US" sz="14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2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200" u="sng">
                          <a:solidFill>
                            <a:schemeClr val="hlink"/>
                          </a:solidFill>
                          <a:hlinkClick r:id="rId7"/>
                        </a:rPr>
                        <a:t>https://www.posterpresentations.com/how-to-change-the-research-poster-template-colors.html</a:t>
                      </a:r>
                      <a:endParaRPr sz="1200">
                        <a:solidFill>
                          <a:srgbClr val="FFC000"/>
                        </a:solidFill>
                      </a:endParaRPr>
                    </a:p>
                    <a:p>
                      <a:pPr indent="0" lvl="0" marL="0" marR="0" rtl="0" algn="l">
                        <a:spcBef>
                          <a:spcPts val="0"/>
                        </a:spcBef>
                        <a:spcAft>
                          <a:spcPts val="0"/>
                        </a:spcAft>
                        <a:buNone/>
                      </a:pPr>
                      <a:r>
                        <a:t/>
                      </a:r>
                      <a:endParaRPr b="0" sz="1200">
                        <a:solidFill>
                          <a:srgbClr val="D9D9D9"/>
                        </a:solidFill>
                        <a:latin typeface="Arial"/>
                        <a:ea typeface="Arial"/>
                        <a:cs typeface="Arial"/>
                        <a:sym typeface="Arial"/>
                      </a:endParaRPr>
                    </a:p>
                    <a:p>
                      <a:pPr indent="0" lvl="0" marL="0" marR="0" rtl="0" algn="l">
                        <a:spcBef>
                          <a:spcPts val="0"/>
                        </a:spcBef>
                        <a:spcAft>
                          <a:spcPts val="0"/>
                        </a:spcAft>
                        <a:buNone/>
                      </a:pPr>
                      <a:r>
                        <a:rPr b="0" lang="en-US" sz="12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200">
                        <a:solidFill>
                          <a:srgbClr val="D9D9D9"/>
                        </a:solidFill>
                        <a:latin typeface="Arial"/>
                        <a:ea typeface="Arial"/>
                        <a:cs typeface="Arial"/>
                        <a:sym typeface="Arial"/>
                      </a:endParaRPr>
                    </a:p>
                    <a:p>
                      <a:pPr indent="0" lvl="0" marL="0" marR="0" rtl="0" algn="l">
                        <a:spcBef>
                          <a:spcPts val="0"/>
                        </a:spcBef>
                        <a:spcAft>
                          <a:spcPts val="0"/>
                        </a:spcAft>
                        <a:buNone/>
                      </a:pPr>
                      <a:r>
                        <a:rPr b="0" lang="en-US" sz="12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r>
              <a:tr h="1786750">
                <a:tc gridSpan="2">
                  <a:txBody>
                    <a:bodyPr/>
                    <a:lstStyle/>
                    <a:p>
                      <a:pPr indent="0" lvl="0" marL="0" marR="0" rtl="0" algn="l">
                        <a:spcBef>
                          <a:spcPts val="0"/>
                        </a:spcBef>
                        <a:spcAft>
                          <a:spcPts val="0"/>
                        </a:spcAft>
                        <a:buNone/>
                      </a:pPr>
                      <a:r>
                        <a:rPr b="1" lang="en-US" sz="14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2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You can see a tutorial here: </a:t>
                      </a:r>
                      <a:r>
                        <a:rPr lang="en-US" sz="1200" u="sng">
                          <a:solidFill>
                            <a:srgbClr val="FFC000"/>
                          </a:solidFill>
                          <a:latin typeface="Arial"/>
                          <a:ea typeface="Arial"/>
                          <a:cs typeface="Arial"/>
                          <a:sym typeface="Arial"/>
                        </a:rPr>
                        <a:t>https://www.posterpresentations.com/how-to-change-the-column-configuration.html</a:t>
                      </a:r>
                      <a:endParaRPr sz="3200" u="sng">
                        <a:solidFill>
                          <a:srgbClr val="FFC000"/>
                        </a:solidFill>
                      </a:endParaRPr>
                    </a:p>
                  </a:txBody>
                  <a:tcPr marT="137150" marB="45725" marR="91450" marL="182875">
                    <a:solidFill>
                      <a:schemeClr val="dk1"/>
                    </a:solidFill>
                  </a:tcPr>
                </a:tc>
                <a:tc hMerge="1"/>
              </a:tr>
              <a:tr h="2522050">
                <a:tc>
                  <a:txBody>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txBody>
                  <a:tcPr marT="137150" marB="45725" marR="91450" marL="182875"/>
                </a:tc>
                <a:tc rowSpan="2">
                  <a:txBody>
                    <a:bodyPr/>
                    <a:lstStyle/>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The Quick Start</a:t>
                      </a:r>
                      <a:r>
                        <a:rPr lang="en-US" sz="1200">
                          <a:solidFill>
                            <a:srgbClr val="D9D9D9"/>
                          </a:solidFill>
                          <a:latin typeface="Arial"/>
                          <a:ea typeface="Arial"/>
                          <a:cs typeface="Arial"/>
                          <a:sym typeface="Arial"/>
                        </a:rPr>
                        <a:t> Guides</a:t>
                      </a:r>
                      <a:r>
                        <a:rPr lang="en-US" sz="1200">
                          <a:solidFill>
                            <a:srgbClr val="D9D9D9"/>
                          </a:solidFill>
                          <a:latin typeface="Arial"/>
                          <a:ea typeface="Arial"/>
                          <a:cs typeface="Arial"/>
                          <a:sym typeface="Arial"/>
                        </a:rPr>
                        <a:t> </a:t>
                      </a:r>
                      <a:r>
                        <a:rPr lang="en-US" sz="1200" u="sng">
                          <a:solidFill>
                            <a:srgbClr val="D9D9D9"/>
                          </a:solidFill>
                          <a:latin typeface="Arial"/>
                          <a:ea typeface="Arial"/>
                          <a:cs typeface="Arial"/>
                          <a:sym typeface="Arial"/>
                        </a:rPr>
                        <a:t>are outside the template’s printable area</a:t>
                      </a:r>
                      <a:r>
                        <a:rPr lang="en-US" sz="1200">
                          <a:solidFill>
                            <a:srgbClr val="D9D9D9"/>
                          </a:solidFill>
                          <a:latin typeface="Arial"/>
                          <a:ea typeface="Arial"/>
                          <a:cs typeface="Arial"/>
                          <a:sym typeface="Arial"/>
                        </a:rPr>
                        <a:t> and they will not be on the printed poster</a:t>
                      </a:r>
                      <a:r>
                        <a:rPr lang="en-US" sz="12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To hide the guides click on the </a:t>
                      </a:r>
                      <a:r>
                        <a:rPr b="1" lang="en-US" sz="1200">
                          <a:solidFill>
                            <a:srgbClr val="D9D9D9"/>
                          </a:solidFill>
                          <a:latin typeface="Arial"/>
                          <a:ea typeface="Arial"/>
                          <a:cs typeface="Arial"/>
                          <a:sym typeface="Arial"/>
                        </a:rPr>
                        <a:t>Home</a:t>
                      </a:r>
                      <a:r>
                        <a:rPr lang="en-US" sz="1200">
                          <a:solidFill>
                            <a:srgbClr val="D9D9D9"/>
                          </a:solidFill>
                          <a:latin typeface="Arial"/>
                          <a:ea typeface="Arial"/>
                          <a:cs typeface="Arial"/>
                          <a:sym typeface="Arial"/>
                        </a:rPr>
                        <a:t> tab (top of the screen) and then click on the </a:t>
                      </a:r>
                      <a:r>
                        <a:rPr b="1" lang="en-US" sz="1200">
                          <a:solidFill>
                            <a:srgbClr val="D9D9D9"/>
                          </a:solidFill>
                          <a:latin typeface="Arial"/>
                          <a:ea typeface="Arial"/>
                          <a:cs typeface="Arial"/>
                          <a:sym typeface="Arial"/>
                        </a:rPr>
                        <a:t>Layout</a:t>
                      </a:r>
                      <a:r>
                        <a:rPr lang="en-US" sz="1200">
                          <a:solidFill>
                            <a:srgbClr val="D9D9D9"/>
                          </a:solidFill>
                          <a:latin typeface="Arial"/>
                          <a:ea typeface="Arial"/>
                          <a:cs typeface="Arial"/>
                          <a:sym typeface="Arial"/>
                        </a:rPr>
                        <a:t> button below to see the available layouts. Choose the </a:t>
                      </a:r>
                      <a:r>
                        <a:rPr b="1" lang="en-US" sz="1200">
                          <a:solidFill>
                            <a:srgbClr val="D9D9D9"/>
                          </a:solidFill>
                          <a:latin typeface="Arial"/>
                          <a:ea typeface="Arial"/>
                          <a:cs typeface="Arial"/>
                          <a:sym typeface="Arial"/>
                        </a:rPr>
                        <a:t>Without Guides </a:t>
                      </a:r>
                      <a:r>
                        <a:rPr b="0" lang="en-US" sz="1200">
                          <a:solidFill>
                            <a:srgbClr val="D9D9D9"/>
                          </a:solidFill>
                          <a:latin typeface="Arial"/>
                          <a:ea typeface="Arial"/>
                          <a:cs typeface="Arial"/>
                          <a:sym typeface="Arial"/>
                        </a:rPr>
                        <a:t>layout</a:t>
                      </a:r>
                      <a:r>
                        <a:rPr lang="en-US" sz="1200">
                          <a:solidFill>
                            <a:srgbClr val="D9D9D9"/>
                          </a:solidFill>
                          <a:latin typeface="Arial"/>
                          <a:ea typeface="Arial"/>
                          <a:cs typeface="Arial"/>
                          <a:sym typeface="Arial"/>
                        </a:rPr>
                        <a:t>.</a:t>
                      </a:r>
                      <a:endParaRPr sz="12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txBody>
                  <a:tcPr marT="137150" marB="45725" marR="91450" marL="182875">
                    <a:solidFill>
                      <a:srgbClr val="010101"/>
                    </a:solidFill>
                  </a:tcPr>
                </a:tc>
              </a:tr>
              <a:tr h="1407075">
                <a:tc>
                  <a:txBody>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D9D9D9"/>
                        </a:solidFill>
                        <a:latin typeface="Arial"/>
                        <a:ea typeface="Arial"/>
                        <a:cs typeface="Arial"/>
                        <a:sym typeface="Arial"/>
                      </a:endParaRPr>
                    </a:p>
                  </a:txBody>
                  <a:tcPr marT="137150" marB="45725" marR="91450" marL="182875">
                    <a:solidFill>
                      <a:srgbClr val="010101"/>
                    </a:solidFill>
                  </a:tcPr>
                </a:tc>
                <a:tc vMerge="1"/>
              </a:tr>
              <a:tr h="1853925">
                <a:tc>
                  <a:txBody>
                    <a:bodyPr/>
                    <a:lstStyle/>
                    <a:p>
                      <a:pPr indent="0" lvl="0" marL="0" marR="0" rtl="0" algn="l">
                        <a:spcBef>
                          <a:spcPts val="0"/>
                        </a:spcBef>
                        <a:spcAft>
                          <a:spcPts val="0"/>
                        </a:spcAft>
                        <a:buNone/>
                      </a:pPr>
                      <a:r>
                        <a:rPr b="1" lang="en-US" sz="1400">
                          <a:solidFill>
                            <a:srgbClr val="FFC000"/>
                          </a:solidFill>
                          <a:latin typeface="Arial"/>
                          <a:ea typeface="Arial"/>
                          <a:cs typeface="Arial"/>
                          <a:sym typeface="Arial"/>
                        </a:rPr>
                        <a:t>How to</a:t>
                      </a:r>
                      <a:r>
                        <a:rPr b="1" lang="en-US" sz="1400">
                          <a:solidFill>
                            <a:srgbClr val="FFC000"/>
                          </a:solidFill>
                          <a:latin typeface="Arial"/>
                          <a:ea typeface="Arial"/>
                          <a:cs typeface="Arial"/>
                          <a:sym typeface="Arial"/>
                        </a:rPr>
                        <a:t> preview your poster prior to printing</a:t>
                      </a:r>
                      <a:endParaRPr b="1" sz="1400">
                        <a:solidFill>
                          <a:srgbClr val="FFC000"/>
                        </a:solidFill>
                        <a:latin typeface="Arial"/>
                        <a:ea typeface="Arial"/>
                        <a:cs typeface="Arial"/>
                        <a:sym typeface="Arial"/>
                      </a:endParaRPr>
                    </a:p>
                    <a:p>
                      <a:pPr indent="0" lvl="0" marL="0" marR="0" rtl="0" algn="l">
                        <a:spcBef>
                          <a:spcPts val="0"/>
                        </a:spcBef>
                        <a:spcAft>
                          <a:spcPts val="0"/>
                        </a:spcAft>
                        <a:buNone/>
                      </a:pPr>
                      <a:r>
                        <a:rPr lang="en-US" sz="1200">
                          <a:solidFill>
                            <a:srgbClr val="D9D9D9"/>
                          </a:solidFill>
                          <a:latin typeface="Arial"/>
                          <a:ea typeface="Arial"/>
                          <a:cs typeface="Arial"/>
                          <a:sym typeface="Arial"/>
                        </a:rPr>
                        <a:t>You can preview your poster at any time by pressing the </a:t>
                      </a:r>
                      <a:r>
                        <a:rPr lang="en-US" sz="1200">
                          <a:solidFill>
                            <a:srgbClr val="FFC000"/>
                          </a:solidFill>
                          <a:latin typeface="Arial"/>
                          <a:ea typeface="Arial"/>
                          <a:cs typeface="Arial"/>
                          <a:sym typeface="Arial"/>
                        </a:rPr>
                        <a:t>F5 key</a:t>
                      </a:r>
                      <a:r>
                        <a:rPr lang="en-US" sz="1200">
                          <a:solidFill>
                            <a:srgbClr val="D9D9D9"/>
                          </a:solidFill>
                          <a:latin typeface="Arial"/>
                          <a:ea typeface="Arial"/>
                          <a:cs typeface="Arial"/>
                          <a:sym typeface="Arial"/>
                        </a:rPr>
                        <a:t> on your keyboard. You will see on the screen what's on your poster and how it should look when printed. Press the </a:t>
                      </a:r>
                      <a:r>
                        <a:rPr lang="en-US" sz="1200">
                          <a:solidFill>
                            <a:srgbClr val="FFC000"/>
                          </a:solidFill>
                          <a:latin typeface="Arial"/>
                          <a:ea typeface="Arial"/>
                          <a:cs typeface="Arial"/>
                          <a:sym typeface="Arial"/>
                        </a:rPr>
                        <a:t>ESC key </a:t>
                      </a:r>
                      <a:r>
                        <a:rPr lang="en-US" sz="1200">
                          <a:solidFill>
                            <a:srgbClr val="D9D9D9"/>
                          </a:solidFill>
                          <a:latin typeface="Arial"/>
                          <a:ea typeface="Arial"/>
                          <a:cs typeface="Arial"/>
                          <a:sym typeface="Arial"/>
                        </a:rPr>
                        <a:t>to exit Preview.</a:t>
                      </a:r>
                      <a:endParaRPr/>
                    </a:p>
                  </a:txBody>
                  <a:tcPr marT="137150" marB="45725" marR="91450" marL="182875">
                    <a:solidFill>
                      <a:srgbClr val="010101"/>
                    </a:solidFill>
                  </a:tcPr>
                </a:tc>
                <a:tc>
                  <a:txBody>
                    <a:bodyPr/>
                    <a:lstStyle/>
                    <a:p>
                      <a:pPr indent="0" lvl="0" marL="0" marR="0" rtl="0" algn="ctr">
                        <a:spcBef>
                          <a:spcPts val="0"/>
                        </a:spcBef>
                        <a:spcAft>
                          <a:spcPts val="0"/>
                        </a:spcAft>
                        <a:buNone/>
                      </a:pPr>
                      <a:r>
                        <a:rPr b="1" lang="en-US" sz="6600">
                          <a:solidFill>
                            <a:srgbClr val="D9D9D9"/>
                          </a:solidFill>
                          <a:latin typeface="Arial"/>
                          <a:ea typeface="Arial"/>
                          <a:cs typeface="Arial"/>
                          <a:sym typeface="Arial"/>
                        </a:rPr>
                        <a:t>F5</a:t>
                      </a:r>
                      <a:r>
                        <a:rPr lang="en-US" sz="1200">
                          <a:solidFill>
                            <a:srgbClr val="D9D9D9"/>
                          </a:solidFill>
                          <a:latin typeface="Arial"/>
                          <a:ea typeface="Arial"/>
                          <a:cs typeface="Arial"/>
                          <a:sym typeface="Arial"/>
                        </a:rPr>
                        <a:t> </a:t>
                      </a:r>
                      <a:endParaRPr sz="3200"/>
                    </a:p>
                  </a:txBody>
                  <a:tcPr marT="137150" marB="45725" marR="91450" marL="182875" anchor="ctr">
                    <a:solidFill>
                      <a:srgbClr val="0C0C0C"/>
                    </a:solidFill>
                  </a:tcPr>
                </a:tc>
              </a:tr>
              <a:tr h="2764125">
                <a:tc gridSpan="2">
                  <a:txBody>
                    <a:bodyPr/>
                    <a:lstStyle/>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When you are ready to have your poster printed go online to </a:t>
                      </a:r>
                      <a:r>
                        <a:rPr lang="en-US" sz="1200">
                          <a:solidFill>
                            <a:srgbClr val="FFC000"/>
                          </a:solidFill>
                          <a:latin typeface="Arial"/>
                          <a:ea typeface="Arial"/>
                          <a:cs typeface="Arial"/>
                          <a:sym typeface="Arial"/>
                        </a:rPr>
                        <a:t>PosterPresentations.com</a:t>
                      </a:r>
                      <a:r>
                        <a:rPr lang="en-US" sz="1200">
                          <a:solidFill>
                            <a:srgbClr val="D9D9D9"/>
                          </a:solidFill>
                          <a:latin typeface="Arial"/>
                          <a:ea typeface="Arial"/>
                          <a:cs typeface="Arial"/>
                          <a:sym typeface="Arial"/>
                        </a:rPr>
                        <a:t> and click on the "</a:t>
                      </a:r>
                      <a:r>
                        <a:rPr lang="en-US" sz="1200">
                          <a:solidFill>
                            <a:srgbClr val="FFC000"/>
                          </a:solidFill>
                          <a:latin typeface="Arial"/>
                          <a:ea typeface="Arial"/>
                          <a:cs typeface="Arial"/>
                          <a:sym typeface="Arial"/>
                        </a:rPr>
                        <a:t>Order Your Poster</a:t>
                      </a:r>
                      <a:r>
                        <a:rPr lang="en-US" sz="12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1200"/>
                        <a:buFont typeface="Arial"/>
                        <a:buNone/>
                      </a:pPr>
                      <a:r>
                        <a:rPr lang="en-US" sz="12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1200"/>
                        <a:buFont typeface="Arial"/>
                        <a:buNone/>
                      </a:pPr>
                      <a:br>
                        <a:rPr lang="en-US" sz="1200">
                          <a:solidFill>
                            <a:srgbClr val="D9D9D9"/>
                          </a:solidFill>
                          <a:latin typeface="Arial"/>
                          <a:ea typeface="Arial"/>
                          <a:cs typeface="Arial"/>
                          <a:sym typeface="Arial"/>
                        </a:rPr>
                      </a:br>
                      <a:r>
                        <a:rPr lang="en-US" sz="1200">
                          <a:solidFill>
                            <a:srgbClr val="D9D9D9"/>
                          </a:solidFill>
                          <a:latin typeface="Arial"/>
                          <a:ea typeface="Arial"/>
                          <a:cs typeface="Arial"/>
                          <a:sym typeface="Arial"/>
                        </a:rPr>
                        <a:t>Go to </a:t>
                      </a:r>
                      <a:r>
                        <a:rPr lang="en-US" sz="1200">
                          <a:solidFill>
                            <a:srgbClr val="FFC000"/>
                          </a:solidFill>
                          <a:latin typeface="Arial"/>
                          <a:ea typeface="Arial"/>
                          <a:cs typeface="Arial"/>
                          <a:sym typeface="Arial"/>
                        </a:rPr>
                        <a:t>PosterPresentations.com</a:t>
                      </a:r>
                      <a:r>
                        <a:rPr lang="en-US" sz="12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r>
              <a:tr h="659975">
                <a:tc gridSpan="2">
                  <a:txBody>
                    <a:bodyPr/>
                    <a:lstStyle/>
                    <a:p>
                      <a:pPr indent="0" lvl="0" marL="0" marR="0" rtl="0" algn="l">
                        <a:spcBef>
                          <a:spcPts val="0"/>
                        </a:spcBef>
                        <a:spcAft>
                          <a:spcPts val="0"/>
                        </a:spcAft>
                        <a:buNone/>
                      </a:pPr>
                      <a:r>
                        <a:t/>
                      </a:r>
                      <a:endParaRPr sz="1200">
                        <a:solidFill>
                          <a:srgbClr val="1F3A4E"/>
                        </a:solidFill>
                      </a:endParaRPr>
                    </a:p>
                  </a:txBody>
                  <a:tcPr marT="137150" marB="45725" marR="91450" marL="182875"/>
                </a:tc>
                <a:tc hMerge="1"/>
              </a:tr>
              <a:tr h="2073275">
                <a:tc>
                  <a:txBody>
                    <a:bodyPr/>
                    <a:lstStyle/>
                    <a:p>
                      <a:pPr indent="0" lvl="0" marL="0" marR="0" rtl="0" algn="l">
                        <a:lnSpc>
                          <a:spcPct val="236363"/>
                        </a:lnSpc>
                        <a:spcBef>
                          <a:spcPts val="0"/>
                        </a:spcBef>
                        <a:spcAft>
                          <a:spcPts val="0"/>
                        </a:spcAft>
                        <a:buNone/>
                      </a:pPr>
                      <a:r>
                        <a:rPr lang="en-US" sz="1100">
                          <a:solidFill>
                            <a:srgbClr val="D8D8D8"/>
                          </a:solidFill>
                          <a:latin typeface="Arial"/>
                          <a:ea typeface="Arial"/>
                          <a:cs typeface="Arial"/>
                          <a:sym typeface="Arial"/>
                        </a:rPr>
                        <a:t>© 2019</a:t>
                      </a:r>
                      <a:r>
                        <a:rPr lang="en-US" sz="1100">
                          <a:solidFill>
                            <a:srgbClr val="D8D8D8"/>
                          </a:solidFill>
                          <a:latin typeface="Arial"/>
                          <a:ea typeface="Arial"/>
                          <a:cs typeface="Arial"/>
                          <a:sym typeface="Arial"/>
                        </a:rPr>
                        <a:t> </a:t>
                      </a:r>
                      <a:r>
                        <a:rPr lang="en-US" sz="1100">
                          <a:solidFill>
                            <a:srgbClr val="D8D8D8"/>
                          </a:solidFill>
                          <a:latin typeface="Arial"/>
                          <a:ea typeface="Arial"/>
                          <a:cs typeface="Arial"/>
                          <a:sym typeface="Arial"/>
                        </a:rPr>
                        <a:t>PosterPresentations.com</a:t>
                      </a:r>
                      <a:br>
                        <a:rPr lang="en-US" sz="1100">
                          <a:solidFill>
                            <a:srgbClr val="D8D8D8"/>
                          </a:solidFill>
                          <a:latin typeface="Arial"/>
                          <a:ea typeface="Arial"/>
                          <a:cs typeface="Arial"/>
                          <a:sym typeface="Arial"/>
                        </a:rPr>
                      </a:br>
                      <a:r>
                        <a:rPr lang="en-US" sz="1100">
                          <a:solidFill>
                            <a:srgbClr val="D8D8D8"/>
                          </a:solidFill>
                          <a:latin typeface="Arial"/>
                          <a:ea typeface="Arial"/>
                          <a:cs typeface="Arial"/>
                          <a:sym typeface="Arial"/>
                        </a:rPr>
                        <a:t>2117 Fourth Street ,</a:t>
                      </a:r>
                      <a:r>
                        <a:rPr lang="en-US" sz="1100">
                          <a:solidFill>
                            <a:srgbClr val="D8D8D8"/>
                          </a:solidFill>
                          <a:latin typeface="Arial"/>
                          <a:ea typeface="Arial"/>
                          <a:cs typeface="Arial"/>
                          <a:sym typeface="Arial"/>
                        </a:rPr>
                        <a:t> STE C        </a:t>
                      </a:r>
                      <a:endParaRPr/>
                    </a:p>
                    <a:p>
                      <a:pPr indent="0" lvl="0" marL="0" marR="0" rtl="0" algn="l">
                        <a:lnSpc>
                          <a:spcPct val="236363"/>
                        </a:lnSpc>
                        <a:spcBef>
                          <a:spcPts val="0"/>
                        </a:spcBef>
                        <a:spcAft>
                          <a:spcPts val="0"/>
                        </a:spcAft>
                        <a:buNone/>
                      </a:pPr>
                      <a:r>
                        <a:rPr lang="en-US" sz="1100">
                          <a:solidFill>
                            <a:srgbClr val="D8D8D8"/>
                          </a:solidFill>
                          <a:latin typeface="Arial"/>
                          <a:ea typeface="Arial"/>
                          <a:cs typeface="Arial"/>
                          <a:sym typeface="Arial"/>
                        </a:rPr>
                        <a:t>Berkeley CA 94710 USA</a:t>
                      </a:r>
                      <a:endParaRPr sz="1100">
                        <a:solidFill>
                          <a:srgbClr val="D8D8D8"/>
                        </a:solidFill>
                        <a:latin typeface="Arial"/>
                        <a:ea typeface="Arial"/>
                        <a:cs typeface="Arial"/>
                        <a:sym typeface="Arial"/>
                      </a:endParaRPr>
                    </a:p>
                  </a:txBody>
                  <a:tcPr marT="137150" marB="45725" marR="91450" marL="182875">
                    <a:solidFill>
                      <a:srgbClr val="010101"/>
                    </a:solidFill>
                  </a:tcPr>
                </a:tc>
                <a:tc>
                  <a:txBody>
                    <a:bodyPr/>
                    <a:lstStyle/>
                    <a:p>
                      <a:pPr indent="0" lvl="0" marL="0" marR="0" rtl="0" algn="l">
                        <a:lnSpc>
                          <a:spcPct val="100000"/>
                        </a:lnSpc>
                        <a:spcBef>
                          <a:spcPts val="0"/>
                        </a:spcBef>
                        <a:spcAft>
                          <a:spcPts val="0"/>
                        </a:spcAft>
                        <a:buClr>
                          <a:srgbClr val="D0D0D0"/>
                        </a:buClr>
                        <a:buSzPts val="1200"/>
                        <a:buFont typeface="Arial"/>
                        <a:buNone/>
                      </a:pPr>
                      <a:r>
                        <a:rPr b="1" lang="en-US" sz="1200">
                          <a:solidFill>
                            <a:srgbClr val="D0D0D0"/>
                          </a:solidFill>
                          <a:latin typeface="Arial"/>
                          <a:ea typeface="Arial"/>
                          <a:cs typeface="Arial"/>
                          <a:sym typeface="Arial"/>
                        </a:rPr>
                        <a:t>For complete tutorials</a:t>
                      </a:r>
                      <a:r>
                        <a:rPr b="1" lang="en-US" sz="12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050"/>
                        <a:buFont typeface="Arial"/>
                        <a:buNone/>
                      </a:pPr>
                      <a:r>
                        <a:rPr b="1" lang="en-US" sz="1050">
                          <a:solidFill>
                            <a:srgbClr val="FFC000"/>
                          </a:solidFill>
                          <a:latin typeface="Arial"/>
                          <a:ea typeface="Arial"/>
                          <a:cs typeface="Arial"/>
                          <a:sym typeface="Arial"/>
                        </a:rPr>
                        <a:t>https://www.posterpresentations.com/helpdesk.html</a:t>
                      </a:r>
                      <a:endParaRPr sz="5600"/>
                    </a:p>
                  </a:txBody>
                  <a:tcPr marT="137150" marB="45725" marR="91450" marL="182875">
                    <a:solidFill>
                      <a:srgbClr val="010101"/>
                    </a:solidFill>
                  </a:tcPr>
                </a:tc>
              </a:tr>
            </a:tbl>
          </a:graphicData>
        </a:graphic>
      </p:graphicFrame>
      <p:sp>
        <p:nvSpPr>
          <p:cNvPr id="58" name="Google Shape;58;p3"/>
          <p:cNvSpPr txBox="1"/>
          <p:nvPr/>
        </p:nvSpPr>
        <p:spPr>
          <a:xfrm>
            <a:off x="581325" y="11781800"/>
            <a:ext cx="5674200" cy="1117500"/>
          </a:xfrm>
          <a:prstGeom prst="rect">
            <a:avLst/>
          </a:prstGeom>
          <a:noFill/>
          <a:ln>
            <a:noFill/>
          </a:ln>
        </p:spPr>
        <p:txBody>
          <a:bodyPr anchorCtr="0" anchor="t" bIns="228575" lIns="228575" spcFirstLastPara="1" rIns="228575" wrap="square" tIns="228575">
            <a:noAutofit/>
          </a:bodyPr>
          <a:lstStyle/>
          <a:p>
            <a:pPr indent="0" lvl="0" marL="0" marR="0" rtl="0" algn="l">
              <a:spcBef>
                <a:spcPts val="0"/>
              </a:spcBef>
              <a:spcAft>
                <a:spcPts val="0"/>
              </a:spcAft>
              <a:buClr>
                <a:schemeClr val="dk2"/>
              </a:buClr>
              <a:buSzPts val="1600"/>
              <a:buFont typeface="Arial"/>
              <a:buNone/>
            </a:pPr>
            <a:r>
              <a:rPr b="0" i="0" lang="en-US" sz="1600" u="none" cap="none" strike="noStrike">
                <a:solidFill>
                  <a:schemeClr val="dk2"/>
                </a:solidFill>
                <a:latin typeface="Helvetica Neue"/>
                <a:ea typeface="Helvetica Neue"/>
                <a:cs typeface="Helvetica Neue"/>
                <a:sym typeface="Helvetica Neue"/>
              </a:rPr>
              <a:t>La traslación se genera a partir de la suma de vectores, por lo tanto, sumamos cada </a:t>
            </a:r>
            <a:r>
              <a:rPr lang="en-US" sz="1600">
                <a:solidFill>
                  <a:schemeClr val="dk2"/>
                </a:solidFill>
                <a:latin typeface="Helvetica Neue"/>
                <a:ea typeface="Helvetica Neue"/>
                <a:cs typeface="Helvetica Neue"/>
                <a:sym typeface="Helvetica Neue"/>
              </a:rPr>
              <a:t>vértice</a:t>
            </a:r>
            <a:r>
              <a:rPr b="0" i="0" lang="en-US" sz="1600" u="none" cap="none" strike="noStrike">
                <a:solidFill>
                  <a:schemeClr val="dk2"/>
                </a:solidFill>
                <a:latin typeface="Helvetica Neue"/>
                <a:ea typeface="Helvetica Neue"/>
                <a:cs typeface="Helvetica Neue"/>
                <a:sym typeface="Helvetica Neue"/>
              </a:rPr>
              <a:t> de la figura por los atributos de posición del jugador self.x y self.y.</a:t>
            </a:r>
            <a:endParaRPr/>
          </a:p>
        </p:txBody>
      </p:sp>
      <p:sp>
        <p:nvSpPr>
          <p:cNvPr id="59" name="Google Shape;59;p3"/>
          <p:cNvSpPr txBox="1"/>
          <p:nvPr/>
        </p:nvSpPr>
        <p:spPr>
          <a:xfrm>
            <a:off x="463374" y="11630962"/>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lt1"/>
              </a:buClr>
              <a:buSzPts val="1600"/>
              <a:buFont typeface="Arial"/>
              <a:buNone/>
            </a:pPr>
            <a:r>
              <a:rPr b="1" i="0" lang="en-US" sz="1600" u="none" cap="none" strike="noStrike">
                <a:solidFill>
                  <a:schemeClr val="lt1"/>
                </a:solidFill>
                <a:latin typeface="Helvetica Neue"/>
                <a:ea typeface="Helvetica Neue"/>
                <a:cs typeface="Helvetica Neue"/>
                <a:sym typeface="Helvetica Neue"/>
              </a:rPr>
              <a:t>Transformaciones geométricas: Traslación</a:t>
            </a:r>
            <a:endParaRPr/>
          </a:p>
        </p:txBody>
      </p:sp>
      <p:pic>
        <p:nvPicPr>
          <p:cNvPr id="60" name="Google Shape;60;p3"/>
          <p:cNvPicPr preferRelativeResize="0"/>
          <p:nvPr/>
        </p:nvPicPr>
        <p:blipFill>
          <a:blip r:embed="rId8">
            <a:alphaModFix/>
          </a:blip>
          <a:stretch>
            <a:fillRect/>
          </a:stretch>
        </p:blipFill>
        <p:spPr>
          <a:xfrm>
            <a:off x="7705913" y="8864925"/>
            <a:ext cx="4109926" cy="2190075"/>
          </a:xfrm>
          <a:prstGeom prst="rect">
            <a:avLst/>
          </a:prstGeom>
          <a:noFill/>
          <a:ln>
            <a:noFill/>
          </a:ln>
        </p:spPr>
      </p:pic>
      <p:pic>
        <p:nvPicPr>
          <p:cNvPr id="61" name="Google Shape;61;p3"/>
          <p:cNvPicPr preferRelativeResize="0"/>
          <p:nvPr/>
        </p:nvPicPr>
        <p:blipFill>
          <a:blip r:embed="rId9">
            <a:alphaModFix/>
          </a:blip>
          <a:stretch>
            <a:fillRect/>
          </a:stretch>
        </p:blipFill>
        <p:spPr>
          <a:xfrm>
            <a:off x="828900" y="12899299"/>
            <a:ext cx="5048750" cy="2571500"/>
          </a:xfrm>
          <a:prstGeom prst="rect">
            <a:avLst/>
          </a:prstGeom>
          <a:noFill/>
          <a:ln>
            <a:noFill/>
          </a:ln>
        </p:spPr>
      </p:pic>
      <p:pic>
        <p:nvPicPr>
          <p:cNvPr id="62" name="Google Shape;62;p3"/>
          <p:cNvPicPr preferRelativeResize="0"/>
          <p:nvPr/>
        </p:nvPicPr>
        <p:blipFill>
          <a:blip r:embed="rId10">
            <a:alphaModFix/>
          </a:blip>
          <a:stretch>
            <a:fillRect/>
          </a:stretch>
        </p:blipFill>
        <p:spPr>
          <a:xfrm>
            <a:off x="13313700" y="4886538"/>
            <a:ext cx="6303225" cy="3165700"/>
          </a:xfrm>
          <a:prstGeom prst="rect">
            <a:avLst/>
          </a:prstGeom>
          <a:noFill/>
          <a:ln>
            <a:noFill/>
          </a:ln>
        </p:spPr>
      </p:pic>
      <p:pic>
        <p:nvPicPr>
          <p:cNvPr id="63" name="Google Shape;63;p3"/>
          <p:cNvPicPr preferRelativeResize="0"/>
          <p:nvPr/>
        </p:nvPicPr>
        <p:blipFill>
          <a:blip r:embed="rId11">
            <a:alphaModFix/>
          </a:blip>
          <a:stretch>
            <a:fillRect/>
          </a:stretch>
        </p:blipFill>
        <p:spPr>
          <a:xfrm>
            <a:off x="7067263" y="13611449"/>
            <a:ext cx="5545700" cy="1647529"/>
          </a:xfrm>
          <a:prstGeom prst="rect">
            <a:avLst/>
          </a:prstGeom>
          <a:noFill/>
          <a:ln>
            <a:noFill/>
          </a:ln>
        </p:spPr>
      </p:pic>
      <p:sp>
        <p:nvSpPr>
          <p:cNvPr id="64" name="Google Shape;64;p3"/>
          <p:cNvSpPr txBox="1"/>
          <p:nvPr>
            <p:ph idx="18" type="body"/>
          </p:nvPr>
        </p:nvSpPr>
        <p:spPr>
          <a:xfrm>
            <a:off x="20208065" y="11032306"/>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Cronómetro</a:t>
            </a:r>
            <a:endParaRPr/>
          </a:p>
        </p:txBody>
      </p:sp>
      <p:sp>
        <p:nvSpPr>
          <p:cNvPr id="65" name="Google Shape;65;p3"/>
          <p:cNvSpPr txBox="1"/>
          <p:nvPr>
            <p:ph idx="19" type="body"/>
          </p:nvPr>
        </p:nvSpPr>
        <p:spPr>
          <a:xfrm>
            <a:off x="20189900" y="11369975"/>
            <a:ext cx="5674200" cy="2190000"/>
          </a:xfrm>
          <a:prstGeom prst="rect">
            <a:avLst/>
          </a:prstGeom>
          <a:noFill/>
          <a:ln>
            <a:noFill/>
          </a:ln>
        </p:spPr>
        <p:txBody>
          <a:bodyPr anchorCtr="0" anchor="ctr" bIns="228575" lIns="182875" spcFirstLastPara="1" rIns="228575" wrap="square" tIns="182875">
            <a:noAutofit/>
          </a:bodyPr>
          <a:lstStyle/>
          <a:p>
            <a:pPr indent="0" lvl="0" marL="0" rtl="0" algn="l">
              <a:spcBef>
                <a:spcPts val="0"/>
              </a:spcBef>
              <a:spcAft>
                <a:spcPts val="0"/>
              </a:spcAft>
              <a:buClr>
                <a:schemeClr val="dk2"/>
              </a:buClr>
              <a:buSzPts val="1600"/>
              <a:buNone/>
            </a:pPr>
            <a:r>
              <a:rPr lang="en-US"/>
              <a:t>Agregamos en nuestro .ui con QtDesigner un QLCDNumber y con las librerías QTimer y QtCore junto a QtCore.QTime. Posteriormente instanciamos el tiempo en una variable self.time de esta manera: </a:t>
            </a:r>
            <a:endParaRPr/>
          </a:p>
          <a:p>
            <a:pPr indent="0" lvl="0" marL="0" rtl="0" algn="l">
              <a:spcBef>
                <a:spcPts val="0"/>
              </a:spcBef>
              <a:spcAft>
                <a:spcPts val="0"/>
              </a:spcAft>
              <a:buClr>
                <a:schemeClr val="dk2"/>
              </a:buClr>
              <a:buSzPts val="1600"/>
              <a:buNone/>
            </a:pPr>
            <a:r>
              <a:rPr lang="en-US"/>
              <a:t>self.time = QtCore.QTime(0, 0, 0) (Esto mismo nos sirve para reiniciar el tiempo en el futuro)</a:t>
            </a:r>
            <a:endParaRPr/>
          </a:p>
          <a:p>
            <a:pPr indent="0" lvl="0" marL="0" rtl="0" algn="l">
              <a:spcBef>
                <a:spcPts val="0"/>
              </a:spcBef>
              <a:spcAft>
                <a:spcPts val="0"/>
              </a:spcAft>
              <a:buClr>
                <a:schemeClr val="dk2"/>
              </a:buClr>
              <a:buSzPts val="1600"/>
              <a:buNone/>
            </a:pPr>
            <a:r>
              <a:rPr lang="en-US"/>
              <a:t>Por último, creamos una función para que se actualice el QLCDNumber.</a:t>
            </a:r>
            <a:endParaRPr/>
          </a:p>
        </p:txBody>
      </p:sp>
      <p:pic>
        <p:nvPicPr>
          <p:cNvPr id="66" name="Google Shape;66;p3"/>
          <p:cNvPicPr preferRelativeResize="0"/>
          <p:nvPr/>
        </p:nvPicPr>
        <p:blipFill>
          <a:blip r:embed="rId12">
            <a:alphaModFix/>
          </a:blip>
          <a:stretch>
            <a:fillRect/>
          </a:stretch>
        </p:blipFill>
        <p:spPr>
          <a:xfrm>
            <a:off x="20189925" y="14557925"/>
            <a:ext cx="1562100" cy="895350"/>
          </a:xfrm>
          <a:prstGeom prst="rect">
            <a:avLst/>
          </a:prstGeom>
          <a:noFill/>
          <a:ln>
            <a:noFill/>
          </a:ln>
        </p:spPr>
      </p:pic>
      <p:sp>
        <p:nvSpPr>
          <p:cNvPr id="67" name="Google Shape;67;p3"/>
          <p:cNvSpPr txBox="1"/>
          <p:nvPr>
            <p:ph idx="8" type="body"/>
          </p:nvPr>
        </p:nvSpPr>
        <p:spPr>
          <a:xfrm>
            <a:off x="13492750" y="8123988"/>
            <a:ext cx="3129300" cy="895500"/>
          </a:xfrm>
          <a:prstGeom prst="rect">
            <a:avLst/>
          </a:prstGeom>
          <a:noFill/>
          <a:ln>
            <a:noFill/>
          </a:ln>
        </p:spPr>
        <p:txBody>
          <a:bodyPr anchorCtr="0" anchor="ctr" bIns="228575" lIns="228575" spcFirstLastPara="1" rIns="228575" wrap="square" tIns="228575">
            <a:noAutofit/>
          </a:bodyPr>
          <a:lstStyle/>
          <a:p>
            <a:pPr indent="0" lvl="0" marL="0" rtl="0" algn="l">
              <a:spcBef>
                <a:spcPts val="0"/>
              </a:spcBef>
              <a:spcAft>
                <a:spcPts val="0"/>
              </a:spcAft>
              <a:buClr>
                <a:schemeClr val="dk2"/>
              </a:buClr>
              <a:buSzPts val="1600"/>
              <a:buNone/>
            </a:pPr>
            <a:r>
              <a:rPr lang="en-US"/>
              <a:t>Creación</a:t>
            </a:r>
            <a:r>
              <a:rPr lang="en-US"/>
              <a:t> del tablero de juego a partir de las mismas funciones.</a:t>
            </a:r>
            <a:endParaRPr/>
          </a:p>
        </p:txBody>
      </p:sp>
      <p:pic>
        <p:nvPicPr>
          <p:cNvPr id="68" name="Google Shape;68;p3"/>
          <p:cNvPicPr preferRelativeResize="0"/>
          <p:nvPr/>
        </p:nvPicPr>
        <p:blipFill>
          <a:blip r:embed="rId13">
            <a:alphaModFix/>
          </a:blip>
          <a:stretch>
            <a:fillRect/>
          </a:stretch>
        </p:blipFill>
        <p:spPr>
          <a:xfrm>
            <a:off x="13906312" y="11210925"/>
            <a:ext cx="5048750" cy="4504123"/>
          </a:xfrm>
          <a:prstGeom prst="rect">
            <a:avLst/>
          </a:prstGeom>
          <a:noFill/>
          <a:ln>
            <a:noFill/>
          </a:ln>
        </p:spPr>
      </p:pic>
      <p:pic>
        <p:nvPicPr>
          <p:cNvPr id="69" name="Google Shape;69;p3"/>
          <p:cNvPicPr preferRelativeResize="0"/>
          <p:nvPr/>
        </p:nvPicPr>
        <p:blipFill>
          <a:blip r:embed="rId14">
            <a:alphaModFix/>
          </a:blip>
          <a:stretch>
            <a:fillRect/>
          </a:stretch>
        </p:blipFill>
        <p:spPr>
          <a:xfrm>
            <a:off x="13305613" y="9091265"/>
            <a:ext cx="2514600" cy="2047875"/>
          </a:xfrm>
          <a:prstGeom prst="rect">
            <a:avLst/>
          </a:prstGeom>
          <a:noFill/>
          <a:ln>
            <a:noFill/>
          </a:ln>
        </p:spPr>
      </p:pic>
      <p:pic>
        <p:nvPicPr>
          <p:cNvPr id="70" name="Google Shape;70;p3"/>
          <p:cNvPicPr preferRelativeResize="0"/>
          <p:nvPr/>
        </p:nvPicPr>
        <p:blipFill>
          <a:blip r:embed="rId15">
            <a:alphaModFix/>
          </a:blip>
          <a:stretch>
            <a:fillRect/>
          </a:stretch>
        </p:blipFill>
        <p:spPr>
          <a:xfrm>
            <a:off x="17076788" y="8115438"/>
            <a:ext cx="2486025" cy="1895475"/>
          </a:xfrm>
          <a:prstGeom prst="rect">
            <a:avLst/>
          </a:prstGeom>
          <a:noFill/>
          <a:ln>
            <a:noFill/>
          </a:ln>
        </p:spPr>
      </p:pic>
      <p:pic>
        <p:nvPicPr>
          <p:cNvPr id="71" name="Google Shape;71;p3"/>
          <p:cNvPicPr preferRelativeResize="0"/>
          <p:nvPr/>
        </p:nvPicPr>
        <p:blipFill>
          <a:blip r:embed="rId16">
            <a:alphaModFix/>
          </a:blip>
          <a:stretch>
            <a:fillRect/>
          </a:stretch>
        </p:blipFill>
        <p:spPr>
          <a:xfrm>
            <a:off x="20233013" y="13586853"/>
            <a:ext cx="5545700" cy="971083"/>
          </a:xfrm>
          <a:prstGeom prst="rect">
            <a:avLst/>
          </a:prstGeom>
          <a:noFill/>
          <a:ln>
            <a:noFill/>
          </a:ln>
        </p:spPr>
      </p:pic>
      <p:sp>
        <p:nvSpPr>
          <p:cNvPr id="72" name="Google Shape;72;p3"/>
          <p:cNvSpPr txBox="1"/>
          <p:nvPr>
            <p:ph idx="2" type="body"/>
          </p:nvPr>
        </p:nvSpPr>
        <p:spPr>
          <a:xfrm>
            <a:off x="537750" y="2983798"/>
            <a:ext cx="5545800" cy="470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sz="1900"/>
              <a:t>Resumen e introducción</a:t>
            </a:r>
            <a:endParaRPr sz="1900"/>
          </a:p>
        </p:txBody>
      </p:sp>
      <p:sp>
        <p:nvSpPr>
          <p:cNvPr id="73" name="Google Shape;73;p3"/>
          <p:cNvSpPr txBox="1"/>
          <p:nvPr>
            <p:ph idx="2" type="body"/>
          </p:nvPr>
        </p:nvSpPr>
        <p:spPr>
          <a:xfrm>
            <a:off x="541925" y="7974048"/>
            <a:ext cx="5674200" cy="470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sz="1900"/>
              <a:t>Materiales y métodos</a:t>
            </a:r>
            <a:endParaRPr sz="1900"/>
          </a:p>
        </p:txBody>
      </p:sp>
      <p:pic>
        <p:nvPicPr>
          <p:cNvPr id="74" name="Google Shape;74;p3"/>
          <p:cNvPicPr preferRelativeResize="0"/>
          <p:nvPr/>
        </p:nvPicPr>
        <p:blipFill>
          <a:blip r:embed="rId17">
            <a:alphaModFix/>
          </a:blip>
          <a:stretch>
            <a:fillRect/>
          </a:stretch>
        </p:blipFill>
        <p:spPr>
          <a:xfrm>
            <a:off x="20183413" y="6511900"/>
            <a:ext cx="5848350" cy="4248150"/>
          </a:xfrm>
          <a:prstGeom prst="rect">
            <a:avLst/>
          </a:prstGeom>
          <a:noFill/>
          <a:ln>
            <a:noFill/>
          </a:ln>
        </p:spPr>
      </p:pic>
      <p:sp>
        <p:nvSpPr>
          <p:cNvPr id="75" name="Google Shape;75;p3"/>
          <p:cNvSpPr txBox="1"/>
          <p:nvPr>
            <p:ph idx="14" type="body"/>
          </p:nvPr>
        </p:nvSpPr>
        <p:spPr>
          <a:xfrm>
            <a:off x="502499" y="8605831"/>
            <a:ext cx="5674200" cy="31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600"/>
              <a:buNone/>
            </a:pPr>
            <a:r>
              <a:rPr lang="en-US"/>
              <a:t>Programas y lenguajes que se utilizaron:</a:t>
            </a:r>
            <a:endParaRPr/>
          </a:p>
        </p:txBody>
      </p:sp>
      <p:sp>
        <p:nvSpPr>
          <p:cNvPr id="76" name="Google Shape;76;p3"/>
          <p:cNvSpPr txBox="1"/>
          <p:nvPr>
            <p:ph idx="15" type="body"/>
          </p:nvPr>
        </p:nvSpPr>
        <p:spPr>
          <a:xfrm>
            <a:off x="581363" y="8292372"/>
            <a:ext cx="5674200" cy="3950400"/>
          </a:xfrm>
          <a:prstGeom prst="rect">
            <a:avLst/>
          </a:prstGeom>
          <a:noFill/>
          <a:ln>
            <a:noFill/>
          </a:ln>
        </p:spPr>
        <p:txBody>
          <a:bodyPr anchorCtr="0" anchor="ctr" bIns="228575" lIns="228575" spcFirstLastPara="1" rIns="228575" wrap="square" tIns="228575">
            <a:noAutofit/>
          </a:bodyPr>
          <a:lstStyle/>
          <a:p>
            <a:pPr indent="0" lvl="0" marL="0" rtl="0" algn="l">
              <a:spcBef>
                <a:spcPts val="0"/>
              </a:spcBef>
              <a:spcAft>
                <a:spcPts val="0"/>
              </a:spcAft>
              <a:buClr>
                <a:schemeClr val="dk2"/>
              </a:buClr>
              <a:buSzPts val="1600"/>
              <a:buNone/>
            </a:pPr>
            <a:r>
              <a:rPr b="1" lang="en-US"/>
              <a:t>Python</a:t>
            </a:r>
            <a:r>
              <a:rPr lang="en-US"/>
              <a:t>, lenguaje de programación.</a:t>
            </a:r>
            <a:endParaRPr/>
          </a:p>
          <a:p>
            <a:pPr indent="0" lvl="0" marL="0" rtl="0" algn="l">
              <a:spcBef>
                <a:spcPts val="0"/>
              </a:spcBef>
              <a:spcAft>
                <a:spcPts val="0"/>
              </a:spcAft>
              <a:buClr>
                <a:schemeClr val="dk2"/>
              </a:buClr>
              <a:buSzPts val="1600"/>
              <a:buNone/>
            </a:pPr>
            <a:r>
              <a:rPr b="1" lang="en-US"/>
              <a:t>Visual Studio Code</a:t>
            </a:r>
            <a:r>
              <a:rPr lang="en-US"/>
              <a:t>, IDLE el cual puede trabajar con Python y además es más cómodo para usar github.</a:t>
            </a:r>
            <a:endParaRPr/>
          </a:p>
          <a:p>
            <a:pPr indent="0" lvl="0" marL="0" rtl="0" algn="l">
              <a:spcBef>
                <a:spcPts val="0"/>
              </a:spcBef>
              <a:spcAft>
                <a:spcPts val="0"/>
              </a:spcAft>
              <a:buClr>
                <a:schemeClr val="dk2"/>
              </a:buClr>
              <a:buSzPts val="1600"/>
              <a:buNone/>
            </a:pPr>
            <a:r>
              <a:rPr b="1" lang="en-US"/>
              <a:t>QtDesigner</a:t>
            </a:r>
            <a:r>
              <a:rPr lang="en-US"/>
              <a:t>, Programa para la visualización y creación más cómoda del proyecto.</a:t>
            </a:r>
            <a:endParaRPr/>
          </a:p>
          <a:p>
            <a:pPr indent="0" lvl="0" marL="0" rtl="0" algn="l">
              <a:spcBef>
                <a:spcPts val="0"/>
              </a:spcBef>
              <a:spcAft>
                <a:spcPts val="0"/>
              </a:spcAft>
              <a:buClr>
                <a:schemeClr val="dk2"/>
              </a:buClr>
              <a:buSzPts val="1600"/>
              <a:buNone/>
            </a:pPr>
            <a:r>
              <a:rPr b="1" lang="en-US"/>
              <a:t>Desktop GitHub</a:t>
            </a:r>
            <a:r>
              <a:rPr lang="en-US"/>
              <a:t>, Programa para actualizar código junto a un equipo para un trabajo más colaborativo.</a:t>
            </a:r>
            <a:endParaRPr/>
          </a:p>
          <a:p>
            <a:pPr indent="0" lvl="0" marL="0" rtl="0" algn="l">
              <a:spcBef>
                <a:spcPts val="0"/>
              </a:spcBef>
              <a:spcAft>
                <a:spcPts val="0"/>
              </a:spcAft>
              <a:buClr>
                <a:schemeClr val="dk2"/>
              </a:buClr>
              <a:buSzPts val="1600"/>
              <a:buNone/>
            </a:pPr>
            <a:r>
              <a:t/>
            </a:r>
            <a:endParaRPr/>
          </a:p>
          <a:p>
            <a:pPr indent="0" lvl="0" marL="0" rtl="0" algn="l">
              <a:spcBef>
                <a:spcPts val="0"/>
              </a:spcBef>
              <a:spcAft>
                <a:spcPts val="0"/>
              </a:spcAft>
              <a:buClr>
                <a:schemeClr val="dk2"/>
              </a:buClr>
              <a:buSzPts val="1600"/>
              <a:buNone/>
            </a:pPr>
            <a:r>
              <a:rPr lang="en-US"/>
              <a:t>Librerías/</a:t>
            </a:r>
            <a:r>
              <a:rPr lang="en-US"/>
              <a:t>Módulos</a:t>
            </a:r>
            <a:r>
              <a:rPr lang="en-US"/>
              <a:t> de python que se utilizaron:</a:t>
            </a:r>
            <a:endParaRPr/>
          </a:p>
          <a:p>
            <a:pPr indent="0" lvl="0" marL="0" rtl="0" algn="l">
              <a:spcBef>
                <a:spcPts val="0"/>
              </a:spcBef>
              <a:spcAft>
                <a:spcPts val="0"/>
              </a:spcAft>
              <a:buClr>
                <a:schemeClr val="dk2"/>
              </a:buClr>
              <a:buSzPts val="1600"/>
              <a:buNone/>
            </a:pPr>
            <a:r>
              <a:rPr b="1" lang="en-US"/>
              <a:t>PyQt5, OpenGl, Math, Random y Sys</a:t>
            </a:r>
            <a:endParaRPr b="1"/>
          </a:p>
        </p:txBody>
      </p:sp>
      <p:pic>
        <p:nvPicPr>
          <p:cNvPr id="77" name="Google Shape;77;p3"/>
          <p:cNvPicPr preferRelativeResize="0"/>
          <p:nvPr/>
        </p:nvPicPr>
        <p:blipFill>
          <a:blip r:embed="rId18">
            <a:alphaModFix/>
          </a:blip>
          <a:stretch>
            <a:fillRect/>
          </a:stretch>
        </p:blipFill>
        <p:spPr>
          <a:xfrm>
            <a:off x="26601950" y="6738675"/>
            <a:ext cx="5962650" cy="510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72 Template - 5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