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1" r:id="rId2"/>
    <p:sldId id="280" r:id="rId3"/>
    <p:sldId id="279" r:id="rId4"/>
    <p:sldId id="268" r:id="rId5"/>
    <p:sldId id="257" r:id="rId6"/>
    <p:sldId id="258" r:id="rId7"/>
    <p:sldId id="259" r:id="rId8"/>
    <p:sldId id="261" r:id="rId9"/>
    <p:sldId id="262" r:id="rId10"/>
    <p:sldId id="264" r:id="rId11"/>
    <p:sldId id="278" r:id="rId12"/>
    <p:sldId id="265" r:id="rId13"/>
    <p:sldId id="266" r:id="rId14"/>
    <p:sldId id="269" r:id="rId15"/>
    <p:sldId id="274" r:id="rId16"/>
    <p:sldId id="275" r:id="rId17"/>
    <p:sldId id="276" r:id="rId18"/>
    <p:sldId id="277" r:id="rId19"/>
    <p:sldId id="270" r:id="rId20"/>
    <p:sldId id="271" r:id="rId21"/>
    <p:sldId id="272" r:id="rId22"/>
    <p:sldId id="282" r:id="rId23"/>
    <p:sldId id="284" r:id="rId24"/>
    <p:sldId id="283" r:id="rId25"/>
    <p:sldId id="286" r:id="rId26"/>
    <p:sldId id="287" r:id="rId27"/>
    <p:sldId id="288" r:id="rId28"/>
    <p:sldId id="289" r:id="rId29"/>
    <p:sldId id="290" r:id="rId30"/>
    <p:sldId id="285" r:id="rId3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7" name="CustomShape 1"/>
          <p:cNvSpPr/>
          <p:nvPr/>
        </p:nvSpPr>
        <p:spPr>
          <a:xfrm>
            <a:off x="-12600" y="-7200"/>
            <a:ext cx="12215160" cy="103932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360">
            <a:noFill/>
          </a:ln>
        </p:spPr>
        <p:style>
          <a:lnRef idx="0">
            <a:scrgbClr r="0" g="0" b="0"/>
          </a:lnRef>
          <a:fillRef idx="0">
            <a:scrgbClr r="0" g="0" b="0"/>
          </a:fillRef>
          <a:effectRef idx="0">
            <a:scrgbClr r="0" g="0" b="0"/>
          </a:effectRef>
          <a:fontRef idx="minor"/>
        </p:style>
      </p:sp>
      <p:sp>
        <p:nvSpPr>
          <p:cNvPr id="8" name="CustomShape 2"/>
          <p:cNvSpPr/>
          <p:nvPr/>
        </p:nvSpPr>
        <p:spPr>
          <a:xfrm>
            <a:off x="5842080" y="-7200"/>
            <a:ext cx="6347880" cy="63612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360">
            <a:noFill/>
          </a:ln>
        </p:spPr>
        <p:style>
          <a:lnRef idx="0">
            <a:scrgbClr r="0" g="0" b="0"/>
          </a:lnRef>
          <a:fillRef idx="0">
            <a:scrgbClr r="0" g="0" b="0"/>
          </a:fillRef>
          <a:effectRef idx="0">
            <a:scrgbClr r="0" g="0" b="0"/>
          </a:effectRef>
          <a:fontRef idx="minor"/>
        </p:style>
      </p:sp>
      <p:grpSp>
        <p:nvGrpSpPr>
          <p:cNvPr id="2" name="Group 3"/>
          <p:cNvGrpSpPr/>
          <p:nvPr/>
        </p:nvGrpSpPr>
        <p:grpSpPr>
          <a:xfrm>
            <a:off x="-37080" y="-15840"/>
            <a:ext cx="12247560" cy="1081440"/>
            <a:chOff x="-37080" y="-15840"/>
            <a:chExt cx="12247560" cy="1081440"/>
          </a:xfrm>
        </p:grpSpPr>
        <p:sp>
          <p:nvSpPr>
            <p:cNvPr id="3" name="CustomShape 4"/>
            <p:cNvSpPr/>
            <p:nvPr/>
          </p:nvSpPr>
          <p:spPr>
            <a:xfrm rot="21477600">
              <a:off x="-29160" y="200880"/>
              <a:ext cx="12209040" cy="64728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scrgbClr r="0" g="0" b="0"/>
            </a:lnRef>
            <a:fillRef idx="0">
              <a:scrgbClr r="0" g="0" b="0"/>
            </a:fillRef>
            <a:effectRef idx="0">
              <a:scrgbClr r="0" g="0" b="0"/>
            </a:effectRef>
            <a:fontRef idx="minor"/>
          </p:style>
        </p:sp>
        <p:sp>
          <p:nvSpPr>
            <p:cNvPr id="4" name="CustomShape 5"/>
            <p:cNvSpPr/>
            <p:nvPr/>
          </p:nvSpPr>
          <p:spPr>
            <a:xfrm rot="21477600">
              <a:off x="-21240" y="276120"/>
              <a:ext cx="12226320" cy="52848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6"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javase/tutorial/" TargetMode="External"/><Relationship Id="rId2" Type="http://schemas.openxmlformats.org/officeDocument/2006/relationships/hyperlink" Target="https://www.tanishq.co.in/"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0" y="1935360"/>
            <a:ext cx="12192000" cy="438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spcBef>
                <a:spcPts val="1199"/>
              </a:spcBef>
              <a:tabLst>
                <a:tab pos="0" algn="l"/>
              </a:tabLst>
            </a:pPr>
            <a:endParaRPr lang="en-US" spc="-1" dirty="0">
              <a:latin typeface="Arial"/>
            </a:endParaRPr>
          </a:p>
          <a:p>
            <a:pPr algn="ctr">
              <a:spcBef>
                <a:spcPts val="1199"/>
              </a:spcBef>
              <a:tabLst>
                <a:tab pos="0" algn="l"/>
              </a:tabLst>
            </a:pPr>
            <a:endParaRPr lang="en-US" sz="4400" b="1" strike="noStrike" spc="-1" dirty="0">
              <a:solidFill>
                <a:srgbClr val="000000"/>
              </a:solidFill>
              <a:latin typeface="Arial"/>
              <a:ea typeface="DejaVu Sans"/>
            </a:endParaRPr>
          </a:p>
          <a:p>
            <a:pPr algn="ctr">
              <a:spcBef>
                <a:spcPts val="1199"/>
              </a:spcBef>
              <a:tabLst>
                <a:tab pos="0" algn="l"/>
              </a:tabLst>
            </a:pPr>
            <a:r>
              <a:rPr lang="en-IN" sz="4400" b="1" strike="noStrike" spc="-1" dirty="0">
                <a:solidFill>
                  <a:schemeClr val="accent2"/>
                </a:solidFill>
                <a:latin typeface="+mj-lt"/>
                <a:ea typeface="DejaVu Sans"/>
              </a:rPr>
              <a:t>WELCOME</a:t>
            </a:r>
            <a:endParaRPr lang="en-US" sz="4400" b="1" spc="-1" dirty="0">
              <a:solidFill>
                <a:schemeClr val="accent2"/>
              </a:solidFill>
              <a:latin typeface="+mj-lt"/>
            </a:endParaRPr>
          </a:p>
          <a:p>
            <a:pPr>
              <a:lnSpc>
                <a:spcPct val="100000"/>
              </a:lnSpc>
              <a:spcBef>
                <a:spcPts val="1199"/>
              </a:spcBef>
              <a:tabLst>
                <a:tab pos="0" algn="l"/>
              </a:tabLst>
            </a:pPr>
            <a:endParaRPr lang="en-US" sz="6000" b="0" strike="noStrike" spc="-1" dirty="0">
              <a:latin typeface="Arial"/>
            </a:endParaRPr>
          </a:p>
        </p:txBody>
      </p:sp>
    </p:spTree>
    <p:extLst>
      <p:ext uri="{BB962C8B-B14F-4D97-AF65-F5344CB8AC3E}">
        <p14:creationId xmlns:p14="http://schemas.microsoft.com/office/powerpoint/2010/main" val="3341027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ustomShape 1"/>
          <p:cNvSpPr/>
          <p:nvPr/>
        </p:nvSpPr>
        <p:spPr>
          <a:xfrm>
            <a:off x="609480" y="149760"/>
            <a:ext cx="10970640" cy="114084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4000" b="1" strike="noStrike" spc="-1" dirty="0">
                <a:solidFill>
                  <a:srgbClr val="000000"/>
                </a:solidFill>
                <a:latin typeface="Arial"/>
                <a:ea typeface="DejaVu Sans"/>
              </a:rPr>
              <a:t>Advantages / Disadvantages</a:t>
            </a:r>
            <a:endParaRPr lang="en-US" sz="4000" b="0" strike="noStrike" spc="-1" dirty="0">
              <a:latin typeface="Arial"/>
            </a:endParaRPr>
          </a:p>
        </p:txBody>
      </p:sp>
      <p:sp>
        <p:nvSpPr>
          <p:cNvPr id="60" name="CustomShape 2"/>
          <p:cNvSpPr/>
          <p:nvPr/>
        </p:nvSpPr>
        <p:spPr>
          <a:xfrm>
            <a:off x="609480" y="1609725"/>
            <a:ext cx="10970640" cy="50985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160" algn="just">
              <a:lnSpc>
                <a:spcPct val="150000"/>
              </a:lnSpc>
              <a:spcBef>
                <a:spcPts val="479"/>
              </a:spcBef>
              <a:tabLst>
                <a:tab pos="0" algn="l"/>
              </a:tabLst>
            </a:pPr>
            <a:r>
              <a:rPr lang="en-US" sz="2400" b="1" strike="noStrike" spc="-1" dirty="0">
                <a:solidFill>
                  <a:srgbClr val="000000"/>
                </a:solidFill>
                <a:latin typeface="Times New Roman"/>
                <a:ea typeface="DejaVu Sans"/>
              </a:rPr>
              <a:t>Advantage :</a:t>
            </a:r>
            <a:endParaRPr lang="en-US" sz="2400" b="0" strike="noStrike" spc="-1" dirty="0">
              <a:latin typeface="Arial"/>
            </a:endParaRPr>
          </a:p>
          <a:p>
            <a:pPr marL="274320" indent="-272160" algn="just">
              <a:lnSpc>
                <a:spcPct val="150000"/>
              </a:lnSpc>
              <a:spcBef>
                <a:spcPts val="479"/>
              </a:spcBef>
              <a:buClr>
                <a:srgbClr val="0BD0D9"/>
              </a:buClr>
              <a:buSzPct val="95000"/>
              <a:buFont typeface="Wingdings 2" charset="2"/>
              <a:buChar char=""/>
              <a:tabLst>
                <a:tab pos="0" algn="l"/>
              </a:tabLst>
            </a:pPr>
            <a:r>
              <a:rPr lang="en-IN" sz="2400" b="0" strike="noStrike" spc="-1" dirty="0">
                <a:solidFill>
                  <a:srgbClr val="000000"/>
                </a:solidFill>
                <a:latin typeface="Times New Roman"/>
                <a:ea typeface="DejaVu Sans"/>
              </a:rPr>
              <a:t>The system allows</a:t>
            </a:r>
            <a:r>
              <a:rPr lang="en-IN" sz="2400" b="0" strike="noStrike" spc="-75" dirty="0">
                <a:solidFill>
                  <a:srgbClr val="000000"/>
                </a:solidFill>
                <a:latin typeface="Times New Roman"/>
                <a:ea typeface="DejaVu Sans"/>
              </a:rPr>
              <a:t> </a:t>
            </a:r>
            <a:r>
              <a:rPr lang="en-IN" sz="2400" b="0" strike="noStrike" spc="-1" dirty="0">
                <a:solidFill>
                  <a:srgbClr val="000000"/>
                </a:solidFill>
                <a:latin typeface="Times New Roman"/>
                <a:ea typeface="DejaVu Sans"/>
              </a:rPr>
              <a:t>the</a:t>
            </a:r>
            <a:r>
              <a:rPr lang="en-IN" sz="2400" b="0" strike="noStrike" spc="-80" dirty="0">
                <a:solidFill>
                  <a:srgbClr val="000000"/>
                </a:solidFill>
                <a:latin typeface="Times New Roman"/>
                <a:ea typeface="DejaVu Sans"/>
              </a:rPr>
              <a:t> customer to </a:t>
            </a:r>
            <a:r>
              <a:rPr lang="en-IN" sz="2400" spc="-80" dirty="0">
                <a:solidFill>
                  <a:srgbClr val="000000"/>
                </a:solidFill>
                <a:latin typeface="Times New Roman"/>
                <a:ea typeface="DejaVu Sans"/>
              </a:rPr>
              <a:t>browse through wide verity </a:t>
            </a:r>
            <a:r>
              <a:rPr lang="en-IN" sz="2400" b="0" strike="noStrike" spc="-80" dirty="0">
                <a:solidFill>
                  <a:srgbClr val="000000"/>
                </a:solidFill>
                <a:latin typeface="Times New Roman"/>
                <a:ea typeface="DejaVu Sans"/>
              </a:rPr>
              <a:t>.</a:t>
            </a:r>
            <a:endParaRPr lang="en-US" sz="2400" b="0" strike="noStrike" spc="-1" dirty="0">
              <a:latin typeface="Arial"/>
            </a:endParaRPr>
          </a:p>
          <a:p>
            <a:pPr marL="274320" indent="-272160" algn="just">
              <a:lnSpc>
                <a:spcPct val="150000"/>
              </a:lnSpc>
              <a:spcBef>
                <a:spcPts val="479"/>
              </a:spcBef>
              <a:buClr>
                <a:srgbClr val="0BD0D9"/>
              </a:buClr>
              <a:buSzPct val="95000"/>
              <a:buFont typeface="Wingdings 2" charset="2"/>
              <a:buChar char=""/>
              <a:tabLst>
                <a:tab pos="0" algn="l"/>
              </a:tabLst>
            </a:pPr>
            <a:r>
              <a:rPr lang="en-IN" sz="2400" b="0" strike="noStrike" spc="-80" dirty="0">
                <a:solidFill>
                  <a:srgbClr val="000000"/>
                </a:solidFill>
                <a:latin typeface="Times New Roman"/>
                <a:ea typeface="DejaVu Sans"/>
              </a:rPr>
              <a:t>Shop owner can </a:t>
            </a:r>
            <a:r>
              <a:rPr lang="en-IN" sz="2400" b="0" strike="noStrike" spc="-75" dirty="0">
                <a:solidFill>
                  <a:srgbClr val="000000"/>
                </a:solidFill>
                <a:latin typeface="Times New Roman"/>
                <a:ea typeface="DejaVu Sans"/>
              </a:rPr>
              <a:t>add new products</a:t>
            </a:r>
            <a:r>
              <a:rPr lang="en-IN" sz="2400" b="0" strike="noStrike" spc="-1" dirty="0">
                <a:solidFill>
                  <a:srgbClr val="000000"/>
                </a:solidFill>
                <a:latin typeface="Times New Roman"/>
                <a:ea typeface="DejaVu Sans"/>
              </a:rPr>
              <a:t>, update existing products, and delete the </a:t>
            </a:r>
            <a:r>
              <a:rPr lang="en-IN" sz="2400" spc="-1" dirty="0">
                <a:solidFill>
                  <a:srgbClr val="000000"/>
                </a:solidFill>
                <a:latin typeface="Times New Roman"/>
                <a:ea typeface="DejaVu Sans"/>
              </a:rPr>
              <a:t>products.</a:t>
            </a:r>
            <a:endParaRPr lang="en-US" sz="2400" b="0" strike="noStrike" spc="-1" dirty="0">
              <a:latin typeface="Arial"/>
            </a:endParaRPr>
          </a:p>
          <a:p>
            <a:pPr marL="274320" indent="-272160" algn="just">
              <a:lnSpc>
                <a:spcPct val="160000"/>
              </a:lnSpc>
              <a:spcBef>
                <a:spcPts val="479"/>
              </a:spcBef>
              <a:buClr>
                <a:srgbClr val="0BD0D9"/>
              </a:buClr>
              <a:buSzPct val="95000"/>
              <a:buFont typeface="Wingdings 2" charset="2"/>
              <a:buChar char=""/>
              <a:tabLst>
                <a:tab pos="0" algn="l"/>
              </a:tabLst>
            </a:pPr>
            <a:r>
              <a:rPr lang="en-US" sz="2400" spc="-80" dirty="0">
                <a:solidFill>
                  <a:srgbClr val="000000"/>
                </a:solidFill>
                <a:latin typeface="Times New Roman"/>
              </a:rPr>
              <a:t>You will save valuable time .</a:t>
            </a:r>
          </a:p>
          <a:p>
            <a:pPr marL="274320" indent="-272160" algn="just">
              <a:lnSpc>
                <a:spcPct val="160000"/>
              </a:lnSpc>
              <a:spcBef>
                <a:spcPts val="479"/>
              </a:spcBef>
              <a:buClr>
                <a:srgbClr val="0BD0D9"/>
              </a:buClr>
              <a:buSzPct val="95000"/>
              <a:buFont typeface="Wingdings 2" charset="2"/>
              <a:buChar char=""/>
              <a:tabLst>
                <a:tab pos="0" algn="l"/>
              </a:tabLst>
            </a:pPr>
            <a:r>
              <a:rPr lang="en-US" sz="2400" spc="-80" dirty="0">
                <a:solidFill>
                  <a:srgbClr val="000000"/>
                </a:solidFill>
                <a:latin typeface="Times New Roman"/>
              </a:rPr>
              <a:t>And be able to choose from a wide variety of jewelry designs.</a:t>
            </a:r>
          </a:p>
          <a:p>
            <a:pPr marL="274320" indent="-272160" algn="just">
              <a:lnSpc>
                <a:spcPct val="150000"/>
              </a:lnSpc>
              <a:spcBef>
                <a:spcPts val="479"/>
              </a:spcBef>
              <a:tabLst>
                <a:tab pos="0" algn="l"/>
              </a:tabLst>
            </a:pPr>
            <a:r>
              <a:rPr lang="en-US" sz="2400" b="1" strike="noStrike" spc="-1" dirty="0">
                <a:solidFill>
                  <a:srgbClr val="000000"/>
                </a:solidFill>
                <a:latin typeface="Times New Roman"/>
                <a:ea typeface="DejaVu Sans"/>
              </a:rPr>
              <a:t>Disadvantage :</a:t>
            </a:r>
            <a:endParaRPr lang="en-US" sz="2400" b="0" strike="noStrike" spc="-1" dirty="0">
              <a:latin typeface="Arial"/>
            </a:endParaRPr>
          </a:p>
          <a:p>
            <a:pPr marL="274320" indent="-272160" algn="just">
              <a:lnSpc>
                <a:spcPct val="150000"/>
              </a:lnSpc>
              <a:spcBef>
                <a:spcPts val="479"/>
              </a:spcBef>
              <a:buClr>
                <a:srgbClr val="0BD0D9"/>
              </a:buClr>
              <a:buSzPct val="95000"/>
              <a:buFont typeface="Wingdings 2" charset="2"/>
              <a:buChar char=""/>
              <a:tabLst>
                <a:tab pos="0" algn="l"/>
              </a:tabLst>
            </a:pPr>
            <a:r>
              <a:rPr lang="en-US" sz="2400" spc="-80" dirty="0">
                <a:solidFill>
                  <a:srgbClr val="000000"/>
                </a:solidFill>
                <a:latin typeface="Times New Roman"/>
              </a:rPr>
              <a:t>We need assure customer about the authenticity of products. </a:t>
            </a:r>
          </a:p>
          <a:p>
            <a:pPr marL="274320" indent="-272160" algn="just">
              <a:lnSpc>
                <a:spcPct val="150000"/>
              </a:lnSpc>
              <a:spcBef>
                <a:spcPts val="479"/>
              </a:spcBef>
              <a:buClr>
                <a:srgbClr val="0BD0D9"/>
              </a:buClr>
              <a:buSzPct val="95000"/>
              <a:buFont typeface="Wingdings 2" charset="2"/>
              <a:buChar char=""/>
              <a:tabLst>
                <a:tab pos="0" algn="l"/>
              </a:tabLst>
            </a:pPr>
            <a:endParaRPr lang="en-US" sz="2400" b="0" strike="noStrike" spc="-1" dirty="0">
              <a:latin typeface="Arial"/>
            </a:endParaRPr>
          </a:p>
          <a:p>
            <a:pPr>
              <a:lnSpc>
                <a:spcPct val="100000"/>
              </a:lnSpc>
              <a:spcBef>
                <a:spcPts val="561"/>
              </a:spcBef>
              <a:tabLst>
                <a:tab pos="0" algn="l"/>
              </a:tabLst>
            </a:pPr>
            <a:endParaRPr lang="en-US" sz="24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ustomShape 1"/>
          <p:cNvSpPr/>
          <p:nvPr/>
        </p:nvSpPr>
        <p:spPr>
          <a:xfrm>
            <a:off x="609480" y="149760"/>
            <a:ext cx="10970640" cy="114084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4000" b="1" spc="-1" dirty="0">
                <a:solidFill>
                  <a:srgbClr val="000000"/>
                </a:solidFill>
                <a:latin typeface="Arial"/>
              </a:rPr>
              <a:t>Future Scope</a:t>
            </a:r>
            <a:endParaRPr lang="en-US" sz="4000" b="0" strike="noStrike" spc="-1" dirty="0">
              <a:latin typeface="Arial"/>
            </a:endParaRPr>
          </a:p>
        </p:txBody>
      </p:sp>
      <p:sp>
        <p:nvSpPr>
          <p:cNvPr id="60" name="CustomShape 2"/>
          <p:cNvSpPr/>
          <p:nvPr/>
        </p:nvSpPr>
        <p:spPr>
          <a:xfrm>
            <a:off x="609480" y="1609725"/>
            <a:ext cx="10970640" cy="50985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160" algn="just">
              <a:lnSpc>
                <a:spcPct val="150000"/>
              </a:lnSpc>
              <a:spcBef>
                <a:spcPts val="479"/>
              </a:spcBef>
              <a:buClr>
                <a:srgbClr val="0BD0D9"/>
              </a:buClr>
              <a:buSzPct val="95000"/>
              <a:buFont typeface="Wingdings 2" charset="2"/>
              <a:buChar char=""/>
              <a:tabLst>
                <a:tab pos="0" algn="l"/>
              </a:tabLst>
            </a:pPr>
            <a:r>
              <a:rPr lang="en-IN" sz="2400" b="0" strike="noStrike" spc="-1" dirty="0">
                <a:solidFill>
                  <a:srgbClr val="000000"/>
                </a:solidFill>
                <a:latin typeface="Times New Roman"/>
                <a:ea typeface="DejaVu Sans"/>
              </a:rPr>
              <a:t>The </a:t>
            </a:r>
            <a:r>
              <a:rPr lang="en-US" sz="2400" spc="-80" dirty="0">
                <a:solidFill>
                  <a:srgbClr val="000000"/>
                </a:solidFill>
                <a:latin typeface="Times New Roman"/>
              </a:rPr>
              <a:t>Message and Email alerts for various happenings can be added to the system so that users do not miss the updates and happenings of the system. New Shipment department can be added for product delivery purpose.</a:t>
            </a:r>
          </a:p>
          <a:p>
            <a:pPr marL="274320" indent="-272160" algn="just">
              <a:lnSpc>
                <a:spcPct val="150000"/>
              </a:lnSpc>
              <a:spcBef>
                <a:spcPts val="479"/>
              </a:spcBef>
              <a:buClr>
                <a:srgbClr val="0BD0D9"/>
              </a:buClr>
              <a:buSzPct val="95000"/>
              <a:buFont typeface="Wingdings 2" charset="2"/>
              <a:buChar char=""/>
              <a:tabLst>
                <a:tab pos="0" algn="l"/>
              </a:tabLst>
            </a:pPr>
            <a:r>
              <a:rPr lang="en-US" sz="2400" i="0" u="none" strike="noStrike" baseline="0" dirty="0">
                <a:solidFill>
                  <a:schemeClr val="tx1"/>
                </a:solidFill>
                <a:latin typeface="Times New Roman" panose="02020603050405020304" pitchFamily="18" charset="0"/>
                <a:cs typeface="Times New Roman" panose="02020603050405020304" pitchFamily="18" charset="0"/>
              </a:rPr>
              <a:t>GUI modification</a:t>
            </a:r>
            <a:endParaRPr lang="en-US" sz="2400" b="0" strike="noStrike" spc="-1" dirty="0">
              <a:latin typeface="Arial"/>
            </a:endParaRPr>
          </a:p>
          <a:p>
            <a:pPr>
              <a:lnSpc>
                <a:spcPct val="100000"/>
              </a:lnSpc>
              <a:spcBef>
                <a:spcPts val="561"/>
              </a:spcBef>
              <a:tabLst>
                <a:tab pos="0" algn="l"/>
              </a:tabLst>
            </a:pPr>
            <a:endParaRPr lang="en-US" sz="2400" b="0" strike="noStrike" spc="-1" dirty="0">
              <a:latin typeface="Arial"/>
            </a:endParaRPr>
          </a:p>
        </p:txBody>
      </p:sp>
    </p:spTree>
    <p:extLst>
      <p:ext uri="{BB962C8B-B14F-4D97-AF65-F5344CB8AC3E}">
        <p14:creationId xmlns:p14="http://schemas.microsoft.com/office/powerpoint/2010/main" val="47350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0" y="385559"/>
            <a:ext cx="12192000" cy="1567065"/>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96000" lnSpcReduction="10000"/>
          </a:bodyPr>
          <a:lstStyle/>
          <a:p>
            <a:pPr algn="ctr">
              <a:lnSpc>
                <a:spcPct val="100000"/>
              </a:lnSpc>
            </a:pPr>
            <a:r>
              <a:rPr lang="en-IN" sz="5400" b="1" strike="noStrike" spc="-1" dirty="0">
                <a:solidFill>
                  <a:srgbClr val="000000"/>
                </a:solidFill>
                <a:latin typeface="Arial"/>
                <a:ea typeface="DejaVu Sans"/>
              </a:rPr>
              <a:t>Conclusion</a:t>
            </a:r>
            <a:r>
              <a:rPr lang="en-IN" sz="5000" b="1" strike="noStrike" spc="-1" dirty="0">
                <a:solidFill>
                  <a:srgbClr val="000000"/>
                </a:solidFill>
                <a:latin typeface="Arial"/>
                <a:ea typeface="DejaVu Sans"/>
              </a:rPr>
              <a:t> </a:t>
            </a:r>
            <a:br>
              <a:rPr dirty="0"/>
            </a:br>
            <a:endParaRPr lang="en-US" sz="5000" b="0" strike="noStrike" spc="-1" dirty="0">
              <a:latin typeface="Arial"/>
            </a:endParaRPr>
          </a:p>
        </p:txBody>
      </p:sp>
      <p:sp>
        <p:nvSpPr>
          <p:cNvPr id="62" name="CustomShape 2"/>
          <p:cNvSpPr/>
          <p:nvPr/>
        </p:nvSpPr>
        <p:spPr>
          <a:xfrm>
            <a:off x="595800" y="1492200"/>
            <a:ext cx="10111680" cy="438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2160" algn="just">
              <a:lnSpc>
                <a:spcPct val="150000"/>
              </a:lnSpc>
              <a:spcBef>
                <a:spcPts val="479"/>
              </a:spcBef>
              <a:buClr>
                <a:srgbClr val="0BD0D9"/>
              </a:buClr>
              <a:buSzPct val="95000"/>
              <a:buFont typeface="Wingdings 2" charset="2"/>
              <a:buChar char=""/>
            </a:pPr>
            <a:r>
              <a:rPr lang="en-US" sz="2400" spc="-1" dirty="0">
                <a:solidFill>
                  <a:srgbClr val="000000"/>
                </a:solidFill>
                <a:latin typeface="Times New Roman"/>
              </a:rPr>
              <a:t>Online jewelry Store that allows customers to check for various jewelry available at the online store and purchase online. The project consists of list of jewelry products displayed in various model and designs.</a:t>
            </a:r>
          </a:p>
          <a:p>
            <a:pPr marL="274320" indent="-272160" algn="just">
              <a:lnSpc>
                <a:spcPct val="150000"/>
              </a:lnSpc>
              <a:spcBef>
                <a:spcPts val="479"/>
              </a:spcBef>
              <a:buClr>
                <a:srgbClr val="0BD0D9"/>
              </a:buClr>
              <a:buSzPct val="95000"/>
              <a:buFont typeface="Wingdings 2" charset="2"/>
              <a:buChar char=""/>
            </a:pPr>
            <a:r>
              <a:rPr lang="en-IN" sz="2400" b="0" strike="noStrike" spc="-1" dirty="0">
                <a:solidFill>
                  <a:srgbClr val="000000"/>
                </a:solidFill>
                <a:latin typeface="Times New Roman"/>
                <a:ea typeface="Times New Roman"/>
              </a:rPr>
              <a:t>The application provides facility to add/remove/update products facilities to shop owner.</a:t>
            </a:r>
          </a:p>
          <a:p>
            <a:pPr marL="274320" indent="-272160" algn="just">
              <a:lnSpc>
                <a:spcPct val="150000"/>
              </a:lnSpc>
              <a:spcBef>
                <a:spcPts val="479"/>
              </a:spcBef>
              <a:buClr>
                <a:srgbClr val="0BD0D9"/>
              </a:buClr>
              <a:buSzPct val="95000"/>
              <a:buFont typeface="Wingdings 2" charset="2"/>
              <a:buChar char=""/>
            </a:pPr>
            <a:r>
              <a:rPr lang="en-IN" sz="2400" spc="-1" dirty="0">
                <a:solidFill>
                  <a:srgbClr val="000000"/>
                </a:solidFill>
                <a:latin typeface="Times New Roman"/>
                <a:ea typeface="Times New Roman"/>
              </a:rPr>
              <a:t>Also allows customer to facility of placing order, adding product to cart etc.</a:t>
            </a:r>
            <a:endParaRPr lang="en-IN" sz="2400" b="0" strike="noStrike" spc="-1" dirty="0">
              <a:solidFill>
                <a:srgbClr val="000000"/>
              </a:solidFill>
              <a:latin typeface="Times New Roman"/>
              <a:ea typeface="Times New Roman"/>
            </a:endParaRPr>
          </a:p>
          <a:p>
            <a:pPr marL="274320" indent="-272160" algn="just">
              <a:lnSpc>
                <a:spcPct val="150000"/>
              </a:lnSpc>
              <a:spcBef>
                <a:spcPts val="479"/>
              </a:spcBef>
              <a:buClr>
                <a:srgbClr val="0BD0D9"/>
              </a:buClr>
              <a:buSzPct val="95000"/>
              <a:buFont typeface="Wingdings 2" charset="2"/>
              <a:buChar char=""/>
            </a:pPr>
            <a:endParaRPr lang="en-IN" sz="2400" b="0" strike="noStrike" spc="-1" dirty="0">
              <a:solidFill>
                <a:srgbClr val="000000"/>
              </a:solidFill>
              <a:latin typeface="Times New Roman"/>
              <a:ea typeface="Times New Roman"/>
            </a:endParaRPr>
          </a:p>
          <a:p>
            <a:pPr marL="2160" algn="just">
              <a:lnSpc>
                <a:spcPct val="150000"/>
              </a:lnSpc>
              <a:spcBef>
                <a:spcPts val="479"/>
              </a:spcBef>
              <a:buClr>
                <a:srgbClr val="0BD0D9"/>
              </a:buClr>
              <a:buSzPct val="95000"/>
            </a:pPr>
            <a:endParaRPr lang="en-US" sz="2400" spc="-1" dirty="0">
              <a:solidFill>
                <a:srgbClr val="000000"/>
              </a:solidFill>
              <a:latin typeface="Times New Roman"/>
            </a:endParaRPr>
          </a:p>
          <a:p>
            <a:pPr marL="274320" indent="-272160" algn="just">
              <a:lnSpc>
                <a:spcPct val="150000"/>
              </a:lnSpc>
              <a:spcBef>
                <a:spcPts val="479"/>
              </a:spcBef>
              <a:buClr>
                <a:srgbClr val="0BD0D9"/>
              </a:buClr>
              <a:buSzPct val="95000"/>
              <a:buFont typeface="Wingdings 2" charset="2"/>
              <a:buChar char=""/>
            </a:pPr>
            <a:endParaRPr lang="en-US" sz="2400" spc="-1" dirty="0">
              <a:solidFill>
                <a:srgbClr val="000000"/>
              </a:solidFill>
              <a:latin typeface="Times New Roman"/>
            </a:endParaRPr>
          </a:p>
          <a:p>
            <a:pPr marL="274320" indent="-272160" algn="just">
              <a:lnSpc>
                <a:spcPct val="150000"/>
              </a:lnSpc>
              <a:spcBef>
                <a:spcPts val="479"/>
              </a:spcBef>
              <a:buClr>
                <a:srgbClr val="0BD0D9"/>
              </a:buClr>
              <a:buSzPct val="95000"/>
              <a:buFont typeface="Wingdings 2" charset="2"/>
              <a:buChar char=""/>
            </a:pPr>
            <a:endParaRPr lang="en-US" sz="2400" b="0" strike="noStrike" spc="-1" dirty="0">
              <a:latin typeface="Arial"/>
            </a:endParaRPr>
          </a:p>
          <a:p>
            <a:pPr algn="just">
              <a:lnSpc>
                <a:spcPct val="150000"/>
              </a:lnSpc>
              <a:spcBef>
                <a:spcPts val="479"/>
              </a:spcBef>
            </a:pPr>
            <a:endParaRPr lang="en-US" sz="2400" b="0" strike="noStrike" spc="-1" dirty="0">
              <a:latin typeface="Arial"/>
            </a:endParaRPr>
          </a:p>
          <a:p>
            <a:pPr>
              <a:lnSpc>
                <a:spcPct val="100000"/>
              </a:lnSpc>
              <a:spcBef>
                <a:spcPts val="561"/>
              </a:spcBef>
            </a:pPr>
            <a:endParaRPr lang="en-US" sz="24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stomShape 1"/>
          <p:cNvSpPr/>
          <p:nvPr/>
        </p:nvSpPr>
        <p:spPr>
          <a:xfrm>
            <a:off x="609480" y="704160"/>
            <a:ext cx="10970640" cy="114084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73500" lnSpcReduction="20000"/>
          </a:bodyPr>
          <a:lstStyle/>
          <a:p>
            <a:pPr algn="ctr">
              <a:lnSpc>
                <a:spcPct val="100000"/>
              </a:lnSpc>
            </a:pPr>
            <a:r>
              <a:rPr lang="en-IN" sz="6100" b="1" strike="noStrike" spc="-1" dirty="0">
                <a:solidFill>
                  <a:srgbClr val="000000"/>
                </a:solidFill>
                <a:latin typeface="Arial"/>
                <a:ea typeface="DejaVu Sans"/>
              </a:rPr>
              <a:t>References</a:t>
            </a:r>
            <a:br>
              <a:rPr dirty="0"/>
            </a:br>
            <a:endParaRPr lang="en-US" sz="5000" b="0" strike="noStrike" spc="-1" dirty="0">
              <a:latin typeface="Arial"/>
            </a:endParaRPr>
          </a:p>
        </p:txBody>
      </p:sp>
      <p:sp>
        <p:nvSpPr>
          <p:cNvPr id="64" name="CustomShape 2"/>
          <p:cNvSpPr/>
          <p:nvPr/>
        </p:nvSpPr>
        <p:spPr>
          <a:xfrm>
            <a:off x="609480" y="1371600"/>
            <a:ext cx="10970640" cy="49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160" algn="just">
              <a:lnSpc>
                <a:spcPct val="150000"/>
              </a:lnSpc>
              <a:spcBef>
                <a:spcPts val="400"/>
              </a:spcBef>
              <a:tabLst>
                <a:tab pos="0" algn="l"/>
              </a:tabLst>
            </a:pPr>
            <a:endParaRPr lang="en-US" sz="1800" b="0" strike="noStrike" spc="-1" dirty="0">
              <a:latin typeface="Arial"/>
            </a:endParaRPr>
          </a:p>
          <a:p>
            <a:pPr marL="274320" indent="-272160" algn="just">
              <a:lnSpc>
                <a:spcPct val="150000"/>
              </a:lnSpc>
              <a:spcBef>
                <a:spcPts val="479"/>
              </a:spcBef>
              <a:buClr>
                <a:srgbClr val="0BD0D9"/>
              </a:buClr>
              <a:buSzPct val="95000"/>
              <a:buFont typeface="Wingdings 2" charset="2"/>
              <a:buChar char=""/>
              <a:tabLst>
                <a:tab pos="0" algn="l"/>
              </a:tabLst>
            </a:pPr>
            <a:r>
              <a:rPr lang="en-US" sz="2400" spc="-1" dirty="0">
                <a:solidFill>
                  <a:srgbClr val="000000"/>
                </a:solidFill>
                <a:latin typeface="Times New Roman"/>
              </a:rPr>
              <a:t>1]. Java and advance java lectures of Madhura Anturkar.</a:t>
            </a:r>
          </a:p>
          <a:p>
            <a:pPr marL="274320" indent="-272160" algn="just">
              <a:lnSpc>
                <a:spcPct val="150000"/>
              </a:lnSpc>
              <a:tabLst>
                <a:tab pos="0" algn="l"/>
              </a:tabLst>
            </a:pPr>
            <a:r>
              <a:rPr lang="en-US" sz="2400" b="1" u="sng" strike="noStrike" spc="-1" dirty="0">
                <a:solidFill>
                  <a:srgbClr val="000000"/>
                </a:solidFill>
                <a:uFillTx/>
                <a:latin typeface="Times New Roman"/>
                <a:ea typeface="Times New Roman"/>
              </a:rPr>
              <a:t>ONLINE REFERENCES:</a:t>
            </a:r>
            <a:endParaRPr lang="en-US" sz="2400" b="0" strike="noStrike" spc="-1" dirty="0">
              <a:latin typeface="Arial"/>
            </a:endParaRPr>
          </a:p>
          <a:p>
            <a:pPr marL="274320" indent="-272160">
              <a:lnSpc>
                <a:spcPct val="100000"/>
              </a:lnSpc>
              <a:tabLst>
                <a:tab pos="0" algn="l"/>
              </a:tabLst>
            </a:pPr>
            <a:r>
              <a:rPr lang="en-US" sz="2400" b="0" u="sng" strike="noStrike" spc="-1" dirty="0">
                <a:solidFill>
                  <a:srgbClr val="F49100"/>
                </a:solidFill>
                <a:uFillTx/>
                <a:latin typeface="Times New Roman"/>
                <a:ea typeface="Times New Roman"/>
              </a:rPr>
              <a:t>https://www.ejohri.com/ </a:t>
            </a:r>
            <a:endParaRPr lang="en-US" sz="2400" u="sng" spc="-1" dirty="0">
              <a:solidFill>
                <a:srgbClr val="F49100"/>
              </a:solidFill>
              <a:latin typeface="Times New Roman"/>
              <a:hlinkClick r:id="rId2">
                <a:extLst>
                  <a:ext uri="{A12FA001-AC4F-418D-AE19-62706E023703}">
                    <ahyp:hlinkClr xmlns:ahyp="http://schemas.microsoft.com/office/drawing/2018/hyperlinkcolor" val="tx"/>
                  </a:ext>
                </a:extLst>
              </a:hlinkClick>
            </a:endParaRPr>
          </a:p>
          <a:p>
            <a:pPr marL="274320" indent="-272160">
              <a:tabLst>
                <a:tab pos="0" algn="l"/>
              </a:tabLst>
            </a:pPr>
            <a:r>
              <a:rPr lang="en-US" sz="2400" u="sng" spc="-1" dirty="0">
                <a:solidFill>
                  <a:srgbClr val="F49100"/>
                </a:solidFill>
                <a:latin typeface="Times New Roman"/>
                <a:hlinkClick r:id="rId2">
                  <a:extLst>
                    <a:ext uri="{A12FA001-AC4F-418D-AE19-62706E023703}">
                      <ahyp:hlinkClr xmlns:ahyp="http://schemas.microsoft.com/office/drawing/2018/hyperlinkcolor" val="tx"/>
                    </a:ext>
                  </a:extLst>
                </a:hlinkClick>
              </a:rPr>
              <a:t>www.tanishq.co.in</a:t>
            </a:r>
          </a:p>
          <a:p>
            <a:pPr marL="274320" indent="-272160">
              <a:tabLst>
                <a:tab pos="0" algn="l"/>
              </a:tabLst>
            </a:pPr>
            <a:r>
              <a:rPr lang="en-US" sz="2400" b="0" u="sng" strike="noStrike" spc="-1" dirty="0">
                <a:solidFill>
                  <a:srgbClr val="F49100"/>
                </a:solidFill>
                <a:uFillTx/>
                <a:latin typeface="Times New Roman"/>
                <a:ea typeface="Times New Roman"/>
                <a:hlinkClick r:id="rId3"/>
              </a:rPr>
              <a:t>https://docs.oracle.com/javase/tutorial/</a:t>
            </a:r>
            <a:endParaRPr lang="en-US" sz="2400" b="0" strike="noStrike" spc="-1" dirty="0">
              <a:latin typeface="Arial"/>
            </a:endParaRPr>
          </a:p>
          <a:p>
            <a:pPr marL="274320" indent="-272160" algn="just">
              <a:lnSpc>
                <a:spcPct val="150000"/>
              </a:lnSpc>
              <a:spcBef>
                <a:spcPts val="479"/>
              </a:spcBef>
              <a:tabLst>
                <a:tab pos="0" algn="l"/>
              </a:tabLst>
            </a:pPr>
            <a:endParaRPr lang="en-US" sz="2400" b="0" strike="noStrike" spc="-1" dirty="0">
              <a:latin typeface="Arial"/>
            </a:endParaRPr>
          </a:p>
          <a:p>
            <a:pPr marL="274320" indent="-272160">
              <a:lnSpc>
                <a:spcPct val="100000"/>
              </a:lnSpc>
              <a:spcBef>
                <a:spcPts val="479"/>
              </a:spcBef>
              <a:tabLst>
                <a:tab pos="0" algn="l"/>
              </a:tabLst>
            </a:pPr>
            <a:endParaRPr lang="en-US" sz="2400" b="0" strike="noStrike" spc="-1" dirty="0">
              <a:latin typeface="Arial"/>
            </a:endParaRPr>
          </a:p>
          <a:p>
            <a:pPr marL="274320" indent="-272160">
              <a:lnSpc>
                <a:spcPct val="100000"/>
              </a:lnSpc>
              <a:spcBef>
                <a:spcPts val="479"/>
              </a:spcBef>
              <a:tabLst>
                <a:tab pos="0" algn="l"/>
              </a:tabLst>
            </a:pPr>
            <a:endParaRPr lang="en-US" sz="24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609480" y="142875"/>
            <a:ext cx="10970640" cy="61794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720"/>
              </a:spcBef>
            </a:pPr>
            <a:endParaRPr lang="en-US" sz="1800" b="0" strike="noStrike" spc="-1" dirty="0">
              <a:latin typeface="Arial"/>
            </a:endParaRPr>
          </a:p>
          <a:p>
            <a:pPr>
              <a:lnSpc>
                <a:spcPct val="100000"/>
              </a:lnSpc>
              <a:spcBef>
                <a:spcPts val="1199"/>
              </a:spcBef>
              <a:tabLst>
                <a:tab pos="0" algn="l"/>
              </a:tabLst>
            </a:pPr>
            <a:r>
              <a:rPr lang="en-IN" sz="3600" b="1" strike="noStrike" spc="-1" dirty="0">
                <a:solidFill>
                  <a:srgbClr val="000000"/>
                </a:solidFill>
                <a:latin typeface="Constantia"/>
                <a:ea typeface="DejaVu Sans"/>
              </a:rPr>
              <a:t>                            </a:t>
            </a:r>
            <a:endParaRPr lang="en-US" sz="6000" b="0" strike="noStrike" spc="-1" dirty="0">
              <a:latin typeface="Arial"/>
            </a:endParaRPr>
          </a:p>
        </p:txBody>
      </p:sp>
      <p:pic>
        <p:nvPicPr>
          <p:cNvPr id="3" name="Picture 2">
            <a:extLst>
              <a:ext uri="{FF2B5EF4-FFF2-40B4-BE49-F238E27FC236}">
                <a16:creationId xmlns:a16="http://schemas.microsoft.com/office/drawing/2014/main" id="{95CA4AFF-0498-47DA-9A82-17F9988FE0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4900" y="781050"/>
            <a:ext cx="9886950" cy="3533775"/>
          </a:xfrm>
          <a:prstGeom prst="rect">
            <a:avLst/>
          </a:prstGeom>
          <a:noFill/>
          <a:ln>
            <a:noFill/>
          </a:ln>
        </p:spPr>
      </p:pic>
      <p:sp>
        <p:nvSpPr>
          <p:cNvPr id="5" name="TextBox 4">
            <a:extLst>
              <a:ext uri="{FF2B5EF4-FFF2-40B4-BE49-F238E27FC236}">
                <a16:creationId xmlns:a16="http://schemas.microsoft.com/office/drawing/2014/main" id="{8C31B001-BF6B-4499-82A9-648610B7630C}"/>
              </a:ext>
            </a:extLst>
          </p:cNvPr>
          <p:cNvSpPr txBox="1"/>
          <p:nvPr/>
        </p:nvSpPr>
        <p:spPr>
          <a:xfrm>
            <a:off x="2708826" y="3366360"/>
            <a:ext cx="6110286" cy="1896930"/>
          </a:xfrm>
          <a:prstGeom prst="rect">
            <a:avLst/>
          </a:prstGeom>
          <a:noFill/>
        </p:spPr>
        <p:txBody>
          <a:bodyPr wrap="square">
            <a:spAutoFit/>
          </a:bodyPr>
          <a:lstStyle/>
          <a:p>
            <a:pPr marL="2160" algn="just">
              <a:lnSpc>
                <a:spcPct val="150000"/>
              </a:lnSpc>
              <a:spcBef>
                <a:spcPts val="479"/>
              </a:spcBef>
              <a:buClr>
                <a:srgbClr val="0BD0D9"/>
              </a:buClr>
              <a:buSzPct val="95000"/>
              <a:tabLst>
                <a:tab pos="325755" algn="l"/>
                <a:tab pos="326390" algn="l"/>
              </a:tabLst>
            </a:pPr>
            <a:r>
              <a:rPr lang="en-US" sz="1800" b="1" dirty="0">
                <a:effectLst/>
                <a:latin typeface="Times New Roman" panose="02020603050405020304" pitchFamily="18" charset="0"/>
                <a:ea typeface="Times New Roman" panose="02020603050405020304" pitchFamily="18" charset="0"/>
              </a:rPr>
              <a:t>               </a:t>
            </a:r>
          </a:p>
          <a:p>
            <a:pPr marL="2160" algn="just">
              <a:lnSpc>
                <a:spcPct val="150000"/>
              </a:lnSpc>
              <a:spcBef>
                <a:spcPts val="479"/>
              </a:spcBef>
              <a:buClr>
                <a:srgbClr val="0BD0D9"/>
              </a:buClr>
              <a:buSzPct val="95000"/>
              <a:tabLst>
                <a:tab pos="325755" algn="l"/>
                <a:tab pos="326390" algn="l"/>
              </a:tabLst>
            </a:pPr>
            <a:r>
              <a:rPr lang="en-US" b="1" dirty="0">
                <a:latin typeface="Times New Roman" panose="02020603050405020304" pitchFamily="18" charset="0"/>
                <a:ea typeface="Times New Roman" panose="02020603050405020304" pitchFamily="18" charset="0"/>
              </a:rPr>
              <a:t>                       </a:t>
            </a:r>
          </a:p>
          <a:p>
            <a:pPr marL="2160" algn="just">
              <a:lnSpc>
                <a:spcPct val="150000"/>
              </a:lnSpc>
              <a:spcBef>
                <a:spcPts val="479"/>
              </a:spcBef>
              <a:buClr>
                <a:srgbClr val="0BD0D9"/>
              </a:buClr>
              <a:buSzPct val="95000"/>
              <a:tabLst>
                <a:tab pos="325755" algn="l"/>
                <a:tab pos="326390" algn="l"/>
              </a:tabLst>
            </a:pPr>
            <a:r>
              <a:rPr lang="en-US" sz="1800" b="1" dirty="0">
                <a:effectLst/>
                <a:latin typeface="Times New Roman" panose="02020603050405020304" pitchFamily="18" charset="0"/>
                <a:ea typeface="Times New Roman" panose="02020603050405020304" pitchFamily="18" charset="0"/>
              </a:rPr>
              <a:t>                      Figure : Level 0 Data Flow</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Diagram</a:t>
            </a:r>
            <a:endParaRPr lang="en-IN" sz="1800" dirty="0">
              <a:effectLst/>
              <a:latin typeface="Times New Roman" panose="02020603050405020304" pitchFamily="18" charset="0"/>
              <a:ea typeface="Times New Roman" panose="02020603050405020304" pitchFamily="18" charset="0"/>
            </a:endParaRPr>
          </a:p>
          <a:p>
            <a:pPr marL="2160" algn="just">
              <a:lnSpc>
                <a:spcPct val="150000"/>
              </a:lnSpc>
              <a:spcBef>
                <a:spcPts val="479"/>
              </a:spcBef>
              <a:spcAft>
                <a:spcPts val="0"/>
              </a:spcAft>
              <a:buClr>
                <a:srgbClr val="0BD0D9"/>
              </a:buClr>
              <a:buSzPct val="95000"/>
              <a:tabLst>
                <a:tab pos="325755" algn="l"/>
                <a:tab pos="326390" algn="l"/>
              </a:tabLst>
            </a:pPr>
            <a:endParaRPr lang="en-IN" sz="1800" spc="-1" dirty="0">
              <a:solidFill>
                <a:srgbClr val="000000"/>
              </a:solidFill>
              <a:latin typeface="Times New Roman"/>
            </a:endParaRPr>
          </a:p>
        </p:txBody>
      </p:sp>
    </p:spTree>
    <p:extLst>
      <p:ext uri="{BB962C8B-B14F-4D97-AF65-F5344CB8AC3E}">
        <p14:creationId xmlns:p14="http://schemas.microsoft.com/office/powerpoint/2010/main" val="510517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609480" y="142875"/>
            <a:ext cx="10970640" cy="61794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720"/>
              </a:spcBef>
            </a:pPr>
            <a:endParaRPr lang="en-US" sz="1800" b="0" strike="noStrike" spc="-1" dirty="0">
              <a:latin typeface="Arial"/>
            </a:endParaRPr>
          </a:p>
          <a:p>
            <a:pPr>
              <a:lnSpc>
                <a:spcPct val="100000"/>
              </a:lnSpc>
              <a:spcBef>
                <a:spcPts val="1199"/>
              </a:spcBef>
              <a:tabLst>
                <a:tab pos="0" algn="l"/>
              </a:tabLst>
            </a:pPr>
            <a:r>
              <a:rPr lang="en-IN" sz="3600" b="1" strike="noStrike" spc="-1" dirty="0">
                <a:solidFill>
                  <a:srgbClr val="000000"/>
                </a:solidFill>
                <a:latin typeface="Constantia"/>
                <a:ea typeface="DejaVu Sans"/>
              </a:rPr>
              <a:t>                            </a:t>
            </a:r>
            <a:endParaRPr lang="en-US" sz="6000" b="0" strike="noStrike" spc="-1" dirty="0">
              <a:latin typeface="Arial"/>
            </a:endParaRPr>
          </a:p>
        </p:txBody>
      </p:sp>
      <p:sp>
        <p:nvSpPr>
          <p:cNvPr id="5" name="TextBox 4">
            <a:extLst>
              <a:ext uri="{FF2B5EF4-FFF2-40B4-BE49-F238E27FC236}">
                <a16:creationId xmlns:a16="http://schemas.microsoft.com/office/drawing/2014/main" id="{8C31B001-BF6B-4499-82A9-648610B7630C}"/>
              </a:ext>
            </a:extLst>
          </p:cNvPr>
          <p:cNvSpPr txBox="1"/>
          <p:nvPr/>
        </p:nvSpPr>
        <p:spPr>
          <a:xfrm>
            <a:off x="3039657" y="3181801"/>
            <a:ext cx="6110286" cy="1417311"/>
          </a:xfrm>
          <a:prstGeom prst="rect">
            <a:avLst/>
          </a:prstGeom>
          <a:noFill/>
        </p:spPr>
        <p:txBody>
          <a:bodyPr wrap="square">
            <a:spAutoFit/>
          </a:bodyPr>
          <a:lstStyle/>
          <a:p>
            <a:pPr marL="2160" algn="just">
              <a:lnSpc>
                <a:spcPct val="150000"/>
              </a:lnSpc>
              <a:spcBef>
                <a:spcPts val="479"/>
              </a:spcBef>
              <a:buClr>
                <a:srgbClr val="0BD0D9"/>
              </a:buClr>
              <a:buSzPct val="95000"/>
              <a:tabLst>
                <a:tab pos="325755" algn="l"/>
                <a:tab pos="326390" algn="l"/>
              </a:tabLst>
            </a:pPr>
            <a:r>
              <a:rPr lang="en-US" sz="1800" b="1" dirty="0">
                <a:effectLst/>
                <a:latin typeface="Times New Roman" panose="02020603050405020304" pitchFamily="18" charset="0"/>
                <a:ea typeface="Times New Roman" panose="02020603050405020304" pitchFamily="18" charset="0"/>
              </a:rPr>
              <a:t>               </a:t>
            </a:r>
          </a:p>
          <a:p>
            <a:pPr marL="2160" algn="just">
              <a:lnSpc>
                <a:spcPct val="150000"/>
              </a:lnSpc>
              <a:spcBef>
                <a:spcPts val="479"/>
              </a:spcBef>
              <a:buClr>
                <a:srgbClr val="0BD0D9"/>
              </a:buClr>
              <a:buSzPct val="95000"/>
              <a:tabLst>
                <a:tab pos="325755" algn="l"/>
                <a:tab pos="326390" algn="l"/>
              </a:tabLst>
            </a:pPr>
            <a:r>
              <a:rPr lang="en-US" b="1" dirty="0">
                <a:latin typeface="Times New Roman" panose="02020603050405020304" pitchFamily="18" charset="0"/>
                <a:ea typeface="Times New Roman" panose="02020603050405020304" pitchFamily="18" charset="0"/>
              </a:rPr>
              <a:t>                       </a:t>
            </a:r>
          </a:p>
          <a:p>
            <a:pPr marL="2160" algn="just">
              <a:lnSpc>
                <a:spcPct val="150000"/>
              </a:lnSpc>
              <a:spcBef>
                <a:spcPts val="479"/>
              </a:spcBef>
              <a:buClr>
                <a:srgbClr val="0BD0D9"/>
              </a:buClr>
              <a:buSzPct val="95000"/>
              <a:tabLst>
                <a:tab pos="325755" algn="l"/>
                <a:tab pos="326390" algn="l"/>
              </a:tabLst>
            </a:pPr>
            <a:r>
              <a:rPr lang="en-US" sz="1800" b="1" dirty="0">
                <a:effectLst/>
                <a:latin typeface="Times New Roman" panose="02020603050405020304" pitchFamily="18" charset="0"/>
                <a:ea typeface="Times New Roman" panose="02020603050405020304" pitchFamily="18" charset="0"/>
              </a:rPr>
              <a:t>                      </a:t>
            </a:r>
            <a:endParaRPr lang="en-IN" sz="1800" spc="-1" dirty="0">
              <a:solidFill>
                <a:srgbClr val="000000"/>
              </a:solidFill>
              <a:latin typeface="Times New Roman"/>
            </a:endParaRPr>
          </a:p>
        </p:txBody>
      </p:sp>
      <p:pic>
        <p:nvPicPr>
          <p:cNvPr id="7" name="Picture 6">
            <a:extLst>
              <a:ext uri="{FF2B5EF4-FFF2-40B4-BE49-F238E27FC236}">
                <a16:creationId xmlns:a16="http://schemas.microsoft.com/office/drawing/2014/main" id="{5F8A94B6-E096-4410-A5E8-BBEFCE3254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89199" y="1478703"/>
            <a:ext cx="7597775" cy="2852566"/>
          </a:xfrm>
          <a:prstGeom prst="rect">
            <a:avLst/>
          </a:prstGeom>
          <a:noFill/>
          <a:ln>
            <a:noFill/>
          </a:ln>
        </p:spPr>
      </p:pic>
      <p:sp>
        <p:nvSpPr>
          <p:cNvPr id="8" name="TextBox 7">
            <a:extLst>
              <a:ext uri="{FF2B5EF4-FFF2-40B4-BE49-F238E27FC236}">
                <a16:creationId xmlns:a16="http://schemas.microsoft.com/office/drawing/2014/main" id="{54665281-763D-4CF4-97CF-2F91F964E5C2}"/>
              </a:ext>
            </a:extLst>
          </p:cNvPr>
          <p:cNvSpPr txBox="1"/>
          <p:nvPr/>
        </p:nvSpPr>
        <p:spPr>
          <a:xfrm>
            <a:off x="2912269" y="5003629"/>
            <a:ext cx="6110286" cy="646331"/>
          </a:xfrm>
          <a:prstGeom prst="rect">
            <a:avLst/>
          </a:prstGeom>
          <a:noFill/>
        </p:spPr>
        <p:txBody>
          <a:bodyPr wrap="square">
            <a:spAutoFit/>
          </a:bodyPr>
          <a:lstStyle/>
          <a:p>
            <a:pPr marL="1102360" marR="1263015" algn="ctr">
              <a:spcAft>
                <a:spcPts val="0"/>
              </a:spcAft>
            </a:pPr>
            <a:r>
              <a:rPr lang="en-US" sz="1800" b="1" dirty="0">
                <a:effectLst/>
                <a:latin typeface="Times New Roman" panose="02020603050405020304" pitchFamily="18" charset="0"/>
                <a:ea typeface="Times New Roman" panose="02020603050405020304" pitchFamily="18" charset="0"/>
              </a:rPr>
              <a:t>Figure 4: Level 1 Data Flow</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Diagram</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78641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609480" y="142875"/>
            <a:ext cx="10970640" cy="61794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720"/>
              </a:spcBef>
            </a:pPr>
            <a:endParaRPr lang="en-US" sz="1800" b="0" strike="noStrike" spc="-1" dirty="0">
              <a:latin typeface="Arial"/>
            </a:endParaRPr>
          </a:p>
          <a:p>
            <a:pPr>
              <a:lnSpc>
                <a:spcPct val="100000"/>
              </a:lnSpc>
              <a:spcBef>
                <a:spcPts val="1199"/>
              </a:spcBef>
              <a:tabLst>
                <a:tab pos="0" algn="l"/>
              </a:tabLst>
            </a:pPr>
            <a:r>
              <a:rPr lang="en-IN" sz="3600" b="1" strike="noStrike" spc="-1" dirty="0">
                <a:solidFill>
                  <a:srgbClr val="000000"/>
                </a:solidFill>
                <a:latin typeface="Constantia"/>
                <a:ea typeface="DejaVu Sans"/>
              </a:rPr>
              <a:t>                            </a:t>
            </a:r>
            <a:endParaRPr lang="en-US" sz="6000" b="0" strike="noStrike" spc="-1" dirty="0">
              <a:latin typeface="Arial"/>
            </a:endParaRPr>
          </a:p>
        </p:txBody>
      </p:sp>
      <p:sp>
        <p:nvSpPr>
          <p:cNvPr id="5" name="TextBox 4">
            <a:extLst>
              <a:ext uri="{FF2B5EF4-FFF2-40B4-BE49-F238E27FC236}">
                <a16:creationId xmlns:a16="http://schemas.microsoft.com/office/drawing/2014/main" id="{8C31B001-BF6B-4499-82A9-648610B7630C}"/>
              </a:ext>
            </a:extLst>
          </p:cNvPr>
          <p:cNvSpPr txBox="1"/>
          <p:nvPr/>
        </p:nvSpPr>
        <p:spPr>
          <a:xfrm>
            <a:off x="3039657" y="3181801"/>
            <a:ext cx="6110286" cy="1417311"/>
          </a:xfrm>
          <a:prstGeom prst="rect">
            <a:avLst/>
          </a:prstGeom>
          <a:noFill/>
        </p:spPr>
        <p:txBody>
          <a:bodyPr wrap="square">
            <a:spAutoFit/>
          </a:bodyPr>
          <a:lstStyle/>
          <a:p>
            <a:pPr marL="2160" algn="just">
              <a:lnSpc>
                <a:spcPct val="150000"/>
              </a:lnSpc>
              <a:spcBef>
                <a:spcPts val="479"/>
              </a:spcBef>
              <a:buClr>
                <a:srgbClr val="0BD0D9"/>
              </a:buClr>
              <a:buSzPct val="95000"/>
              <a:tabLst>
                <a:tab pos="325755" algn="l"/>
                <a:tab pos="326390" algn="l"/>
              </a:tabLst>
            </a:pPr>
            <a:r>
              <a:rPr lang="en-US" sz="1800" b="1" dirty="0">
                <a:effectLst/>
                <a:latin typeface="Times New Roman" panose="02020603050405020304" pitchFamily="18" charset="0"/>
                <a:ea typeface="Times New Roman" panose="02020603050405020304" pitchFamily="18" charset="0"/>
              </a:rPr>
              <a:t>               </a:t>
            </a:r>
          </a:p>
          <a:p>
            <a:pPr marL="2160" algn="just">
              <a:lnSpc>
                <a:spcPct val="150000"/>
              </a:lnSpc>
              <a:spcBef>
                <a:spcPts val="479"/>
              </a:spcBef>
              <a:buClr>
                <a:srgbClr val="0BD0D9"/>
              </a:buClr>
              <a:buSzPct val="95000"/>
              <a:tabLst>
                <a:tab pos="325755" algn="l"/>
                <a:tab pos="326390" algn="l"/>
              </a:tabLst>
            </a:pPr>
            <a:r>
              <a:rPr lang="en-US" b="1" dirty="0">
                <a:latin typeface="Times New Roman" panose="02020603050405020304" pitchFamily="18" charset="0"/>
                <a:ea typeface="Times New Roman" panose="02020603050405020304" pitchFamily="18" charset="0"/>
              </a:rPr>
              <a:t>                       </a:t>
            </a:r>
          </a:p>
          <a:p>
            <a:pPr marL="2160" algn="just">
              <a:lnSpc>
                <a:spcPct val="150000"/>
              </a:lnSpc>
              <a:spcBef>
                <a:spcPts val="479"/>
              </a:spcBef>
              <a:buClr>
                <a:srgbClr val="0BD0D9"/>
              </a:buClr>
              <a:buSzPct val="95000"/>
              <a:tabLst>
                <a:tab pos="325755" algn="l"/>
                <a:tab pos="326390" algn="l"/>
              </a:tabLst>
            </a:pPr>
            <a:r>
              <a:rPr lang="en-US" sz="1800" b="1" dirty="0">
                <a:effectLst/>
                <a:latin typeface="Times New Roman" panose="02020603050405020304" pitchFamily="18" charset="0"/>
                <a:ea typeface="Times New Roman" panose="02020603050405020304" pitchFamily="18" charset="0"/>
              </a:rPr>
              <a:t>                      </a:t>
            </a:r>
            <a:endParaRPr lang="en-IN" sz="1800" spc="-1" dirty="0">
              <a:solidFill>
                <a:srgbClr val="000000"/>
              </a:solidFill>
              <a:latin typeface="Times New Roman"/>
            </a:endParaRPr>
          </a:p>
        </p:txBody>
      </p:sp>
      <p:sp>
        <p:nvSpPr>
          <p:cNvPr id="8" name="TextBox 7">
            <a:extLst>
              <a:ext uri="{FF2B5EF4-FFF2-40B4-BE49-F238E27FC236}">
                <a16:creationId xmlns:a16="http://schemas.microsoft.com/office/drawing/2014/main" id="{54665281-763D-4CF4-97CF-2F91F964E5C2}"/>
              </a:ext>
            </a:extLst>
          </p:cNvPr>
          <p:cNvSpPr txBox="1"/>
          <p:nvPr/>
        </p:nvSpPr>
        <p:spPr>
          <a:xfrm>
            <a:off x="2912269" y="5003629"/>
            <a:ext cx="6110286" cy="646331"/>
          </a:xfrm>
          <a:prstGeom prst="rect">
            <a:avLst/>
          </a:prstGeom>
          <a:noFill/>
        </p:spPr>
        <p:txBody>
          <a:bodyPr wrap="square">
            <a:spAutoFit/>
          </a:bodyPr>
          <a:lstStyle/>
          <a:p>
            <a:pPr marL="1102360" marR="1263015" algn="ctr">
              <a:spcAft>
                <a:spcPts val="0"/>
              </a:spcAft>
            </a:pPr>
            <a:r>
              <a:rPr lang="en-US" sz="1800" b="1" dirty="0">
                <a:effectLst/>
                <a:latin typeface="Times New Roman" panose="02020603050405020304" pitchFamily="18" charset="0"/>
                <a:ea typeface="Times New Roman" panose="02020603050405020304" pitchFamily="18" charset="0"/>
              </a:rPr>
              <a:t>Figure 4: Level 2 Data Flow</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Diagram For Admin</a:t>
            </a:r>
            <a:endParaRPr lang="en-IN" sz="24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6E413067-4714-42E7-B1EA-E0046F1011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91105" y="1208040"/>
            <a:ext cx="8045539" cy="3391072"/>
          </a:xfrm>
          <a:prstGeom prst="rect">
            <a:avLst/>
          </a:prstGeom>
          <a:noFill/>
          <a:ln>
            <a:noFill/>
          </a:ln>
        </p:spPr>
      </p:pic>
    </p:spTree>
    <p:extLst>
      <p:ext uri="{BB962C8B-B14F-4D97-AF65-F5344CB8AC3E}">
        <p14:creationId xmlns:p14="http://schemas.microsoft.com/office/powerpoint/2010/main" val="4254869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609480" y="142875"/>
            <a:ext cx="10970640" cy="61794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720"/>
              </a:spcBef>
            </a:pPr>
            <a:endParaRPr lang="en-US" sz="1800" b="0" strike="noStrike" spc="-1" dirty="0">
              <a:latin typeface="Arial"/>
            </a:endParaRPr>
          </a:p>
          <a:p>
            <a:pPr>
              <a:lnSpc>
                <a:spcPct val="100000"/>
              </a:lnSpc>
              <a:spcBef>
                <a:spcPts val="1199"/>
              </a:spcBef>
              <a:tabLst>
                <a:tab pos="0" algn="l"/>
              </a:tabLst>
            </a:pPr>
            <a:r>
              <a:rPr lang="en-IN" sz="3600" b="1" strike="noStrike" spc="-1" dirty="0">
                <a:solidFill>
                  <a:srgbClr val="000000"/>
                </a:solidFill>
                <a:latin typeface="Constantia"/>
                <a:ea typeface="DejaVu Sans"/>
              </a:rPr>
              <a:t>                            </a:t>
            </a:r>
            <a:endParaRPr lang="en-US" sz="6000" b="0" strike="noStrike" spc="-1" dirty="0">
              <a:latin typeface="Arial"/>
            </a:endParaRPr>
          </a:p>
        </p:txBody>
      </p:sp>
      <p:sp>
        <p:nvSpPr>
          <p:cNvPr id="5" name="TextBox 4">
            <a:extLst>
              <a:ext uri="{FF2B5EF4-FFF2-40B4-BE49-F238E27FC236}">
                <a16:creationId xmlns:a16="http://schemas.microsoft.com/office/drawing/2014/main" id="{8C31B001-BF6B-4499-82A9-648610B7630C}"/>
              </a:ext>
            </a:extLst>
          </p:cNvPr>
          <p:cNvSpPr txBox="1"/>
          <p:nvPr/>
        </p:nvSpPr>
        <p:spPr>
          <a:xfrm>
            <a:off x="3039657" y="3181801"/>
            <a:ext cx="6110286" cy="1417311"/>
          </a:xfrm>
          <a:prstGeom prst="rect">
            <a:avLst/>
          </a:prstGeom>
          <a:noFill/>
        </p:spPr>
        <p:txBody>
          <a:bodyPr wrap="square">
            <a:spAutoFit/>
          </a:bodyPr>
          <a:lstStyle/>
          <a:p>
            <a:pPr marL="2160" algn="just">
              <a:lnSpc>
                <a:spcPct val="150000"/>
              </a:lnSpc>
              <a:spcBef>
                <a:spcPts val="479"/>
              </a:spcBef>
              <a:buClr>
                <a:srgbClr val="0BD0D9"/>
              </a:buClr>
              <a:buSzPct val="95000"/>
              <a:tabLst>
                <a:tab pos="325755" algn="l"/>
                <a:tab pos="326390" algn="l"/>
              </a:tabLst>
            </a:pPr>
            <a:r>
              <a:rPr lang="en-US" sz="1800" b="1" dirty="0">
                <a:effectLst/>
                <a:latin typeface="Times New Roman" panose="02020603050405020304" pitchFamily="18" charset="0"/>
                <a:ea typeface="Times New Roman" panose="02020603050405020304" pitchFamily="18" charset="0"/>
              </a:rPr>
              <a:t>               </a:t>
            </a:r>
          </a:p>
          <a:p>
            <a:pPr marL="2160" algn="just">
              <a:lnSpc>
                <a:spcPct val="150000"/>
              </a:lnSpc>
              <a:spcBef>
                <a:spcPts val="479"/>
              </a:spcBef>
              <a:buClr>
                <a:srgbClr val="0BD0D9"/>
              </a:buClr>
              <a:buSzPct val="95000"/>
              <a:tabLst>
                <a:tab pos="325755" algn="l"/>
                <a:tab pos="326390" algn="l"/>
              </a:tabLst>
            </a:pPr>
            <a:r>
              <a:rPr lang="en-US" b="1" dirty="0">
                <a:latin typeface="Times New Roman" panose="02020603050405020304" pitchFamily="18" charset="0"/>
                <a:ea typeface="Times New Roman" panose="02020603050405020304" pitchFamily="18" charset="0"/>
              </a:rPr>
              <a:t>                       </a:t>
            </a:r>
          </a:p>
          <a:p>
            <a:pPr marL="2160" algn="just">
              <a:lnSpc>
                <a:spcPct val="150000"/>
              </a:lnSpc>
              <a:spcBef>
                <a:spcPts val="479"/>
              </a:spcBef>
              <a:buClr>
                <a:srgbClr val="0BD0D9"/>
              </a:buClr>
              <a:buSzPct val="95000"/>
              <a:tabLst>
                <a:tab pos="325755" algn="l"/>
                <a:tab pos="326390" algn="l"/>
              </a:tabLst>
            </a:pPr>
            <a:r>
              <a:rPr lang="en-US" sz="1800" b="1" dirty="0">
                <a:effectLst/>
                <a:latin typeface="Times New Roman" panose="02020603050405020304" pitchFamily="18" charset="0"/>
                <a:ea typeface="Times New Roman" panose="02020603050405020304" pitchFamily="18" charset="0"/>
              </a:rPr>
              <a:t>                      </a:t>
            </a:r>
            <a:endParaRPr lang="en-IN" sz="1800" spc="-1" dirty="0">
              <a:solidFill>
                <a:srgbClr val="000000"/>
              </a:solidFill>
              <a:latin typeface="Times New Roman"/>
            </a:endParaRPr>
          </a:p>
        </p:txBody>
      </p:sp>
      <p:sp>
        <p:nvSpPr>
          <p:cNvPr id="8" name="TextBox 7">
            <a:extLst>
              <a:ext uri="{FF2B5EF4-FFF2-40B4-BE49-F238E27FC236}">
                <a16:creationId xmlns:a16="http://schemas.microsoft.com/office/drawing/2014/main" id="{54665281-763D-4CF4-97CF-2F91F964E5C2}"/>
              </a:ext>
            </a:extLst>
          </p:cNvPr>
          <p:cNvSpPr txBox="1"/>
          <p:nvPr/>
        </p:nvSpPr>
        <p:spPr>
          <a:xfrm>
            <a:off x="2912269" y="5003629"/>
            <a:ext cx="6110286" cy="646331"/>
          </a:xfrm>
          <a:prstGeom prst="rect">
            <a:avLst/>
          </a:prstGeom>
          <a:noFill/>
        </p:spPr>
        <p:txBody>
          <a:bodyPr wrap="square">
            <a:spAutoFit/>
          </a:bodyPr>
          <a:lstStyle/>
          <a:p>
            <a:pPr marL="1102360" marR="1263015" algn="ctr">
              <a:spcAft>
                <a:spcPts val="0"/>
              </a:spcAft>
            </a:pPr>
            <a:r>
              <a:rPr lang="en-US" sz="1800" b="1" dirty="0">
                <a:effectLst/>
                <a:latin typeface="Times New Roman" panose="02020603050405020304" pitchFamily="18" charset="0"/>
                <a:ea typeface="Times New Roman" panose="02020603050405020304" pitchFamily="18" charset="0"/>
              </a:rPr>
              <a:t>Figure 4: Level 2 Data Flow</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Diagram For </a:t>
            </a:r>
            <a:r>
              <a:rPr lang="en-US" b="1" dirty="0">
                <a:latin typeface="Times New Roman" panose="02020603050405020304" pitchFamily="18" charset="0"/>
                <a:ea typeface="Times New Roman" panose="02020603050405020304" pitchFamily="18" charset="0"/>
              </a:rPr>
              <a:t>Customers</a:t>
            </a:r>
            <a:endParaRPr lang="en-IN" sz="24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1889ADB6-9FBA-4759-94EF-8C6B877D25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00275" y="1047750"/>
            <a:ext cx="7905750" cy="3551362"/>
          </a:xfrm>
          <a:prstGeom prst="rect">
            <a:avLst/>
          </a:prstGeom>
          <a:noFill/>
          <a:ln>
            <a:noFill/>
          </a:ln>
        </p:spPr>
      </p:pic>
    </p:spTree>
    <p:extLst>
      <p:ext uri="{BB962C8B-B14F-4D97-AF65-F5344CB8AC3E}">
        <p14:creationId xmlns:p14="http://schemas.microsoft.com/office/powerpoint/2010/main" val="4171736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609480" y="142875"/>
            <a:ext cx="10970640" cy="61794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720"/>
              </a:spcBef>
            </a:pPr>
            <a:endParaRPr lang="en-US" sz="1800" b="0" strike="noStrike" spc="-1" dirty="0">
              <a:latin typeface="Arial"/>
            </a:endParaRPr>
          </a:p>
          <a:p>
            <a:pPr>
              <a:lnSpc>
                <a:spcPct val="100000"/>
              </a:lnSpc>
              <a:spcBef>
                <a:spcPts val="1199"/>
              </a:spcBef>
              <a:tabLst>
                <a:tab pos="0" algn="l"/>
              </a:tabLst>
            </a:pPr>
            <a:r>
              <a:rPr lang="en-IN" sz="3600" b="1" strike="noStrike" spc="-1" dirty="0">
                <a:solidFill>
                  <a:srgbClr val="000000"/>
                </a:solidFill>
                <a:latin typeface="Constantia"/>
                <a:ea typeface="DejaVu Sans"/>
              </a:rPr>
              <a:t>                            </a:t>
            </a:r>
            <a:endParaRPr lang="en-US" sz="6000" b="0" strike="noStrike" spc="-1" dirty="0">
              <a:latin typeface="Arial"/>
            </a:endParaRPr>
          </a:p>
        </p:txBody>
      </p:sp>
      <p:sp>
        <p:nvSpPr>
          <p:cNvPr id="5" name="TextBox 4">
            <a:extLst>
              <a:ext uri="{FF2B5EF4-FFF2-40B4-BE49-F238E27FC236}">
                <a16:creationId xmlns:a16="http://schemas.microsoft.com/office/drawing/2014/main" id="{8C31B001-BF6B-4499-82A9-648610B7630C}"/>
              </a:ext>
            </a:extLst>
          </p:cNvPr>
          <p:cNvSpPr txBox="1"/>
          <p:nvPr/>
        </p:nvSpPr>
        <p:spPr>
          <a:xfrm>
            <a:off x="3039657" y="3181801"/>
            <a:ext cx="6110286" cy="1417311"/>
          </a:xfrm>
          <a:prstGeom prst="rect">
            <a:avLst/>
          </a:prstGeom>
          <a:noFill/>
        </p:spPr>
        <p:txBody>
          <a:bodyPr wrap="square">
            <a:spAutoFit/>
          </a:bodyPr>
          <a:lstStyle/>
          <a:p>
            <a:pPr marL="2160" algn="just">
              <a:lnSpc>
                <a:spcPct val="150000"/>
              </a:lnSpc>
              <a:spcBef>
                <a:spcPts val="479"/>
              </a:spcBef>
              <a:buClr>
                <a:srgbClr val="0BD0D9"/>
              </a:buClr>
              <a:buSzPct val="95000"/>
              <a:tabLst>
                <a:tab pos="325755" algn="l"/>
                <a:tab pos="326390" algn="l"/>
              </a:tabLst>
            </a:pPr>
            <a:r>
              <a:rPr lang="en-US" sz="1800" b="1" dirty="0">
                <a:effectLst/>
                <a:latin typeface="Times New Roman" panose="02020603050405020304" pitchFamily="18" charset="0"/>
                <a:ea typeface="Times New Roman" panose="02020603050405020304" pitchFamily="18" charset="0"/>
              </a:rPr>
              <a:t>               </a:t>
            </a:r>
          </a:p>
          <a:p>
            <a:pPr marL="2160" algn="just">
              <a:lnSpc>
                <a:spcPct val="150000"/>
              </a:lnSpc>
              <a:spcBef>
                <a:spcPts val="479"/>
              </a:spcBef>
              <a:buClr>
                <a:srgbClr val="0BD0D9"/>
              </a:buClr>
              <a:buSzPct val="95000"/>
              <a:tabLst>
                <a:tab pos="325755" algn="l"/>
                <a:tab pos="326390" algn="l"/>
              </a:tabLst>
            </a:pPr>
            <a:r>
              <a:rPr lang="en-US" b="1" dirty="0">
                <a:latin typeface="Times New Roman" panose="02020603050405020304" pitchFamily="18" charset="0"/>
                <a:ea typeface="Times New Roman" panose="02020603050405020304" pitchFamily="18" charset="0"/>
              </a:rPr>
              <a:t>                       </a:t>
            </a:r>
          </a:p>
          <a:p>
            <a:pPr marL="2160" algn="just">
              <a:lnSpc>
                <a:spcPct val="150000"/>
              </a:lnSpc>
              <a:spcBef>
                <a:spcPts val="479"/>
              </a:spcBef>
              <a:buClr>
                <a:srgbClr val="0BD0D9"/>
              </a:buClr>
              <a:buSzPct val="95000"/>
              <a:tabLst>
                <a:tab pos="325755" algn="l"/>
                <a:tab pos="326390" algn="l"/>
              </a:tabLst>
            </a:pPr>
            <a:r>
              <a:rPr lang="en-US" sz="1800" b="1" dirty="0">
                <a:effectLst/>
                <a:latin typeface="Times New Roman" panose="02020603050405020304" pitchFamily="18" charset="0"/>
                <a:ea typeface="Times New Roman" panose="02020603050405020304" pitchFamily="18" charset="0"/>
              </a:rPr>
              <a:t>                      </a:t>
            </a:r>
            <a:endParaRPr lang="en-IN" sz="1800" spc="-1" dirty="0">
              <a:solidFill>
                <a:srgbClr val="000000"/>
              </a:solidFill>
              <a:latin typeface="Times New Roman"/>
            </a:endParaRPr>
          </a:p>
        </p:txBody>
      </p:sp>
      <p:sp>
        <p:nvSpPr>
          <p:cNvPr id="8" name="TextBox 7">
            <a:extLst>
              <a:ext uri="{FF2B5EF4-FFF2-40B4-BE49-F238E27FC236}">
                <a16:creationId xmlns:a16="http://schemas.microsoft.com/office/drawing/2014/main" id="{54665281-763D-4CF4-97CF-2F91F964E5C2}"/>
              </a:ext>
            </a:extLst>
          </p:cNvPr>
          <p:cNvSpPr txBox="1"/>
          <p:nvPr/>
        </p:nvSpPr>
        <p:spPr>
          <a:xfrm>
            <a:off x="2912269" y="5003629"/>
            <a:ext cx="6110286" cy="646331"/>
          </a:xfrm>
          <a:prstGeom prst="rect">
            <a:avLst/>
          </a:prstGeom>
          <a:noFill/>
        </p:spPr>
        <p:txBody>
          <a:bodyPr wrap="square">
            <a:spAutoFit/>
          </a:bodyPr>
          <a:lstStyle/>
          <a:p>
            <a:pPr marL="1102360" marR="1263015" algn="ctr">
              <a:spcAft>
                <a:spcPts val="0"/>
              </a:spcAft>
            </a:pPr>
            <a:r>
              <a:rPr lang="en-US" sz="1800" b="1" dirty="0">
                <a:effectLst/>
                <a:latin typeface="Times New Roman" panose="02020603050405020304" pitchFamily="18" charset="0"/>
                <a:ea typeface="Times New Roman" panose="02020603050405020304" pitchFamily="18" charset="0"/>
              </a:rPr>
              <a:t>Figure 4: Level 2 Data Flow</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Diagram For </a:t>
            </a:r>
            <a:r>
              <a:rPr lang="en-US" b="1" dirty="0">
                <a:latin typeface="Times New Roman" panose="02020603050405020304" pitchFamily="18" charset="0"/>
                <a:ea typeface="Times New Roman" panose="02020603050405020304" pitchFamily="18" charset="0"/>
              </a:rPr>
              <a:t>Customers</a:t>
            </a:r>
            <a:endParaRPr lang="en-IN" sz="24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2CAE8DC0-E145-431B-A015-09AEBF80FD5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9275" y="1089342"/>
            <a:ext cx="8042275" cy="4930458"/>
          </a:xfrm>
          <a:prstGeom prst="rect">
            <a:avLst/>
          </a:prstGeom>
          <a:noFill/>
          <a:ln>
            <a:noFill/>
          </a:ln>
        </p:spPr>
      </p:pic>
      <p:sp>
        <p:nvSpPr>
          <p:cNvPr id="10" name="TextBox 9">
            <a:extLst>
              <a:ext uri="{FF2B5EF4-FFF2-40B4-BE49-F238E27FC236}">
                <a16:creationId xmlns:a16="http://schemas.microsoft.com/office/drawing/2014/main" id="{B90573D7-C890-4C37-B292-DBEFD4F52133}"/>
              </a:ext>
            </a:extLst>
          </p:cNvPr>
          <p:cNvSpPr txBox="1"/>
          <p:nvPr/>
        </p:nvSpPr>
        <p:spPr>
          <a:xfrm>
            <a:off x="3674269" y="5869811"/>
            <a:ext cx="6110286"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Figure : Use Case Diagram</a:t>
            </a:r>
            <a:endParaRPr lang="en-IN" dirty="0"/>
          </a:p>
        </p:txBody>
      </p:sp>
    </p:spTree>
    <p:extLst>
      <p:ext uri="{BB962C8B-B14F-4D97-AF65-F5344CB8AC3E}">
        <p14:creationId xmlns:p14="http://schemas.microsoft.com/office/powerpoint/2010/main" val="2514478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609480" y="209550"/>
            <a:ext cx="10970640" cy="61127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720"/>
              </a:spcBef>
            </a:pPr>
            <a:endParaRPr lang="en-US" sz="1800" b="0" strike="noStrike" spc="-1" dirty="0">
              <a:latin typeface="Arial"/>
            </a:endParaRPr>
          </a:p>
          <a:p>
            <a:pPr>
              <a:lnSpc>
                <a:spcPct val="100000"/>
              </a:lnSpc>
              <a:spcBef>
                <a:spcPts val="1199"/>
              </a:spcBef>
              <a:tabLst>
                <a:tab pos="0" algn="l"/>
              </a:tabLst>
            </a:pPr>
            <a:r>
              <a:rPr lang="en-IN" sz="3600" b="1" strike="noStrike" spc="-1" dirty="0">
                <a:solidFill>
                  <a:srgbClr val="000000"/>
                </a:solidFill>
                <a:latin typeface="Constantia"/>
                <a:ea typeface="DejaVu Sans"/>
              </a:rPr>
              <a:t>                       </a:t>
            </a:r>
            <a:endParaRPr lang="en-US" sz="6000" b="0" strike="noStrike" spc="-1" dirty="0">
              <a:latin typeface="Arial"/>
            </a:endParaRPr>
          </a:p>
        </p:txBody>
      </p:sp>
      <p:pic>
        <p:nvPicPr>
          <p:cNvPr id="3" name="Picture 2">
            <a:extLst>
              <a:ext uri="{FF2B5EF4-FFF2-40B4-BE49-F238E27FC236}">
                <a16:creationId xmlns:a16="http://schemas.microsoft.com/office/drawing/2014/main" id="{624F8B05-4AA7-47CB-AABB-5C58847A349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95525" y="771525"/>
            <a:ext cx="7143749" cy="5240337"/>
          </a:xfrm>
          <a:prstGeom prst="rect">
            <a:avLst/>
          </a:prstGeom>
          <a:noFill/>
          <a:ln>
            <a:noFill/>
          </a:ln>
        </p:spPr>
      </p:pic>
      <p:sp>
        <p:nvSpPr>
          <p:cNvPr id="7" name="TextBox 6">
            <a:extLst>
              <a:ext uri="{FF2B5EF4-FFF2-40B4-BE49-F238E27FC236}">
                <a16:creationId xmlns:a16="http://schemas.microsoft.com/office/drawing/2014/main" id="{6F5ADB74-1388-4D8F-8350-0EAC088B6BEB}"/>
              </a:ext>
            </a:extLst>
          </p:cNvPr>
          <p:cNvSpPr txBox="1"/>
          <p:nvPr/>
        </p:nvSpPr>
        <p:spPr>
          <a:xfrm>
            <a:off x="2466974" y="6137654"/>
            <a:ext cx="6110286" cy="369332"/>
          </a:xfrm>
          <a:prstGeom prst="rect">
            <a:avLst/>
          </a:prstGeom>
          <a:noFill/>
        </p:spPr>
        <p:txBody>
          <a:bodyPr wrap="square">
            <a:spAutoFit/>
          </a:bodyPr>
          <a:lstStyle/>
          <a:p>
            <a:pPr marL="1102360" marR="1263015" algn="ctr">
              <a:spcBef>
                <a:spcPts val="455"/>
              </a:spcBef>
              <a:spcAft>
                <a:spcPts val="0"/>
              </a:spcAft>
            </a:pPr>
            <a:r>
              <a:rPr lang="en-US" sz="1800" b="1" dirty="0">
                <a:effectLst/>
                <a:latin typeface="Times New Roman" panose="02020603050405020304" pitchFamily="18" charset="0"/>
                <a:ea typeface="Times New Roman" panose="02020603050405020304" pitchFamily="18" charset="0"/>
              </a:rPr>
              <a:t>Figure : Admin Activity Diagram</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1431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0" y="351690"/>
            <a:ext cx="12191999" cy="114084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96000"/>
          </a:bodyPr>
          <a:lstStyle/>
          <a:p>
            <a:pPr algn="ctr">
              <a:lnSpc>
                <a:spcPct val="100000"/>
              </a:lnSpc>
            </a:pPr>
            <a:r>
              <a:rPr lang="en-US" sz="4400" b="1" dirty="0">
                <a:effectLst/>
                <a:latin typeface="Times New Roman" panose="02020603050405020304" pitchFamily="18" charset="0"/>
                <a:ea typeface="Times New Roman" panose="02020603050405020304" pitchFamily="18" charset="0"/>
              </a:rPr>
              <a:t>Online Jewelry</a:t>
            </a:r>
            <a:r>
              <a:rPr lang="en-US" sz="4400" dirty="0">
                <a:effectLst/>
                <a:latin typeface="Times New Roman" panose="02020603050405020304" pitchFamily="18" charset="0"/>
                <a:ea typeface="Times New Roman" panose="02020603050405020304" pitchFamily="18" charset="0"/>
              </a:rPr>
              <a:t> </a:t>
            </a:r>
            <a:r>
              <a:rPr lang="en-US" sz="4400" b="1" dirty="0">
                <a:effectLst/>
                <a:latin typeface="Times New Roman" panose="02020603050405020304" pitchFamily="18" charset="0"/>
                <a:ea typeface="Times New Roman" panose="02020603050405020304" pitchFamily="18" charset="0"/>
              </a:rPr>
              <a:t>Store</a:t>
            </a:r>
            <a:endParaRPr lang="en-US" sz="4400" b="0" strike="noStrike" spc="-1" dirty="0">
              <a:latin typeface="Arial"/>
            </a:endParaRPr>
          </a:p>
        </p:txBody>
      </p:sp>
      <p:sp>
        <p:nvSpPr>
          <p:cNvPr id="44" name="CustomShape 2"/>
          <p:cNvSpPr/>
          <p:nvPr/>
        </p:nvSpPr>
        <p:spPr>
          <a:xfrm>
            <a:off x="552450" y="1143000"/>
            <a:ext cx="11525250" cy="556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479"/>
              </a:spcBef>
            </a:pP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
        <p:nvSpPr>
          <p:cNvPr id="4" name="CustomShape 2">
            <a:extLst>
              <a:ext uri="{FF2B5EF4-FFF2-40B4-BE49-F238E27FC236}">
                <a16:creationId xmlns:a16="http://schemas.microsoft.com/office/drawing/2014/main" id="{28980709-4CC9-47E9-963E-94BEEE1AA5A7}"/>
              </a:ext>
            </a:extLst>
          </p:cNvPr>
          <p:cNvSpPr/>
          <p:nvPr/>
        </p:nvSpPr>
        <p:spPr>
          <a:xfrm>
            <a:off x="1115310" y="1285065"/>
            <a:ext cx="968364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5500"/>
          </a:bodyPr>
          <a:lstStyle/>
          <a:p>
            <a:pPr marL="2160" marR="582930" algn="just">
              <a:lnSpc>
                <a:spcPct val="150000"/>
              </a:lnSpc>
              <a:spcBef>
                <a:spcPts val="479"/>
              </a:spcBef>
              <a:buClr>
                <a:srgbClr val="0BD0D9"/>
              </a:buClr>
              <a:buSzPct val="95000"/>
            </a:pPr>
            <a:endParaRPr lang="en-US" sz="2400" spc="-1" dirty="0">
              <a:solidFill>
                <a:srgbClr val="000000"/>
              </a:solidFill>
              <a:latin typeface="Times New Roman"/>
            </a:endParaRPr>
          </a:p>
          <a:p>
            <a:pPr marL="2160" marR="582930" algn="just">
              <a:lnSpc>
                <a:spcPct val="150000"/>
              </a:lnSpc>
              <a:spcBef>
                <a:spcPts val="479"/>
              </a:spcBef>
              <a:buClr>
                <a:srgbClr val="0BD0D9"/>
              </a:buClr>
              <a:buSzPct val="95000"/>
            </a:pPr>
            <a:endParaRPr lang="en-US" sz="2400" spc="-1" dirty="0">
              <a:solidFill>
                <a:srgbClr val="000000"/>
              </a:solidFill>
              <a:latin typeface="Times New Roman"/>
            </a:endParaRPr>
          </a:p>
        </p:txBody>
      </p:sp>
      <p:pic>
        <p:nvPicPr>
          <p:cNvPr id="3" name="Picture 2">
            <a:extLst>
              <a:ext uri="{FF2B5EF4-FFF2-40B4-BE49-F238E27FC236}">
                <a16:creationId xmlns:a16="http://schemas.microsoft.com/office/drawing/2014/main" id="{92F03439-6731-4962-80C1-919A92DA5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50" y="1562992"/>
            <a:ext cx="10937098" cy="5072145"/>
          </a:xfrm>
          <a:prstGeom prst="rect">
            <a:avLst/>
          </a:prstGeom>
        </p:spPr>
      </p:pic>
    </p:spTree>
    <p:extLst>
      <p:ext uri="{BB962C8B-B14F-4D97-AF65-F5344CB8AC3E}">
        <p14:creationId xmlns:p14="http://schemas.microsoft.com/office/powerpoint/2010/main" val="2492796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609480" y="1935360"/>
            <a:ext cx="10970640" cy="438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720"/>
              </a:spcBef>
            </a:pPr>
            <a:endParaRPr lang="en-US" sz="1800" b="0" strike="noStrike" spc="-1" dirty="0">
              <a:latin typeface="Arial"/>
            </a:endParaRPr>
          </a:p>
          <a:p>
            <a:pPr>
              <a:lnSpc>
                <a:spcPct val="100000"/>
              </a:lnSpc>
              <a:spcBef>
                <a:spcPts val="1199"/>
              </a:spcBef>
              <a:tabLst>
                <a:tab pos="0" algn="l"/>
              </a:tabLst>
            </a:pPr>
            <a:r>
              <a:rPr lang="en-IN" sz="3600" b="1" strike="noStrike" spc="-1" dirty="0">
                <a:solidFill>
                  <a:srgbClr val="000000"/>
                </a:solidFill>
                <a:latin typeface="Constantia"/>
                <a:ea typeface="DejaVu Sans"/>
              </a:rPr>
              <a:t>                         </a:t>
            </a:r>
            <a:endParaRPr lang="en-US" sz="6000" b="0" strike="noStrike" spc="-1" dirty="0">
              <a:latin typeface="Arial"/>
            </a:endParaRPr>
          </a:p>
        </p:txBody>
      </p:sp>
      <p:pic>
        <p:nvPicPr>
          <p:cNvPr id="3" name="Picture 2">
            <a:extLst>
              <a:ext uri="{FF2B5EF4-FFF2-40B4-BE49-F238E27FC236}">
                <a16:creationId xmlns:a16="http://schemas.microsoft.com/office/drawing/2014/main" id="{52988202-7D8F-4B1A-BC31-90EF75664D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09825" y="314325"/>
            <a:ext cx="7115175" cy="5829300"/>
          </a:xfrm>
          <a:prstGeom prst="rect">
            <a:avLst/>
          </a:prstGeom>
          <a:noFill/>
          <a:ln>
            <a:noFill/>
          </a:ln>
        </p:spPr>
      </p:pic>
      <p:sp>
        <p:nvSpPr>
          <p:cNvPr id="5" name="TextBox 4">
            <a:extLst>
              <a:ext uri="{FF2B5EF4-FFF2-40B4-BE49-F238E27FC236}">
                <a16:creationId xmlns:a16="http://schemas.microsoft.com/office/drawing/2014/main" id="{D7A7799D-C16F-4100-A5ED-3B2771B13186}"/>
              </a:ext>
            </a:extLst>
          </p:cNvPr>
          <p:cNvSpPr txBox="1"/>
          <p:nvPr/>
        </p:nvSpPr>
        <p:spPr>
          <a:xfrm>
            <a:off x="2674144" y="6379470"/>
            <a:ext cx="6110286" cy="369332"/>
          </a:xfrm>
          <a:prstGeom prst="rect">
            <a:avLst/>
          </a:prstGeom>
          <a:noFill/>
        </p:spPr>
        <p:txBody>
          <a:bodyPr wrap="square">
            <a:spAutoFit/>
          </a:bodyPr>
          <a:lstStyle/>
          <a:p>
            <a:pPr marL="1102360" marR="1263015" algn="ctr">
              <a:spcBef>
                <a:spcPts val="455"/>
              </a:spcBef>
              <a:spcAft>
                <a:spcPts val="0"/>
              </a:spcAft>
            </a:pPr>
            <a:r>
              <a:rPr lang="en-US" sz="1800" b="1" dirty="0">
                <a:effectLst/>
                <a:latin typeface="Times New Roman" panose="02020603050405020304" pitchFamily="18" charset="0"/>
                <a:ea typeface="Times New Roman" panose="02020603050405020304" pitchFamily="18" charset="0"/>
              </a:rPr>
              <a:t>Figure : </a:t>
            </a:r>
            <a:r>
              <a:rPr lang="en-US" b="1" dirty="0">
                <a:latin typeface="Times New Roman" panose="02020603050405020304" pitchFamily="18" charset="0"/>
                <a:ea typeface="Times New Roman" panose="02020603050405020304" pitchFamily="18" charset="0"/>
              </a:rPr>
              <a:t>Customer</a:t>
            </a:r>
            <a:r>
              <a:rPr lang="en-US" sz="1800" b="1" dirty="0">
                <a:effectLst/>
                <a:latin typeface="Times New Roman" panose="02020603050405020304" pitchFamily="18" charset="0"/>
                <a:ea typeface="Times New Roman" panose="02020603050405020304" pitchFamily="18" charset="0"/>
              </a:rPr>
              <a:t> Activity Diagram</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3751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609480" y="1935360"/>
            <a:ext cx="10970640" cy="438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720"/>
              </a:spcBef>
            </a:pPr>
            <a:endParaRPr lang="en-US" sz="1800" b="0" strike="noStrike" spc="-1" dirty="0">
              <a:latin typeface="Arial"/>
            </a:endParaRPr>
          </a:p>
          <a:p>
            <a:pPr>
              <a:lnSpc>
                <a:spcPct val="100000"/>
              </a:lnSpc>
              <a:spcBef>
                <a:spcPts val="1199"/>
              </a:spcBef>
              <a:tabLst>
                <a:tab pos="0" algn="l"/>
              </a:tabLst>
            </a:pPr>
            <a:r>
              <a:rPr lang="en-IN" sz="3600" b="1" strike="noStrike" spc="-1" dirty="0">
                <a:solidFill>
                  <a:srgbClr val="000000"/>
                </a:solidFill>
                <a:latin typeface="Constantia"/>
                <a:ea typeface="DejaVu Sans"/>
              </a:rPr>
              <a:t>                         </a:t>
            </a:r>
            <a:endParaRPr lang="en-US" sz="6000" b="0" strike="noStrike" spc="-1" dirty="0">
              <a:latin typeface="Arial"/>
            </a:endParaRPr>
          </a:p>
        </p:txBody>
      </p:sp>
      <p:pic>
        <p:nvPicPr>
          <p:cNvPr id="3" name="Picture 2">
            <a:extLst>
              <a:ext uri="{FF2B5EF4-FFF2-40B4-BE49-F238E27FC236}">
                <a16:creationId xmlns:a16="http://schemas.microsoft.com/office/drawing/2014/main" id="{5D438B04-04E9-4D8E-8622-0DD91A708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134100"/>
          </a:xfrm>
          <a:prstGeom prst="rect">
            <a:avLst/>
          </a:prstGeom>
        </p:spPr>
      </p:pic>
    </p:spTree>
    <p:extLst>
      <p:ext uri="{BB962C8B-B14F-4D97-AF65-F5344CB8AC3E}">
        <p14:creationId xmlns:p14="http://schemas.microsoft.com/office/powerpoint/2010/main" val="1931361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609480" y="1935360"/>
            <a:ext cx="10970640" cy="438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720"/>
              </a:spcBef>
            </a:pPr>
            <a:endParaRPr lang="en-US" sz="1800" b="0" strike="noStrike" spc="-1" dirty="0">
              <a:latin typeface="Arial"/>
            </a:endParaRPr>
          </a:p>
          <a:p>
            <a:pPr>
              <a:lnSpc>
                <a:spcPct val="100000"/>
              </a:lnSpc>
              <a:spcBef>
                <a:spcPts val="1199"/>
              </a:spcBef>
              <a:tabLst>
                <a:tab pos="0" algn="l"/>
              </a:tabLst>
            </a:pPr>
            <a:r>
              <a:rPr lang="en-IN" sz="3600" b="1" strike="noStrike" spc="-1" dirty="0">
                <a:solidFill>
                  <a:srgbClr val="000000"/>
                </a:solidFill>
                <a:latin typeface="Constantia"/>
                <a:ea typeface="DejaVu Sans"/>
              </a:rPr>
              <a:t>                        </a:t>
            </a:r>
            <a:endParaRPr lang="en-US" sz="6000" b="0" strike="noStrike" spc="-1" dirty="0">
              <a:latin typeface="Arial"/>
            </a:endParaRPr>
          </a:p>
        </p:txBody>
      </p:sp>
      <p:pic>
        <p:nvPicPr>
          <p:cNvPr id="3" name="Picture 2">
            <a:extLst>
              <a:ext uri="{FF2B5EF4-FFF2-40B4-BE49-F238E27FC236}">
                <a16:creationId xmlns:a16="http://schemas.microsoft.com/office/drawing/2014/main" id="{B57F473B-7C53-477D-BB07-EA7DD535C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29123" cy="6216970"/>
          </a:xfrm>
          <a:prstGeom prst="rect">
            <a:avLst/>
          </a:prstGeom>
        </p:spPr>
      </p:pic>
    </p:spTree>
    <p:extLst>
      <p:ext uri="{BB962C8B-B14F-4D97-AF65-F5344CB8AC3E}">
        <p14:creationId xmlns:p14="http://schemas.microsoft.com/office/powerpoint/2010/main" val="322047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609480" y="1935360"/>
            <a:ext cx="10970640" cy="438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720"/>
              </a:spcBef>
            </a:pPr>
            <a:endParaRPr lang="en-US" sz="1800" b="0" strike="noStrike" spc="-1" dirty="0">
              <a:latin typeface="Arial"/>
            </a:endParaRPr>
          </a:p>
          <a:p>
            <a:pPr>
              <a:lnSpc>
                <a:spcPct val="100000"/>
              </a:lnSpc>
              <a:spcBef>
                <a:spcPts val="1199"/>
              </a:spcBef>
              <a:tabLst>
                <a:tab pos="0" algn="l"/>
              </a:tabLst>
            </a:pPr>
            <a:r>
              <a:rPr lang="en-IN" sz="3600" b="1" strike="noStrike" spc="-1" dirty="0">
                <a:solidFill>
                  <a:srgbClr val="000000"/>
                </a:solidFill>
                <a:latin typeface="Constantia"/>
                <a:ea typeface="DejaVu Sans"/>
              </a:rPr>
              <a:t>                            </a:t>
            </a:r>
            <a:endParaRPr lang="en-US" sz="6000" b="0" strike="noStrike" spc="-1" dirty="0">
              <a:latin typeface="Arial"/>
            </a:endParaRPr>
          </a:p>
        </p:txBody>
      </p:sp>
      <p:pic>
        <p:nvPicPr>
          <p:cNvPr id="3" name="Picture 2">
            <a:extLst>
              <a:ext uri="{FF2B5EF4-FFF2-40B4-BE49-F238E27FC236}">
                <a16:creationId xmlns:a16="http://schemas.microsoft.com/office/drawing/2014/main" id="{71D6E719-54DC-42A3-A37D-51D0B8A48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35474" cy="6502734"/>
          </a:xfrm>
          <a:prstGeom prst="rect">
            <a:avLst/>
          </a:prstGeom>
        </p:spPr>
      </p:pic>
    </p:spTree>
    <p:extLst>
      <p:ext uri="{BB962C8B-B14F-4D97-AF65-F5344CB8AC3E}">
        <p14:creationId xmlns:p14="http://schemas.microsoft.com/office/powerpoint/2010/main" val="4245445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609480" y="1935360"/>
            <a:ext cx="10970640" cy="438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720"/>
              </a:spcBef>
            </a:pPr>
            <a:endParaRPr lang="en-US" sz="1800" b="0" strike="noStrike" spc="-1" dirty="0">
              <a:latin typeface="Arial"/>
            </a:endParaRPr>
          </a:p>
          <a:p>
            <a:pPr>
              <a:lnSpc>
                <a:spcPct val="100000"/>
              </a:lnSpc>
              <a:spcBef>
                <a:spcPts val="1199"/>
              </a:spcBef>
              <a:tabLst>
                <a:tab pos="0" algn="l"/>
              </a:tabLst>
            </a:pPr>
            <a:r>
              <a:rPr lang="en-IN" sz="3600" b="1" strike="noStrike" spc="-1" dirty="0">
                <a:solidFill>
                  <a:srgbClr val="000000"/>
                </a:solidFill>
                <a:latin typeface="Constantia"/>
                <a:ea typeface="DejaVu Sans"/>
              </a:rPr>
              <a:t>                            </a:t>
            </a:r>
            <a:endParaRPr lang="en-US" sz="6000" b="0" strike="noStrike" spc="-1" dirty="0">
              <a:latin typeface="Arial"/>
            </a:endParaRPr>
          </a:p>
        </p:txBody>
      </p:sp>
      <p:pic>
        <p:nvPicPr>
          <p:cNvPr id="3" name="Picture 2">
            <a:extLst>
              <a:ext uri="{FF2B5EF4-FFF2-40B4-BE49-F238E27FC236}">
                <a16:creationId xmlns:a16="http://schemas.microsoft.com/office/drawing/2014/main" id="{6BBB2FF6-0C70-4C7A-9C16-161C83BFC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99"/>
            <a:ext cx="13207373" cy="6781801"/>
          </a:xfrm>
          <a:prstGeom prst="rect">
            <a:avLst/>
          </a:prstGeom>
        </p:spPr>
      </p:pic>
    </p:spTree>
    <p:extLst>
      <p:ext uri="{BB962C8B-B14F-4D97-AF65-F5344CB8AC3E}">
        <p14:creationId xmlns:p14="http://schemas.microsoft.com/office/powerpoint/2010/main" val="58372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9E35-1F63-4939-A838-586816927E8B}"/>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A5CBFCF8-48AA-4992-AA1B-EADF5E2AF808}"/>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5225F33B-233B-45F5-BCAD-A395DAC06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 y="0"/>
            <a:ext cx="12195102" cy="6696243"/>
          </a:xfrm>
          <a:prstGeom prst="rect">
            <a:avLst/>
          </a:prstGeom>
        </p:spPr>
      </p:pic>
    </p:spTree>
    <p:extLst>
      <p:ext uri="{BB962C8B-B14F-4D97-AF65-F5344CB8AC3E}">
        <p14:creationId xmlns:p14="http://schemas.microsoft.com/office/powerpoint/2010/main" val="3168312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EDDAA4-12B1-4E6D-ADA6-4D2919A13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885"/>
            <a:ext cx="12103722" cy="6413830"/>
          </a:xfrm>
          <a:prstGeom prst="rect">
            <a:avLst/>
          </a:prstGeom>
        </p:spPr>
      </p:pic>
    </p:spTree>
    <p:extLst>
      <p:ext uri="{BB962C8B-B14F-4D97-AF65-F5344CB8AC3E}">
        <p14:creationId xmlns:p14="http://schemas.microsoft.com/office/powerpoint/2010/main" val="2351552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9E35-1F63-4939-A838-586816927E8B}"/>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A5CBFCF8-48AA-4992-AA1B-EADF5E2AF808}"/>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5225F33B-233B-45F5-BCAD-A395DAC06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5102" cy="6696243"/>
          </a:xfrm>
          <a:prstGeom prst="rect">
            <a:avLst/>
          </a:prstGeom>
        </p:spPr>
      </p:pic>
    </p:spTree>
    <p:extLst>
      <p:ext uri="{BB962C8B-B14F-4D97-AF65-F5344CB8AC3E}">
        <p14:creationId xmlns:p14="http://schemas.microsoft.com/office/powerpoint/2010/main" val="2947833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C12510-2E4F-4059-9247-150F237D2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
            <a:ext cx="12240238" cy="6448425"/>
          </a:xfrm>
          <a:prstGeom prst="rect">
            <a:avLst/>
          </a:prstGeom>
        </p:spPr>
      </p:pic>
    </p:spTree>
    <p:extLst>
      <p:ext uri="{BB962C8B-B14F-4D97-AF65-F5344CB8AC3E}">
        <p14:creationId xmlns:p14="http://schemas.microsoft.com/office/powerpoint/2010/main" val="466797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58819C-B88C-4AC3-A750-B7D8A91E5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065"/>
            <a:ext cx="12192000" cy="6480319"/>
          </a:xfrm>
          <a:prstGeom prst="rect">
            <a:avLst/>
          </a:prstGeom>
        </p:spPr>
      </p:pic>
    </p:spTree>
    <p:extLst>
      <p:ext uri="{BB962C8B-B14F-4D97-AF65-F5344CB8AC3E}">
        <p14:creationId xmlns:p14="http://schemas.microsoft.com/office/powerpoint/2010/main" val="1669691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645920" y="332640"/>
            <a:ext cx="7495920" cy="114084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96000"/>
          </a:bodyPr>
          <a:lstStyle/>
          <a:p>
            <a:pPr algn="ctr">
              <a:lnSpc>
                <a:spcPct val="100000"/>
              </a:lnSpc>
            </a:pPr>
            <a:r>
              <a:rPr lang="en-US" sz="4400" b="1" spc="-1" dirty="0">
                <a:solidFill>
                  <a:srgbClr val="000000"/>
                </a:solidFill>
                <a:latin typeface="Arial"/>
              </a:rPr>
              <a:t>S</a:t>
            </a:r>
            <a:r>
              <a:rPr lang="en-US" sz="4600" b="1" spc="-1" dirty="0">
                <a:solidFill>
                  <a:srgbClr val="000000"/>
                </a:solidFill>
                <a:latin typeface="Arial"/>
              </a:rPr>
              <a:t>ubmitted</a:t>
            </a:r>
            <a:r>
              <a:rPr lang="en-US" sz="4400" b="1" spc="-1" dirty="0">
                <a:solidFill>
                  <a:srgbClr val="000000"/>
                </a:solidFill>
                <a:latin typeface="Arial"/>
              </a:rPr>
              <a:t> by</a:t>
            </a:r>
          </a:p>
        </p:txBody>
      </p:sp>
      <p:sp>
        <p:nvSpPr>
          <p:cNvPr id="44" name="CustomShape 2"/>
          <p:cNvSpPr/>
          <p:nvPr/>
        </p:nvSpPr>
        <p:spPr>
          <a:xfrm>
            <a:off x="542925" y="1104900"/>
            <a:ext cx="11525250" cy="556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479"/>
              </a:spcBef>
            </a:pP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
        <p:nvSpPr>
          <p:cNvPr id="4" name="CustomShape 2">
            <a:extLst>
              <a:ext uri="{FF2B5EF4-FFF2-40B4-BE49-F238E27FC236}">
                <a16:creationId xmlns:a16="http://schemas.microsoft.com/office/drawing/2014/main" id="{C6A8662F-2F4A-4A9D-B3C3-F92339CAD14B}"/>
              </a:ext>
            </a:extLst>
          </p:cNvPr>
          <p:cNvSpPr/>
          <p:nvPr/>
        </p:nvSpPr>
        <p:spPr>
          <a:xfrm>
            <a:off x="953385" y="1932765"/>
            <a:ext cx="968364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5500"/>
          </a:bodyPr>
          <a:lstStyle/>
          <a:p>
            <a:pPr marL="2160" marR="582930" algn="just">
              <a:lnSpc>
                <a:spcPct val="150000"/>
              </a:lnSpc>
              <a:spcBef>
                <a:spcPts val="479"/>
              </a:spcBef>
              <a:buClr>
                <a:srgbClr val="0BD0D9"/>
              </a:buClr>
              <a:buSzPct val="95000"/>
            </a:pPr>
            <a:endParaRPr lang="en-US" sz="2400" spc="-1" dirty="0">
              <a:solidFill>
                <a:srgbClr val="000000"/>
              </a:solidFill>
              <a:latin typeface="Times New Roman"/>
            </a:endParaRPr>
          </a:p>
          <a:p>
            <a:pPr marL="2160" marR="582930" algn="just">
              <a:lnSpc>
                <a:spcPct val="150000"/>
              </a:lnSpc>
              <a:spcBef>
                <a:spcPts val="479"/>
              </a:spcBef>
              <a:buClr>
                <a:srgbClr val="0BD0D9"/>
              </a:buClr>
              <a:buSzPct val="95000"/>
            </a:pPr>
            <a:endParaRPr lang="en-US" sz="2400" spc="-1" dirty="0">
              <a:solidFill>
                <a:srgbClr val="000000"/>
              </a:solidFill>
              <a:latin typeface="Times New Roman"/>
            </a:endParaRPr>
          </a:p>
          <a:p>
            <a:pPr marL="2160" marR="582930" algn="just">
              <a:lnSpc>
                <a:spcPct val="150000"/>
              </a:lnSpc>
              <a:spcBef>
                <a:spcPts val="479"/>
              </a:spcBef>
              <a:buClr>
                <a:srgbClr val="0BD0D9"/>
              </a:buClr>
              <a:buSzPct val="95000"/>
            </a:pPr>
            <a:r>
              <a:rPr lang="en-US" sz="2400" spc="-1" dirty="0">
                <a:solidFill>
                  <a:srgbClr val="000000"/>
                </a:solidFill>
                <a:latin typeface="Times New Roman"/>
              </a:rPr>
              <a:t>Akshay Jadhav      1030</a:t>
            </a:r>
          </a:p>
          <a:p>
            <a:pPr marL="2160" marR="582930" algn="just">
              <a:lnSpc>
                <a:spcPct val="150000"/>
              </a:lnSpc>
              <a:spcBef>
                <a:spcPts val="479"/>
              </a:spcBef>
              <a:buClr>
                <a:srgbClr val="0BD0D9"/>
              </a:buClr>
              <a:buSzPct val="95000"/>
            </a:pPr>
            <a:r>
              <a:rPr lang="en-US" sz="2400" spc="-1" dirty="0">
                <a:solidFill>
                  <a:srgbClr val="000000"/>
                </a:solidFill>
                <a:latin typeface="Times New Roman"/>
              </a:rPr>
              <a:t>Devidas Pandhare 1059</a:t>
            </a:r>
          </a:p>
        </p:txBody>
      </p:sp>
    </p:spTree>
    <p:extLst>
      <p:ext uri="{BB962C8B-B14F-4D97-AF65-F5344CB8AC3E}">
        <p14:creationId xmlns:p14="http://schemas.microsoft.com/office/powerpoint/2010/main" val="945600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609480" y="1935360"/>
            <a:ext cx="10970640" cy="438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720"/>
              </a:spcBef>
            </a:pPr>
            <a:endParaRPr lang="en-US" sz="1800" b="0" strike="noStrike" spc="-1" dirty="0">
              <a:latin typeface="Arial"/>
            </a:endParaRPr>
          </a:p>
          <a:p>
            <a:pPr>
              <a:lnSpc>
                <a:spcPct val="100000"/>
              </a:lnSpc>
              <a:spcBef>
                <a:spcPts val="1199"/>
              </a:spcBef>
              <a:tabLst>
                <a:tab pos="0" algn="l"/>
              </a:tabLst>
            </a:pPr>
            <a:r>
              <a:rPr lang="en-IN" sz="3600" b="1" strike="noStrike" spc="-1" dirty="0">
                <a:solidFill>
                  <a:srgbClr val="000000"/>
                </a:solidFill>
                <a:latin typeface="Constantia"/>
                <a:ea typeface="DejaVu Sans"/>
              </a:rPr>
              <a:t>                            </a:t>
            </a:r>
            <a:r>
              <a:rPr lang="en-IN" sz="6000" b="1" i="1" strike="noStrike" spc="-1" dirty="0">
                <a:solidFill>
                  <a:srgbClr val="000000"/>
                </a:solidFill>
                <a:latin typeface="Constantia"/>
                <a:ea typeface="DejaVu Sans"/>
              </a:rPr>
              <a:t>Thank You!!!</a:t>
            </a:r>
            <a:endParaRPr lang="en-US" sz="6000" b="0" strike="noStrike" spc="-1" dirty="0">
              <a:latin typeface="Arial"/>
            </a:endParaRPr>
          </a:p>
        </p:txBody>
      </p:sp>
    </p:spTree>
    <p:extLst>
      <p:ext uri="{BB962C8B-B14F-4D97-AF65-F5344CB8AC3E}">
        <p14:creationId xmlns:p14="http://schemas.microsoft.com/office/powerpoint/2010/main" val="330182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645920" y="332640"/>
            <a:ext cx="7495920" cy="114084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96000"/>
          </a:bodyPr>
          <a:lstStyle/>
          <a:p>
            <a:pPr>
              <a:lnSpc>
                <a:spcPct val="100000"/>
              </a:lnSpc>
            </a:pPr>
            <a:endParaRPr lang="en-US" sz="5000" b="0" strike="noStrike" spc="-1" dirty="0">
              <a:latin typeface="Arial"/>
            </a:endParaRPr>
          </a:p>
        </p:txBody>
      </p:sp>
      <p:sp>
        <p:nvSpPr>
          <p:cNvPr id="44" name="CustomShape 2"/>
          <p:cNvSpPr/>
          <p:nvPr/>
        </p:nvSpPr>
        <p:spPr>
          <a:xfrm>
            <a:off x="1989360" y="1828800"/>
            <a:ext cx="7956000" cy="462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—Introduction</a:t>
            </a:r>
            <a:endParaRPr lang="en-US" sz="2400" b="0" strike="noStrike" spc="-1" dirty="0">
              <a:latin typeface="Arial"/>
            </a:endParaRP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—Motivation</a:t>
            </a:r>
            <a:endParaRPr lang="en-US" sz="2400" b="0" strike="noStrike" spc="-1" dirty="0">
              <a:latin typeface="Arial"/>
            </a:endParaRP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—Objectives</a:t>
            </a:r>
            <a:endParaRPr lang="en-US" sz="2400" b="0" strike="noStrike" spc="-1" dirty="0">
              <a:latin typeface="Arial"/>
            </a:endParaRP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—Description of system</a:t>
            </a:r>
            <a:endParaRPr lang="en-US" sz="2400" b="0" strike="noStrike" spc="-1" dirty="0">
              <a:latin typeface="Arial"/>
            </a:endParaRP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—Advantages  and Disadvantages</a:t>
            </a:r>
            <a:endParaRPr lang="en-US" sz="2400" b="0" strike="noStrike" spc="-1" dirty="0">
              <a:latin typeface="Arial"/>
            </a:endParaRPr>
          </a:p>
          <a:p>
            <a:pPr marL="274320" indent="-272160">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—Future Scope</a:t>
            </a:r>
          </a:p>
          <a:p>
            <a:pPr marL="274320" indent="-272160">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 Conclusions</a:t>
            </a:r>
          </a:p>
          <a:p>
            <a:pPr marL="274320" indent="-272160">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—References</a:t>
            </a:r>
          </a:p>
          <a:p>
            <a:pPr marL="274320" indent="-272160">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 </a:t>
            </a:r>
            <a:r>
              <a:rPr lang="en-US" sz="2400" b="1" spc="-1" dirty="0">
                <a:solidFill>
                  <a:srgbClr val="000000"/>
                </a:solidFill>
                <a:latin typeface="Constantia"/>
                <a:ea typeface="DejaVu Sans"/>
              </a:rPr>
              <a:t>Diagrams</a:t>
            </a:r>
          </a:p>
          <a:p>
            <a:pPr marL="274320" indent="-272160">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a:t>
            </a:r>
            <a:r>
              <a:rPr lang="en-US" sz="2400" b="1" spc="-1" dirty="0">
                <a:solidFill>
                  <a:srgbClr val="000000"/>
                </a:solidFill>
                <a:latin typeface="Constantia"/>
                <a:ea typeface="DejaVu Sans"/>
              </a:rPr>
              <a:t>Screenshots</a:t>
            </a:r>
            <a:endParaRPr lang="en-US" sz="2400" b="1" strike="noStrike" spc="-1" dirty="0">
              <a:solidFill>
                <a:srgbClr val="000000"/>
              </a:solidFill>
              <a:latin typeface="Constantia"/>
              <a:ea typeface="DejaVu Sans"/>
            </a:endParaRPr>
          </a:p>
          <a:p>
            <a:pPr marL="274320" indent="-272160">
              <a:spcBef>
                <a:spcPts val="479"/>
              </a:spcBef>
              <a:buClr>
                <a:srgbClr val="0BD0D9"/>
              </a:buClr>
              <a:buSzPct val="95000"/>
              <a:buFont typeface="Wingdings 2" charset="2"/>
              <a:buChar char=""/>
            </a:pPr>
            <a:endParaRPr lang="en-US" sz="2400" b="1" strike="noStrike" spc="-1" dirty="0">
              <a:solidFill>
                <a:srgbClr val="000000"/>
              </a:solidFill>
              <a:latin typeface="Constantia"/>
              <a:ea typeface="DejaVu Sans"/>
            </a:endParaRPr>
          </a:p>
          <a:p>
            <a:pPr marL="274320" indent="-272160">
              <a:lnSpc>
                <a:spcPct val="100000"/>
              </a:lnSpc>
              <a:spcBef>
                <a:spcPts val="479"/>
              </a:spcBef>
              <a:buClr>
                <a:srgbClr val="0BD0D9"/>
              </a:buClr>
              <a:buSzPct val="95000"/>
              <a:buFont typeface="Wingdings 2" charset="2"/>
              <a:buChar char=""/>
            </a:pP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
        <p:nvSpPr>
          <p:cNvPr id="4" name="CustomShape 1">
            <a:extLst>
              <a:ext uri="{FF2B5EF4-FFF2-40B4-BE49-F238E27FC236}">
                <a16:creationId xmlns:a16="http://schemas.microsoft.com/office/drawing/2014/main" id="{ADA28895-BD86-4689-8EC0-DA874DF0E8D6}"/>
              </a:ext>
            </a:extLst>
          </p:cNvPr>
          <p:cNvSpPr/>
          <p:nvPr/>
        </p:nvSpPr>
        <p:spPr>
          <a:xfrm>
            <a:off x="838080" y="365040"/>
            <a:ext cx="10513440" cy="1115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r>
              <a:rPr lang="en-US" sz="4400" b="1" spc="-1" dirty="0">
                <a:solidFill>
                  <a:srgbClr val="000000"/>
                </a:solidFill>
                <a:latin typeface="Arial"/>
              </a:rPr>
              <a:t>Contents</a:t>
            </a:r>
          </a:p>
        </p:txBody>
      </p:sp>
    </p:spTree>
    <p:extLst>
      <p:ext uri="{BB962C8B-B14F-4D97-AF65-F5344CB8AC3E}">
        <p14:creationId xmlns:p14="http://schemas.microsoft.com/office/powerpoint/2010/main" val="357728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838080" y="365040"/>
            <a:ext cx="10513440" cy="1115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r>
              <a:rPr lang="en-IN" sz="4000" b="1" spc="-1" dirty="0">
                <a:solidFill>
                  <a:srgbClr val="000000"/>
                </a:solidFill>
                <a:latin typeface="Arial"/>
              </a:rPr>
              <a:t>Introduction</a:t>
            </a:r>
            <a:endParaRPr lang="en-US" sz="4000" b="1" spc="-1" dirty="0">
              <a:solidFill>
                <a:srgbClr val="000000"/>
              </a:solidFill>
              <a:latin typeface="Arial"/>
            </a:endParaRPr>
          </a:p>
        </p:txBody>
      </p:sp>
      <p:sp>
        <p:nvSpPr>
          <p:cNvPr id="46" name="CustomShape 2"/>
          <p:cNvSpPr/>
          <p:nvPr/>
        </p:nvSpPr>
        <p:spPr>
          <a:xfrm>
            <a:off x="953385" y="1932765"/>
            <a:ext cx="968364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5500"/>
          </a:bodyPr>
          <a:lstStyle/>
          <a:p>
            <a:pPr marL="274320" marR="582930" indent="-272160" algn="just">
              <a:lnSpc>
                <a:spcPct val="150000"/>
              </a:lnSpc>
              <a:spcBef>
                <a:spcPts val="479"/>
              </a:spcBef>
              <a:buClr>
                <a:srgbClr val="0BD0D9"/>
              </a:buClr>
              <a:buSzPct val="95000"/>
              <a:buFont typeface="Wingdings 2" charset="2"/>
              <a:buChar char=""/>
            </a:pPr>
            <a:r>
              <a:rPr lang="en-US" sz="2400" spc="-1" dirty="0">
                <a:solidFill>
                  <a:srgbClr val="000000"/>
                </a:solidFill>
                <a:latin typeface="Times New Roman"/>
              </a:rPr>
              <a:t>Online shopping definitely is the thing in this digital age. You have full control of your shopping experience, from the selection to check out. You can also purchase a product in peace without anyone judging your choices or salespersons talking you into buying the more expensive piece.</a:t>
            </a:r>
          </a:p>
          <a:p>
            <a:pPr marL="274320" marR="582930" indent="-272160" algn="just">
              <a:lnSpc>
                <a:spcPct val="150000"/>
              </a:lnSpc>
              <a:spcBef>
                <a:spcPts val="479"/>
              </a:spcBef>
              <a:buClr>
                <a:srgbClr val="0BD0D9"/>
              </a:buClr>
              <a:buSzPct val="95000"/>
              <a:buFont typeface="Wingdings 2" charset="2"/>
              <a:buChar char=""/>
            </a:pPr>
            <a:r>
              <a:rPr lang="en-US" sz="2400" spc="-1" dirty="0">
                <a:solidFill>
                  <a:srgbClr val="000000"/>
                </a:solidFill>
                <a:latin typeface="Times New Roman"/>
              </a:rPr>
              <a:t> An online Jewelry Store that allows users to check for various Jewelry available at the online store and purchase online.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1"/>
          <p:cNvSpPr/>
          <p:nvPr/>
        </p:nvSpPr>
        <p:spPr>
          <a:xfrm>
            <a:off x="0" y="374760"/>
            <a:ext cx="12192000" cy="116829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gn="ctr">
              <a:lnSpc>
                <a:spcPct val="100000"/>
              </a:lnSpc>
            </a:pPr>
            <a:r>
              <a:rPr lang="en-IN" sz="4000" b="1" strike="noStrike" spc="-1" dirty="0">
                <a:solidFill>
                  <a:srgbClr val="000000"/>
                </a:solidFill>
                <a:latin typeface="Arial"/>
                <a:ea typeface="DejaVu Sans"/>
              </a:rPr>
              <a:t>Motivation</a:t>
            </a:r>
            <a:endParaRPr lang="en-US" sz="4000" b="0" strike="noStrike" spc="-1" dirty="0">
              <a:latin typeface="Arial"/>
            </a:endParaRPr>
          </a:p>
        </p:txBody>
      </p:sp>
      <p:sp>
        <p:nvSpPr>
          <p:cNvPr id="48" name="CustomShape 2"/>
          <p:cNvSpPr/>
          <p:nvPr/>
        </p:nvSpPr>
        <p:spPr>
          <a:xfrm>
            <a:off x="677160" y="1750320"/>
            <a:ext cx="10099440" cy="471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160" algn="just">
              <a:lnSpc>
                <a:spcPct val="150000"/>
              </a:lnSpc>
              <a:spcBef>
                <a:spcPts val="479"/>
              </a:spcBef>
              <a:buClr>
                <a:srgbClr val="0BD0D9"/>
              </a:buClr>
              <a:buSzPct val="95000"/>
              <a:buFont typeface="Wingdings 2" charset="2"/>
              <a:buChar char=""/>
            </a:pPr>
            <a:r>
              <a:rPr lang="en-US" sz="2400" spc="-1" dirty="0">
                <a:solidFill>
                  <a:srgbClr val="000000"/>
                </a:solidFill>
                <a:latin typeface="Times New Roman"/>
              </a:rPr>
              <a:t>Traditional shopping can be very time consuming going and visiting different shops if you haven’t made the decision of what to buy. </a:t>
            </a:r>
          </a:p>
          <a:p>
            <a:pPr marL="274320" indent="-272160" algn="just">
              <a:lnSpc>
                <a:spcPct val="150000"/>
              </a:lnSpc>
              <a:spcBef>
                <a:spcPts val="479"/>
              </a:spcBef>
              <a:buClr>
                <a:srgbClr val="0BD0D9"/>
              </a:buClr>
              <a:buSzPct val="95000"/>
              <a:buFont typeface="Wingdings 2" charset="2"/>
              <a:buChar char=""/>
            </a:pPr>
            <a:r>
              <a:rPr lang="en-US" sz="2400" spc="-1" dirty="0">
                <a:solidFill>
                  <a:srgbClr val="000000"/>
                </a:solidFill>
                <a:latin typeface="Times New Roman"/>
              </a:rPr>
              <a:t>It is very physically tiring to visit different shops specially if there is wedding or some kind of function also it is not safe to visit shops in covid-19 situation.</a:t>
            </a:r>
            <a:endParaRPr lang="en-IN" sz="2400" spc="-1" dirty="0">
              <a:solidFill>
                <a:srgbClr val="000000"/>
              </a:solidFill>
              <a:latin typeface="Times New Roman"/>
            </a:endParaRPr>
          </a:p>
          <a:p>
            <a:pPr marL="274320" indent="-272160" algn="just">
              <a:lnSpc>
                <a:spcPct val="150000"/>
              </a:lnSpc>
              <a:spcBef>
                <a:spcPts val="479"/>
              </a:spcBef>
              <a:buClr>
                <a:srgbClr val="0BD0D9"/>
              </a:buClr>
              <a:buSzPct val="95000"/>
              <a:buFont typeface="Wingdings 2" charset="2"/>
              <a:buChar char=""/>
            </a:pPr>
            <a:r>
              <a:rPr lang="en-US" sz="2400" spc="-1" dirty="0">
                <a:solidFill>
                  <a:srgbClr val="000000"/>
                </a:solidFill>
                <a:latin typeface="Times New Roman"/>
              </a:rPr>
              <a:t>Physically less options to select so we need keep on visiting new shops for our requirements.</a:t>
            </a:r>
            <a:endParaRPr lang="en-US" sz="2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85725" y="490950"/>
            <a:ext cx="12192000" cy="88704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4000" b="1" strike="noStrike" spc="-1" dirty="0">
                <a:solidFill>
                  <a:srgbClr val="000000"/>
                </a:solidFill>
                <a:latin typeface="Arial"/>
                <a:ea typeface="DejaVu Sans"/>
              </a:rPr>
              <a:t>Objectives</a:t>
            </a:r>
            <a:endParaRPr lang="en-US" sz="4000" b="0" strike="noStrike" spc="-1" dirty="0">
              <a:latin typeface="Arial"/>
            </a:endParaRPr>
          </a:p>
        </p:txBody>
      </p:sp>
      <p:sp>
        <p:nvSpPr>
          <p:cNvPr id="50" name="CustomShape 2"/>
          <p:cNvSpPr/>
          <p:nvPr/>
        </p:nvSpPr>
        <p:spPr>
          <a:xfrm>
            <a:off x="933450" y="1552574"/>
            <a:ext cx="9635430" cy="49015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marR="582930" lvl="0" indent="-272160" algn="just">
              <a:lnSpc>
                <a:spcPct val="150000"/>
              </a:lnSpc>
              <a:spcBef>
                <a:spcPts val="479"/>
              </a:spcBef>
              <a:spcAft>
                <a:spcPts val="0"/>
              </a:spcAft>
              <a:buClr>
                <a:srgbClr val="0BD0D9"/>
              </a:buClr>
              <a:buSzPct val="95000"/>
              <a:buFont typeface="Wingdings 2" charset="2"/>
              <a:buChar char=""/>
            </a:pPr>
            <a:r>
              <a:rPr lang="en-US" sz="2400" spc="-1" dirty="0">
                <a:solidFill>
                  <a:srgbClr val="000000"/>
                </a:solidFill>
                <a:latin typeface="Times New Roman"/>
              </a:rPr>
              <a:t>To produce a web-based system that allow the store owner/shopper to add/update/delete products.</a:t>
            </a:r>
            <a:endParaRPr lang="en-IN" sz="2400" spc="-1" dirty="0">
              <a:solidFill>
                <a:srgbClr val="000000"/>
              </a:solidFill>
              <a:latin typeface="Times New Roman"/>
            </a:endParaRPr>
          </a:p>
          <a:p>
            <a:pPr marL="274320" marR="582930" lvl="0" indent="-272160" algn="just">
              <a:lnSpc>
                <a:spcPct val="150000"/>
              </a:lnSpc>
              <a:spcBef>
                <a:spcPts val="479"/>
              </a:spcBef>
              <a:spcAft>
                <a:spcPts val="0"/>
              </a:spcAft>
              <a:buClr>
                <a:srgbClr val="0BD0D9"/>
              </a:buClr>
              <a:buSzPct val="95000"/>
              <a:buFont typeface="Wingdings 2" charset="2"/>
              <a:buChar char=""/>
            </a:pPr>
            <a:r>
              <a:rPr lang="en-US" sz="2400" spc="-1" dirty="0">
                <a:solidFill>
                  <a:srgbClr val="000000"/>
                </a:solidFill>
                <a:latin typeface="Times New Roman"/>
              </a:rPr>
              <a:t>To ease customers physical efforts of going to different shops and do lot of formalities </a:t>
            </a:r>
            <a:endParaRPr lang="en-IN" sz="2400" spc="-1" dirty="0">
              <a:solidFill>
                <a:srgbClr val="000000"/>
              </a:solidFill>
              <a:latin typeface="Times New Roman"/>
            </a:endParaRPr>
          </a:p>
          <a:p>
            <a:pPr marL="274320" marR="582930" lvl="0" indent="-272160" algn="just">
              <a:lnSpc>
                <a:spcPct val="150000"/>
              </a:lnSpc>
              <a:spcBef>
                <a:spcPts val="479"/>
              </a:spcBef>
              <a:spcAft>
                <a:spcPts val="0"/>
              </a:spcAft>
              <a:buClr>
                <a:srgbClr val="0BD0D9"/>
              </a:buClr>
              <a:buSzPct val="95000"/>
              <a:buFont typeface="Wingdings 2" charset="2"/>
              <a:buChar char=""/>
            </a:pPr>
            <a:r>
              <a:rPr lang="en-US" sz="2400" spc="-1" dirty="0">
                <a:solidFill>
                  <a:srgbClr val="000000"/>
                </a:solidFill>
                <a:latin typeface="Times New Roman"/>
              </a:rPr>
              <a:t>Providing customers access to wide variety of designs and models of the products.</a:t>
            </a:r>
          </a:p>
          <a:p>
            <a:pPr marL="274320" marR="582930" lvl="0" indent="-272160" algn="just">
              <a:lnSpc>
                <a:spcPct val="150000"/>
              </a:lnSpc>
              <a:spcBef>
                <a:spcPts val="479"/>
              </a:spcBef>
              <a:spcAft>
                <a:spcPts val="0"/>
              </a:spcAft>
              <a:buClr>
                <a:srgbClr val="0BD0D9"/>
              </a:buClr>
              <a:buSzPct val="95000"/>
              <a:buFont typeface="Wingdings 2" charset="2"/>
              <a:buChar char=""/>
            </a:pPr>
            <a:endParaRPr lang="en-IN" sz="2400" spc="-1" dirty="0">
              <a:solidFill>
                <a:srgbClr val="000000"/>
              </a:solidFill>
              <a:latin typeface="Times New Roman"/>
            </a:endParaRPr>
          </a:p>
          <a:p>
            <a:pPr>
              <a:lnSpc>
                <a:spcPct val="100000"/>
              </a:lnSpc>
              <a:spcBef>
                <a:spcPts val="561"/>
              </a:spcBef>
            </a:pPr>
            <a:endParaRPr lang="en-US" sz="24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609480" y="194040"/>
            <a:ext cx="10970640" cy="99540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4000" b="1" strike="noStrike" spc="-1" dirty="0">
                <a:solidFill>
                  <a:srgbClr val="000000"/>
                </a:solidFill>
                <a:latin typeface="Arial"/>
                <a:ea typeface="DejaVu Sans"/>
              </a:rPr>
              <a:t>Description of System</a:t>
            </a:r>
            <a:endParaRPr lang="en-US" sz="4000" b="0" strike="noStrike" spc="-1" dirty="0">
              <a:latin typeface="Arial"/>
            </a:endParaRPr>
          </a:p>
        </p:txBody>
      </p:sp>
      <p:sp>
        <p:nvSpPr>
          <p:cNvPr id="54" name="CustomShape 2"/>
          <p:cNvSpPr/>
          <p:nvPr/>
        </p:nvSpPr>
        <p:spPr>
          <a:xfrm>
            <a:off x="581760" y="1302480"/>
            <a:ext cx="10499760" cy="480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lvl="2" indent="-272160" algn="just">
              <a:lnSpc>
                <a:spcPct val="150000"/>
              </a:lnSpc>
              <a:spcBef>
                <a:spcPts val="479"/>
              </a:spcBef>
              <a:buClr>
                <a:srgbClr val="0BD0D9"/>
              </a:buClr>
              <a:buSzPct val="95000"/>
              <a:buFont typeface="Wingdings 2" charset="2"/>
              <a:buChar char=""/>
              <a:tabLst>
                <a:tab pos="228600" algn="l"/>
                <a:tab pos="1486535" algn="l"/>
              </a:tabLst>
            </a:pPr>
            <a:r>
              <a:rPr lang="en-US" sz="2400" b="1" u="sng" spc="-1" dirty="0">
                <a:solidFill>
                  <a:srgbClr val="000000"/>
                </a:solidFill>
                <a:latin typeface="Times New Roman"/>
              </a:rPr>
              <a:t>Admin:</a:t>
            </a:r>
            <a:endParaRPr lang="en-IN" sz="2400" b="1" u="sng" spc="-1" dirty="0">
              <a:solidFill>
                <a:srgbClr val="000000"/>
              </a:solidFill>
              <a:latin typeface="Times New Roman"/>
            </a:endParaRPr>
          </a:p>
          <a:p>
            <a:pPr marL="274320" lvl="0" indent="-272160" algn="just">
              <a:lnSpc>
                <a:spcPct val="150000"/>
              </a:lnSpc>
              <a:spcBef>
                <a:spcPts val="479"/>
              </a:spcBef>
              <a:buClr>
                <a:srgbClr val="0BD0D9"/>
              </a:buClr>
              <a:buSzPct val="95000"/>
              <a:buFont typeface="Wingdings 2" charset="2"/>
              <a:buChar char=""/>
            </a:pPr>
            <a:r>
              <a:rPr lang="en-US" sz="2400" spc="-1" dirty="0">
                <a:solidFill>
                  <a:srgbClr val="000000"/>
                </a:solidFill>
                <a:latin typeface="Times New Roman"/>
              </a:rPr>
              <a:t>Admin can login to the system.</a:t>
            </a:r>
            <a:endParaRPr lang="en-IN" sz="2400" spc="-1" dirty="0">
              <a:solidFill>
                <a:srgbClr val="000000"/>
              </a:solidFill>
              <a:latin typeface="Times New Roman"/>
            </a:endParaRPr>
          </a:p>
          <a:p>
            <a:pPr marL="274320" lvl="0" indent="-272160" algn="just">
              <a:lnSpc>
                <a:spcPct val="150000"/>
              </a:lnSpc>
              <a:spcBef>
                <a:spcPts val="479"/>
              </a:spcBef>
              <a:spcAft>
                <a:spcPts val="0"/>
              </a:spcAft>
              <a:buClr>
                <a:srgbClr val="0BD0D9"/>
              </a:buClr>
              <a:buSzPct val="95000"/>
              <a:buFont typeface="Wingdings 2" charset="2"/>
              <a:buChar char=""/>
              <a:tabLst>
                <a:tab pos="325755" algn="l"/>
                <a:tab pos="326390" algn="l"/>
              </a:tabLst>
            </a:pPr>
            <a:r>
              <a:rPr lang="en-US" sz="2400" spc="-1" dirty="0">
                <a:solidFill>
                  <a:srgbClr val="000000"/>
                </a:solidFill>
                <a:latin typeface="Times New Roman"/>
              </a:rPr>
              <a:t>View the list products.</a:t>
            </a:r>
            <a:endParaRPr lang="en-IN" sz="2400" spc="-1" dirty="0">
              <a:solidFill>
                <a:srgbClr val="000000"/>
              </a:solidFill>
              <a:latin typeface="Times New Roman"/>
            </a:endParaRPr>
          </a:p>
          <a:p>
            <a:pPr marL="274320" lvl="0" indent="-272160" algn="just">
              <a:lnSpc>
                <a:spcPct val="150000"/>
              </a:lnSpc>
              <a:spcBef>
                <a:spcPts val="479"/>
              </a:spcBef>
              <a:spcAft>
                <a:spcPts val="0"/>
              </a:spcAft>
              <a:buClr>
                <a:srgbClr val="0BD0D9"/>
              </a:buClr>
              <a:buSzPct val="95000"/>
              <a:buFont typeface="Wingdings 2" charset="2"/>
              <a:buChar char=""/>
              <a:tabLst>
                <a:tab pos="325755" algn="l"/>
                <a:tab pos="326390" algn="l"/>
              </a:tabLst>
            </a:pPr>
            <a:r>
              <a:rPr lang="en-US" sz="2400" spc="-1" dirty="0">
                <a:solidFill>
                  <a:srgbClr val="000000"/>
                </a:solidFill>
                <a:latin typeface="Times New Roman"/>
              </a:rPr>
              <a:t>Add new products.</a:t>
            </a:r>
            <a:endParaRPr lang="en-IN" sz="2400" spc="-1" dirty="0">
              <a:solidFill>
                <a:srgbClr val="000000"/>
              </a:solidFill>
              <a:latin typeface="Times New Roman"/>
            </a:endParaRPr>
          </a:p>
          <a:p>
            <a:pPr marL="274320" lvl="0" indent="-272160" algn="just">
              <a:lnSpc>
                <a:spcPct val="150000"/>
              </a:lnSpc>
              <a:spcBef>
                <a:spcPts val="479"/>
              </a:spcBef>
              <a:spcAft>
                <a:spcPts val="0"/>
              </a:spcAft>
              <a:buClr>
                <a:srgbClr val="0BD0D9"/>
              </a:buClr>
              <a:buSzPct val="95000"/>
              <a:buFont typeface="Wingdings 2" charset="2"/>
              <a:buChar char=""/>
              <a:tabLst>
                <a:tab pos="325755" algn="l"/>
                <a:tab pos="326390" algn="l"/>
              </a:tabLst>
            </a:pPr>
            <a:r>
              <a:rPr lang="en-US" sz="2400" spc="-1" dirty="0">
                <a:solidFill>
                  <a:srgbClr val="000000"/>
                </a:solidFill>
                <a:latin typeface="Times New Roman"/>
              </a:rPr>
              <a:t>Delete added products.</a:t>
            </a:r>
            <a:endParaRPr lang="en-IN" sz="2400" spc="-1" dirty="0">
              <a:solidFill>
                <a:srgbClr val="000000"/>
              </a:solidFill>
              <a:latin typeface="Times New Roman"/>
            </a:endParaRPr>
          </a:p>
          <a:p>
            <a:pPr marL="274320" lvl="0" indent="-272160" algn="just">
              <a:lnSpc>
                <a:spcPct val="150000"/>
              </a:lnSpc>
              <a:spcBef>
                <a:spcPts val="479"/>
              </a:spcBef>
              <a:spcAft>
                <a:spcPts val="0"/>
              </a:spcAft>
              <a:buClr>
                <a:srgbClr val="0BD0D9"/>
              </a:buClr>
              <a:buSzPct val="95000"/>
              <a:buFont typeface="Wingdings 2" charset="2"/>
              <a:buChar char=""/>
              <a:tabLst>
                <a:tab pos="325755" algn="l"/>
                <a:tab pos="326390" algn="l"/>
              </a:tabLst>
            </a:pPr>
            <a:r>
              <a:rPr lang="en-US" sz="2400" spc="-1" dirty="0">
                <a:solidFill>
                  <a:srgbClr val="000000"/>
                </a:solidFill>
                <a:latin typeface="Times New Roman"/>
              </a:rPr>
              <a:t>Update existing products.</a:t>
            </a:r>
            <a:endParaRPr lang="en-IN" sz="2400" spc="-1" dirty="0">
              <a:solidFill>
                <a:srgbClr val="000000"/>
              </a:solidFill>
              <a:latin typeface="Times New Roman"/>
            </a:endParaRPr>
          </a:p>
          <a:p>
            <a:pPr marL="274320" lvl="0" indent="-272160" algn="just">
              <a:lnSpc>
                <a:spcPct val="150000"/>
              </a:lnSpc>
              <a:spcBef>
                <a:spcPts val="479"/>
              </a:spcBef>
              <a:spcAft>
                <a:spcPts val="0"/>
              </a:spcAft>
              <a:buClr>
                <a:srgbClr val="0BD0D9"/>
              </a:buClr>
              <a:buSzPct val="95000"/>
              <a:buFont typeface="Wingdings 2" charset="2"/>
              <a:buChar char=""/>
              <a:tabLst>
                <a:tab pos="325755" algn="l"/>
                <a:tab pos="326390" algn="l"/>
              </a:tabLst>
            </a:pPr>
            <a:r>
              <a:rPr lang="en-US" sz="2400" spc="-1" dirty="0">
                <a:solidFill>
                  <a:srgbClr val="000000"/>
                </a:solidFill>
                <a:latin typeface="Times New Roman"/>
              </a:rPr>
              <a:t>View customers.</a:t>
            </a:r>
            <a:endParaRPr lang="en-IN" sz="2400" spc="-1" dirty="0">
              <a:solidFill>
                <a:srgbClr val="000000"/>
              </a:solidFill>
              <a:latin typeface="Times New Roman"/>
            </a:endParaRPr>
          </a:p>
          <a:p>
            <a:pPr marL="274320" lvl="0" indent="-272160" algn="just">
              <a:lnSpc>
                <a:spcPct val="150000"/>
              </a:lnSpc>
              <a:spcBef>
                <a:spcPts val="479"/>
              </a:spcBef>
              <a:spcAft>
                <a:spcPts val="0"/>
              </a:spcAft>
              <a:buClr>
                <a:srgbClr val="0BD0D9"/>
              </a:buClr>
              <a:buSzPct val="95000"/>
              <a:buFont typeface="Wingdings 2" charset="2"/>
              <a:buChar char=""/>
              <a:tabLst>
                <a:tab pos="325755" algn="l"/>
                <a:tab pos="326390" algn="l"/>
              </a:tabLst>
            </a:pPr>
            <a:r>
              <a:rPr lang="en-US" sz="2400" spc="-1" dirty="0">
                <a:solidFill>
                  <a:srgbClr val="000000"/>
                </a:solidFill>
                <a:latin typeface="Times New Roman"/>
              </a:rPr>
              <a:t>Customer can logout from system</a:t>
            </a:r>
            <a:endParaRPr lang="en-IN" sz="2400" spc="-1" dirty="0">
              <a:solidFill>
                <a:srgbClr val="000000"/>
              </a:solidFill>
              <a:latin typeface="Times New Roman"/>
            </a:endParaRPr>
          </a:p>
          <a:p>
            <a:pPr>
              <a:spcBef>
                <a:spcPts val="690"/>
              </a:spcBef>
              <a:tabLst>
                <a:tab pos="1600200" algn="l"/>
                <a:tab pos="1600835" algn="l"/>
              </a:tabLst>
            </a:pPr>
            <a:r>
              <a:rPr lang="en-US" sz="2400" spc="-1" dirty="0">
                <a:solidFill>
                  <a:srgbClr val="000000"/>
                </a:solidFill>
                <a:latin typeface="Times New Roman"/>
              </a:rPr>
              <a:t> </a:t>
            </a:r>
            <a:endParaRPr lang="en-IN" sz="2400" spc="-1" dirty="0">
              <a:solidFill>
                <a:srgbClr val="000000"/>
              </a:solidFill>
              <a:latin typeface="Times New Roman"/>
            </a:endParaRPr>
          </a:p>
          <a:p>
            <a:pPr marL="2160" algn="just">
              <a:lnSpc>
                <a:spcPct val="150000"/>
              </a:lnSpc>
              <a:spcBef>
                <a:spcPts val="479"/>
              </a:spcBef>
              <a:buClr>
                <a:srgbClr val="0BD0D9"/>
              </a:buClr>
              <a:buSzPct val="95000"/>
            </a:pPr>
            <a:endParaRPr lang="en-US" sz="2400" b="0" strike="noStrike" spc="-1" dirty="0">
              <a:latin typeface="Arial"/>
            </a:endParaRPr>
          </a:p>
          <a:p>
            <a:pPr algn="just">
              <a:lnSpc>
                <a:spcPct val="150000"/>
              </a:lnSpc>
              <a:spcBef>
                <a:spcPts val="479"/>
              </a:spcBef>
            </a:pPr>
            <a:endParaRPr lang="en-US" sz="2400" b="0" strike="noStrike" spc="-1" dirty="0">
              <a:latin typeface="Arial"/>
            </a:endParaRPr>
          </a:p>
          <a:p>
            <a:pPr algn="just">
              <a:lnSpc>
                <a:spcPct val="100000"/>
              </a:lnSpc>
            </a:pPr>
            <a:r>
              <a:rPr lang="en-IN" sz="2400" b="0" strike="noStrike" spc="-1" dirty="0">
                <a:solidFill>
                  <a:srgbClr val="000000"/>
                </a:solidFill>
                <a:latin typeface="Times New Roman"/>
                <a:ea typeface="DejaVu Sans"/>
              </a:rPr>
              <a:t>  </a:t>
            </a:r>
            <a:r>
              <a:rPr lang="en-IN" sz="2400" b="0" strike="noStrike" spc="-15" dirty="0">
                <a:solidFill>
                  <a:srgbClr val="000000"/>
                </a:solidFill>
                <a:latin typeface="Times New Roman"/>
                <a:ea typeface="DejaVu Sans"/>
              </a:rPr>
              <a:t> </a:t>
            </a:r>
            <a:endParaRPr lang="en-US" sz="2400" b="0" strike="noStrike" spc="-1" dirty="0">
              <a:latin typeface="Arial"/>
            </a:endParaRPr>
          </a:p>
          <a:p>
            <a:pPr algn="just">
              <a:lnSpc>
                <a:spcPct val="100000"/>
              </a:lnSpc>
            </a:pPr>
            <a:endParaRPr lang="en-US" sz="2400" b="0" strike="noStrike" spc="-1" dirty="0">
              <a:latin typeface="Arial"/>
            </a:endParaRPr>
          </a:p>
          <a:p>
            <a:pPr algn="just">
              <a:lnSpc>
                <a:spcPct val="100000"/>
              </a:lnSpc>
            </a:pPr>
            <a:endParaRPr lang="en-US" sz="2400" b="0" strike="noStrike" spc="-1" dirty="0">
              <a:latin typeface="Arial"/>
            </a:endParaRPr>
          </a:p>
          <a:p>
            <a:pPr algn="just">
              <a:lnSpc>
                <a:spcPct val="100000"/>
              </a:lnSpc>
            </a:pPr>
            <a:r>
              <a:rPr lang="en-IN" sz="2400" b="0" strike="noStrike" spc="-1" dirty="0">
                <a:solidFill>
                  <a:srgbClr val="000000"/>
                </a:solidFill>
                <a:latin typeface="Times New Roman"/>
                <a:ea typeface="DejaVu Sans"/>
              </a:rPr>
              <a:t>   </a:t>
            </a:r>
            <a:endParaRPr lang="en-US" sz="2400" b="0" strike="noStrike" spc="-1" dirty="0">
              <a:latin typeface="Arial"/>
            </a:endParaRPr>
          </a:p>
          <a:p>
            <a:pPr algn="just">
              <a:lnSpc>
                <a:spcPct val="100000"/>
              </a:lnSpc>
            </a:pPr>
            <a:endParaRPr lang="en-US" sz="2400" b="0" strike="noStrike" spc="-1" dirty="0">
              <a:latin typeface="Arial"/>
            </a:endParaRPr>
          </a:p>
          <a:p>
            <a:pPr algn="just">
              <a:lnSpc>
                <a:spcPct val="100000"/>
              </a:lnSpc>
            </a:pPr>
            <a:endParaRPr lang="en-US" sz="2400" b="0" strike="noStrike" spc="-1" dirty="0">
              <a:latin typeface="Arial"/>
            </a:endParaRPr>
          </a:p>
          <a:p>
            <a:pPr algn="just">
              <a:lnSpc>
                <a:spcPct val="100000"/>
              </a:lnSpc>
            </a:pPr>
            <a:endParaRPr lang="en-US" sz="2400" b="0" strike="noStrike" spc="-1" dirty="0">
              <a:latin typeface="Arial"/>
            </a:endParaRPr>
          </a:p>
          <a:p>
            <a:pPr algn="just">
              <a:lnSpc>
                <a:spcPct val="100000"/>
              </a:lnSpc>
            </a:pP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609480" y="323160"/>
            <a:ext cx="10970640" cy="114084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4000" b="1" strike="noStrike" spc="-1" dirty="0">
                <a:solidFill>
                  <a:srgbClr val="000000"/>
                </a:solidFill>
                <a:latin typeface="Arial"/>
                <a:ea typeface="DejaVu Sans"/>
              </a:rPr>
              <a:t>Description</a:t>
            </a:r>
            <a:r>
              <a:rPr lang="en-IN" sz="4800" b="1" strike="noStrike" spc="-1" dirty="0">
                <a:solidFill>
                  <a:srgbClr val="000000"/>
                </a:solidFill>
                <a:latin typeface="Arial"/>
                <a:ea typeface="DejaVu Sans"/>
              </a:rPr>
              <a:t> </a:t>
            </a:r>
            <a:r>
              <a:rPr lang="en-IN" sz="4000" b="1" strike="noStrike" spc="-1" dirty="0">
                <a:solidFill>
                  <a:srgbClr val="000000"/>
                </a:solidFill>
                <a:latin typeface="Arial"/>
                <a:ea typeface="DejaVu Sans"/>
              </a:rPr>
              <a:t>of System</a:t>
            </a:r>
            <a:endParaRPr lang="en-US" sz="4000" b="0" strike="noStrike" spc="-1" dirty="0">
              <a:latin typeface="Arial"/>
            </a:endParaRPr>
          </a:p>
        </p:txBody>
      </p:sp>
      <p:sp>
        <p:nvSpPr>
          <p:cNvPr id="56" name="CustomShape 2"/>
          <p:cNvSpPr/>
          <p:nvPr/>
        </p:nvSpPr>
        <p:spPr>
          <a:xfrm>
            <a:off x="829440" y="1756050"/>
            <a:ext cx="10750680" cy="40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lvl="2" indent="-272160" algn="just">
              <a:lnSpc>
                <a:spcPct val="150000"/>
              </a:lnSpc>
              <a:spcBef>
                <a:spcPts val="479"/>
              </a:spcBef>
              <a:buClr>
                <a:srgbClr val="0BD0D9"/>
              </a:buClr>
              <a:buSzPct val="95000"/>
              <a:buFont typeface="Wingdings 2" charset="2"/>
              <a:buChar char=""/>
              <a:tabLst>
                <a:tab pos="228600" algn="l"/>
                <a:tab pos="1486535" algn="l"/>
              </a:tabLst>
            </a:pPr>
            <a:r>
              <a:rPr lang="en-US" sz="2400" b="1" u="sng" spc="-1" dirty="0">
                <a:solidFill>
                  <a:srgbClr val="000000"/>
                </a:solidFill>
                <a:latin typeface="Times New Roman"/>
              </a:rPr>
              <a:t>Customer:</a:t>
            </a:r>
            <a:endParaRPr lang="en-IN" sz="2400" b="1" u="sng" spc="-1" dirty="0">
              <a:solidFill>
                <a:srgbClr val="000000"/>
              </a:solidFill>
              <a:latin typeface="Times New Roman"/>
            </a:endParaRPr>
          </a:p>
          <a:p>
            <a:pPr marL="274320" indent="-272160" algn="just">
              <a:lnSpc>
                <a:spcPct val="150000"/>
              </a:lnSpc>
              <a:spcBef>
                <a:spcPts val="479"/>
              </a:spcBef>
              <a:buClr>
                <a:srgbClr val="0BD0D9"/>
              </a:buClr>
              <a:buSzPct val="95000"/>
              <a:buFont typeface="Wingdings 2" charset="2"/>
              <a:buChar char=""/>
            </a:pPr>
            <a:r>
              <a:rPr lang="en-US" sz="2400" spc="-1" dirty="0">
                <a:solidFill>
                  <a:srgbClr val="000000"/>
                </a:solidFill>
                <a:latin typeface="Times New Roman"/>
              </a:rPr>
              <a:t>Admin can login to the system.</a:t>
            </a:r>
            <a:endParaRPr lang="en-IN" sz="2400" spc="-1" dirty="0">
              <a:solidFill>
                <a:srgbClr val="000000"/>
              </a:solidFill>
              <a:latin typeface="Times New Roman"/>
            </a:endParaRPr>
          </a:p>
          <a:p>
            <a:pPr marL="274320" indent="-272160" algn="just">
              <a:lnSpc>
                <a:spcPct val="150000"/>
              </a:lnSpc>
              <a:spcBef>
                <a:spcPts val="479"/>
              </a:spcBef>
              <a:spcAft>
                <a:spcPts val="0"/>
              </a:spcAft>
              <a:buClr>
                <a:srgbClr val="0BD0D9"/>
              </a:buClr>
              <a:buSzPct val="95000"/>
              <a:buFont typeface="Wingdings 2" charset="2"/>
              <a:buChar char=""/>
              <a:tabLst>
                <a:tab pos="325755" algn="l"/>
                <a:tab pos="326390" algn="l"/>
              </a:tabLst>
            </a:pPr>
            <a:r>
              <a:rPr lang="en-US" sz="2400" spc="-1" dirty="0">
                <a:solidFill>
                  <a:srgbClr val="000000"/>
                </a:solidFill>
                <a:latin typeface="Times New Roman"/>
              </a:rPr>
              <a:t>View the list products.</a:t>
            </a:r>
            <a:endParaRPr lang="en-IN" sz="2400" spc="-1" dirty="0">
              <a:solidFill>
                <a:srgbClr val="000000"/>
              </a:solidFill>
              <a:latin typeface="Times New Roman"/>
            </a:endParaRPr>
          </a:p>
          <a:p>
            <a:pPr marL="274320" indent="-272160" algn="just">
              <a:lnSpc>
                <a:spcPct val="150000"/>
              </a:lnSpc>
              <a:spcBef>
                <a:spcPts val="479"/>
              </a:spcBef>
              <a:spcAft>
                <a:spcPts val="0"/>
              </a:spcAft>
              <a:buClr>
                <a:srgbClr val="0BD0D9"/>
              </a:buClr>
              <a:buSzPct val="95000"/>
              <a:buFont typeface="Wingdings 2" charset="2"/>
              <a:buChar char=""/>
              <a:tabLst>
                <a:tab pos="325755" algn="l"/>
                <a:tab pos="326390" algn="l"/>
              </a:tabLst>
            </a:pPr>
            <a:r>
              <a:rPr lang="en-US" sz="2400" spc="-1" dirty="0">
                <a:solidFill>
                  <a:srgbClr val="000000"/>
                </a:solidFill>
                <a:latin typeface="Times New Roman"/>
              </a:rPr>
              <a:t>Add new products.</a:t>
            </a:r>
            <a:endParaRPr lang="en-IN" sz="2400" spc="-1" dirty="0">
              <a:solidFill>
                <a:srgbClr val="000000"/>
              </a:solidFill>
              <a:latin typeface="Times New Roman"/>
            </a:endParaRPr>
          </a:p>
          <a:p>
            <a:pPr marL="274320" indent="-272160" algn="just">
              <a:lnSpc>
                <a:spcPct val="150000"/>
              </a:lnSpc>
              <a:spcBef>
                <a:spcPts val="479"/>
              </a:spcBef>
              <a:spcAft>
                <a:spcPts val="0"/>
              </a:spcAft>
              <a:buClr>
                <a:srgbClr val="0BD0D9"/>
              </a:buClr>
              <a:buSzPct val="95000"/>
              <a:buFont typeface="Wingdings 2" charset="2"/>
              <a:buChar char=""/>
              <a:tabLst>
                <a:tab pos="325755" algn="l"/>
                <a:tab pos="326390" algn="l"/>
              </a:tabLst>
            </a:pPr>
            <a:r>
              <a:rPr lang="en-US" sz="2400" spc="-1" dirty="0">
                <a:solidFill>
                  <a:srgbClr val="000000"/>
                </a:solidFill>
                <a:latin typeface="Times New Roman"/>
              </a:rPr>
              <a:t>Delete added products.</a:t>
            </a:r>
            <a:endParaRPr lang="en-IN" sz="2400" spc="-1" dirty="0">
              <a:solidFill>
                <a:srgbClr val="000000"/>
              </a:solidFill>
              <a:latin typeface="Times New Roman"/>
            </a:endParaRPr>
          </a:p>
          <a:p>
            <a:pPr marL="274320" indent="-272160" algn="just">
              <a:lnSpc>
                <a:spcPct val="150000"/>
              </a:lnSpc>
              <a:spcBef>
                <a:spcPts val="479"/>
              </a:spcBef>
              <a:spcAft>
                <a:spcPts val="0"/>
              </a:spcAft>
              <a:buClr>
                <a:srgbClr val="0BD0D9"/>
              </a:buClr>
              <a:buSzPct val="95000"/>
              <a:buFont typeface="Wingdings 2" charset="2"/>
              <a:buChar char=""/>
              <a:tabLst>
                <a:tab pos="325755" algn="l"/>
                <a:tab pos="326390" algn="l"/>
              </a:tabLst>
            </a:pPr>
            <a:r>
              <a:rPr lang="en-US" sz="2400" spc="-1" dirty="0">
                <a:solidFill>
                  <a:srgbClr val="000000"/>
                </a:solidFill>
                <a:latin typeface="Times New Roman"/>
              </a:rPr>
              <a:t>Update existing products.</a:t>
            </a:r>
            <a:endParaRPr lang="en-IN" sz="2400" spc="-1" dirty="0">
              <a:solidFill>
                <a:srgbClr val="000000"/>
              </a:solidFill>
              <a:latin typeface="Times New Roman"/>
            </a:endParaRPr>
          </a:p>
          <a:p>
            <a:pPr marL="274320" indent="-272160" algn="just">
              <a:lnSpc>
                <a:spcPct val="150000"/>
              </a:lnSpc>
              <a:spcBef>
                <a:spcPts val="479"/>
              </a:spcBef>
              <a:spcAft>
                <a:spcPts val="0"/>
              </a:spcAft>
              <a:buClr>
                <a:srgbClr val="0BD0D9"/>
              </a:buClr>
              <a:buSzPct val="95000"/>
              <a:buFont typeface="Wingdings 2" charset="2"/>
              <a:buChar char=""/>
              <a:tabLst>
                <a:tab pos="325755" algn="l"/>
                <a:tab pos="326390" algn="l"/>
              </a:tabLst>
            </a:pPr>
            <a:r>
              <a:rPr lang="en-US" sz="2400" spc="-1" dirty="0">
                <a:solidFill>
                  <a:srgbClr val="000000"/>
                </a:solidFill>
                <a:latin typeface="Times New Roman"/>
              </a:rPr>
              <a:t>View customers.</a:t>
            </a:r>
            <a:endParaRPr lang="en-IN" sz="2400" spc="-1" dirty="0">
              <a:solidFill>
                <a:srgbClr val="000000"/>
              </a:solidFill>
              <a:latin typeface="Times New Roman"/>
            </a:endParaRPr>
          </a:p>
          <a:p>
            <a:pPr marL="274320" indent="-272160" algn="just">
              <a:lnSpc>
                <a:spcPct val="150000"/>
              </a:lnSpc>
              <a:spcBef>
                <a:spcPts val="479"/>
              </a:spcBef>
              <a:spcAft>
                <a:spcPts val="0"/>
              </a:spcAft>
              <a:buClr>
                <a:srgbClr val="0BD0D9"/>
              </a:buClr>
              <a:buSzPct val="95000"/>
              <a:buFont typeface="Wingdings 2" charset="2"/>
              <a:buChar char=""/>
              <a:tabLst>
                <a:tab pos="325755" algn="l"/>
                <a:tab pos="326390" algn="l"/>
              </a:tabLst>
            </a:pPr>
            <a:r>
              <a:rPr lang="en-US" sz="2400" spc="-1" dirty="0">
                <a:solidFill>
                  <a:srgbClr val="000000"/>
                </a:solidFill>
                <a:latin typeface="Times New Roman"/>
              </a:rPr>
              <a:t>Customer can logout from system</a:t>
            </a:r>
            <a:endParaRPr lang="en-IN" sz="2400" spc="-1" dirty="0">
              <a:solidFill>
                <a:srgbClr val="000000"/>
              </a:solidFill>
              <a:latin typeface="Times New Roman"/>
            </a:endParaRPr>
          </a:p>
          <a:p>
            <a:pPr algn="just">
              <a:lnSpc>
                <a:spcPct val="150000"/>
              </a:lnSpc>
              <a:spcBef>
                <a:spcPts val="479"/>
              </a:spcBef>
            </a:pPr>
            <a:endParaRPr lang="en-US" sz="24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1309</TotalTime>
  <Words>618</Words>
  <Application>Microsoft Office PowerPoint</Application>
  <PresentationFormat>Widescreen</PresentationFormat>
  <Paragraphs>134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Constantia</vt:lpstr>
      <vt:lpstr>Symbol</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  ‘Mining Fashion Outfit Using End-to-End Deep learning ’  by   Vidula Birajdar [Roll No] Anshuman Kumar  [Roll No] Pratiksha Patel [Roll No]  under the guidance of,  Prof. ………………………..</dc:title>
  <dc:subject/>
  <dc:creator>KasNet5</dc:creator>
  <dc:description/>
  <cp:lastModifiedBy>akshay jadhav</cp:lastModifiedBy>
  <cp:revision>94</cp:revision>
  <dcterms:created xsi:type="dcterms:W3CDTF">2018-09-06T12:26:56Z</dcterms:created>
  <dcterms:modified xsi:type="dcterms:W3CDTF">2021-02-03T04:54:53Z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