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20" r:id="rId1"/>
    <p:sldMasterId id="2147483682" r:id="rId2"/>
    <p:sldMasterId id="2147483699" r:id="rId3"/>
  </p:sldMasterIdLst>
  <p:notesMasterIdLst>
    <p:notesMasterId r:id="rId43"/>
  </p:notesMasterIdLst>
  <p:sldIdLst>
    <p:sldId id="284" r:id="rId4"/>
    <p:sldId id="273" r:id="rId5"/>
    <p:sldId id="373" r:id="rId6"/>
    <p:sldId id="401" r:id="rId7"/>
    <p:sldId id="400" r:id="rId8"/>
    <p:sldId id="426" r:id="rId9"/>
    <p:sldId id="425" r:id="rId10"/>
    <p:sldId id="424" r:id="rId11"/>
    <p:sldId id="375" r:id="rId12"/>
    <p:sldId id="376" r:id="rId13"/>
    <p:sldId id="427" r:id="rId14"/>
    <p:sldId id="431" r:id="rId15"/>
    <p:sldId id="430" r:id="rId16"/>
    <p:sldId id="429" r:id="rId17"/>
    <p:sldId id="428" r:id="rId18"/>
    <p:sldId id="432" r:id="rId19"/>
    <p:sldId id="422" r:id="rId20"/>
    <p:sldId id="434" r:id="rId21"/>
    <p:sldId id="444" r:id="rId22"/>
    <p:sldId id="421" r:id="rId23"/>
    <p:sldId id="433" r:id="rId24"/>
    <p:sldId id="437" r:id="rId25"/>
    <p:sldId id="436" r:id="rId26"/>
    <p:sldId id="423" r:id="rId27"/>
    <p:sldId id="435" r:id="rId28"/>
    <p:sldId id="446" r:id="rId29"/>
    <p:sldId id="445" r:id="rId30"/>
    <p:sldId id="389" r:id="rId31"/>
    <p:sldId id="390" r:id="rId32"/>
    <p:sldId id="420" r:id="rId33"/>
    <p:sldId id="448" r:id="rId34"/>
    <p:sldId id="447" r:id="rId35"/>
    <p:sldId id="438" r:id="rId36"/>
    <p:sldId id="449" r:id="rId37"/>
    <p:sldId id="439" r:id="rId38"/>
    <p:sldId id="440" r:id="rId39"/>
    <p:sldId id="441" r:id="rId40"/>
    <p:sldId id="442" r:id="rId41"/>
    <p:sldId id="443" r:id="rId42"/>
  </p:sldIdLst>
  <p:sldSz cx="9144000" cy="5143500" type="screen16x9"/>
  <p:notesSz cx="6858000" cy="9144000"/>
  <p:embeddedFontLst>
    <p:embeddedFont>
      <p:font typeface="Helvetica" panose="020B0604020202020204" pitchFamily="34" charset="0"/>
      <p:regular r:id="rId44"/>
      <p:bold r:id="rId45"/>
      <p:italic r:id="rId46"/>
      <p:boldItalic r:id="rId47"/>
    </p:embeddedFont>
    <p:embeddedFont>
      <p:font typeface="Roboto Black" panose="020B0604020202020204" charset="0"/>
      <p:bold r:id="rId48"/>
      <p:boldItalic r:id="rId49"/>
    </p:embeddedFont>
    <p:embeddedFont>
      <p:font typeface="Roboto Light" panose="020B0604020202020204" charset="0"/>
      <p:regular r:id="rId50"/>
      <p:bold r:id="rId51"/>
      <p:italic r:id="rId52"/>
      <p:boldItalic r:id="rId5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guide id="3" pos="454">
          <p15:clr>
            <a:srgbClr val="9AA0A6"/>
          </p15:clr>
        </p15:guide>
        <p15:guide id="4" orient="horz" pos="340">
          <p15:clr>
            <a:srgbClr val="9AA0A6"/>
          </p15:clr>
        </p15:guide>
        <p15:guide id="5" orient="horz" pos="2900">
          <p15:clr>
            <a:srgbClr val="9AA0A6"/>
          </p15:clr>
        </p15:guide>
        <p15:guide id="6" pos="5306">
          <p15:clr>
            <a:srgbClr val="9AA0A6"/>
          </p15:clr>
        </p15:guide>
        <p15:guide id="7" pos="1497">
          <p15:clr>
            <a:srgbClr val="9AA0A6"/>
          </p15:clr>
        </p15:guide>
        <p15:guide id="8" pos="4263">
          <p15:clr>
            <a:srgbClr val="9AA0A6"/>
          </p15:clr>
        </p15:guide>
        <p15:guide id="9" orient="horz" pos="867">
          <p15:clr>
            <a:srgbClr val="9AA0A6"/>
          </p15:clr>
        </p15:guide>
        <p15:guide id="10" orient="horz" pos="2373">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886A6"/>
    <a:srgbClr val="D33D59"/>
    <a:srgbClr val="F16D49"/>
    <a:srgbClr val="6666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874" autoAdjust="0"/>
    <p:restoredTop sz="94843" autoAdjust="0"/>
  </p:normalViewPr>
  <p:slideViewPr>
    <p:cSldViewPr snapToGrid="0">
      <p:cViewPr varScale="1">
        <p:scale>
          <a:sx n="103" d="100"/>
          <a:sy n="103" d="100"/>
        </p:scale>
        <p:origin x="557" y="77"/>
      </p:cViewPr>
      <p:guideLst>
        <p:guide orient="horz" pos="1620"/>
        <p:guide pos="2880"/>
        <p:guide pos="454"/>
        <p:guide orient="horz" pos="340"/>
        <p:guide orient="horz" pos="2900"/>
        <p:guide pos="5306"/>
        <p:guide pos="1497"/>
        <p:guide pos="4263"/>
        <p:guide orient="horz" pos="867"/>
        <p:guide orient="horz" pos="2373"/>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font" Target="fonts/font4.fntdata"/><Relationship Id="rId50" Type="http://schemas.openxmlformats.org/officeDocument/2006/relationships/font" Target="fonts/font7.fntdata"/><Relationship Id="rId55"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font" Target="fonts/font3.fntdata"/><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slide" Target="slides/slide38.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font" Target="fonts/font2.fntdata"/><Relationship Id="rId53" Type="http://schemas.openxmlformats.org/officeDocument/2006/relationships/font" Target="fonts/font10.fntdata"/><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font" Target="fonts/font6.fntdata"/><Relationship Id="rId57"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font" Target="fonts/font1.fntdata"/><Relationship Id="rId52" Type="http://schemas.openxmlformats.org/officeDocument/2006/relationships/font" Target="fonts/font9.fntdata"/><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notesMaster" Target="notesMasters/notesMaster1.xml"/><Relationship Id="rId48" Type="http://schemas.openxmlformats.org/officeDocument/2006/relationships/font" Target="fonts/font5.fntdata"/><Relationship Id="rId56" Type="http://schemas.openxmlformats.org/officeDocument/2006/relationships/theme" Target="theme/theme1.xml"/><Relationship Id="rId8" Type="http://schemas.openxmlformats.org/officeDocument/2006/relationships/slide" Target="slides/slide5.xml"/><Relationship Id="rId51" Type="http://schemas.openxmlformats.org/officeDocument/2006/relationships/font" Target="fonts/font8.fntdata"/><Relationship Id="rId3" Type="http://schemas.openxmlformats.org/officeDocument/2006/relationships/slideMaster" Target="slideMasters/slideMaster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endParaRPr lang="fr-FR" dirty="0"/>
          </a:p>
        </p:txBody>
      </p:sp>
    </p:spTree>
    <p:extLst>
      <p:ext uri="{BB962C8B-B14F-4D97-AF65-F5344CB8AC3E}">
        <p14:creationId xmlns:p14="http://schemas.microsoft.com/office/powerpoint/2010/main" val="227992485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6.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 Id="rId5" Type="http://schemas.openxmlformats.org/officeDocument/2006/relationships/image" Target="../media/image7.png"/><Relationship Id="rId4" Type="http://schemas.openxmlformats.org/officeDocument/2006/relationships/image" Target="../media/image6.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3.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3.xml"/><Relationship Id="rId5" Type="http://schemas.openxmlformats.org/officeDocument/2006/relationships/image" Target="../media/image7.png"/><Relationship Id="rId4" Type="http://schemas.openxmlformats.org/officeDocument/2006/relationships/image" Target="../media/image6.png"/></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reserve="1" userDrawn="1">
  <p:cSld name="1_Title slide">
    <p:spTree>
      <p:nvGrpSpPr>
        <p:cNvPr id="1" name="Shape 9"/>
        <p:cNvGrpSpPr/>
        <p:nvPr/>
      </p:nvGrpSpPr>
      <p:grpSpPr>
        <a:xfrm>
          <a:off x="0" y="0"/>
          <a:ext cx="0" cy="0"/>
          <a:chOff x="0" y="0"/>
          <a:chExt cx="0" cy="0"/>
        </a:xfrm>
      </p:grpSpPr>
      <p:sp>
        <p:nvSpPr>
          <p:cNvPr id="10" name="Google Shape;10;p2"/>
          <p:cNvSpPr txBox="1">
            <a:spLocks noGrp="1"/>
          </p:cNvSpPr>
          <p:nvPr>
            <p:ph type="ctrTitle" hasCustomPrompt="1"/>
          </p:nvPr>
        </p:nvSpPr>
        <p:spPr>
          <a:xfrm>
            <a:off x="462824" y="1443717"/>
            <a:ext cx="6047507" cy="1436216"/>
          </a:xfrm>
          <a:prstGeom prst="rect">
            <a:avLst/>
          </a:prstGeom>
        </p:spPr>
        <p:txBody>
          <a:bodyPr spcFirstLastPara="1" wrap="square" lIns="91425" tIns="91425" rIns="91425" bIns="91425" anchor="b" anchorCtr="0">
            <a:noAutofit/>
          </a:bodyPr>
          <a:lstStyle>
            <a:lvl1pPr lvl="0" algn="l">
              <a:spcBef>
                <a:spcPts val="0"/>
              </a:spcBef>
              <a:spcAft>
                <a:spcPts val="0"/>
              </a:spcAft>
              <a:buSzPts val="5200"/>
              <a:buNone/>
              <a:defRPr sz="4400">
                <a:solidFill>
                  <a:schemeClr val="accent1"/>
                </a:solidFill>
                <a:latin typeface="+mj-lt"/>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r>
              <a:rPr lang="fr-FR" dirty="0"/>
              <a:t>LECTURE TITLE, MAJ, 44PT, 2 LINE MAX</a:t>
            </a:r>
            <a:endParaRPr dirty="0"/>
          </a:p>
        </p:txBody>
      </p:sp>
      <p:sp>
        <p:nvSpPr>
          <p:cNvPr id="11" name="Google Shape;11;p2"/>
          <p:cNvSpPr txBox="1">
            <a:spLocks noGrp="1"/>
          </p:cNvSpPr>
          <p:nvPr>
            <p:ph type="subTitle" idx="1" hasCustomPrompt="1"/>
          </p:nvPr>
        </p:nvSpPr>
        <p:spPr>
          <a:xfrm>
            <a:off x="2052827" y="2676576"/>
            <a:ext cx="3973420" cy="792600"/>
          </a:xfrm>
          <a:prstGeom prst="rect">
            <a:avLst/>
          </a:prstGeom>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2400" b="0">
                <a:solidFill>
                  <a:schemeClr val="tx1"/>
                </a:solidFill>
                <a:latin typeface="+mn-lt"/>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r>
              <a:rPr lang="fr-FR" dirty="0"/>
              <a:t>– </a:t>
            </a:r>
            <a:r>
              <a:rPr lang="fr-FR" dirty="0" err="1"/>
              <a:t>Subtitle</a:t>
            </a:r>
            <a:r>
              <a:rPr lang="fr-FR" dirty="0"/>
              <a:t> of Lecture</a:t>
            </a:r>
            <a:endParaRPr dirty="0"/>
          </a:p>
        </p:txBody>
      </p:sp>
      <p:pic>
        <p:nvPicPr>
          <p:cNvPr id="8" name="Google Shape;57;p13">
            <a:extLst>
              <a:ext uri="{FF2B5EF4-FFF2-40B4-BE49-F238E27FC236}">
                <a16:creationId xmlns:a16="http://schemas.microsoft.com/office/drawing/2014/main" id="{1107FF23-9A46-430F-8774-77486BE527F8}"/>
              </a:ext>
            </a:extLst>
          </p:cNvPr>
          <p:cNvPicPr preferRelativeResize="0"/>
          <p:nvPr userDrawn="1"/>
        </p:nvPicPr>
        <p:blipFill rotWithShape="1">
          <a:blip r:embed="rId2">
            <a:alphaModFix/>
          </a:blip>
          <a:srcRect l="9974" t="14370" r="11796" b="19861"/>
          <a:stretch/>
        </p:blipFill>
        <p:spPr>
          <a:xfrm>
            <a:off x="462803" y="189337"/>
            <a:ext cx="1492060" cy="1254380"/>
          </a:xfrm>
          <a:prstGeom prst="rect">
            <a:avLst/>
          </a:prstGeom>
          <a:noFill/>
          <a:ln>
            <a:noFill/>
          </a:ln>
        </p:spPr>
      </p:pic>
      <p:sp>
        <p:nvSpPr>
          <p:cNvPr id="9" name="Espace réservé pour une image  8">
            <a:extLst>
              <a:ext uri="{FF2B5EF4-FFF2-40B4-BE49-F238E27FC236}">
                <a16:creationId xmlns:a16="http://schemas.microsoft.com/office/drawing/2014/main" id="{F9093C77-847E-44E0-B094-99C17001C010}"/>
              </a:ext>
            </a:extLst>
          </p:cNvPr>
          <p:cNvSpPr>
            <a:spLocks noGrp="1"/>
          </p:cNvSpPr>
          <p:nvPr>
            <p:ph type="pic" sz="quarter" idx="14"/>
          </p:nvPr>
        </p:nvSpPr>
        <p:spPr>
          <a:xfrm>
            <a:off x="6767506" y="0"/>
            <a:ext cx="2376494" cy="5143500"/>
          </a:xfrm>
          <a:pattFill prst="pct5">
            <a:fgClr>
              <a:schemeClr val="accent1"/>
            </a:fgClr>
            <a:bgClr>
              <a:schemeClr val="bg1"/>
            </a:bgClr>
          </a:pattFill>
        </p:spPr>
        <p:txBody>
          <a:bodyPr/>
          <a:lstStyle/>
          <a:p>
            <a:endParaRPr lang="fr-FR" dirty="0"/>
          </a:p>
        </p:txBody>
      </p:sp>
      <p:pic>
        <p:nvPicPr>
          <p:cNvPr id="13" name="Google Shape;58;p13">
            <a:extLst>
              <a:ext uri="{FF2B5EF4-FFF2-40B4-BE49-F238E27FC236}">
                <a16:creationId xmlns:a16="http://schemas.microsoft.com/office/drawing/2014/main" id="{E33AF694-FAC1-4FC7-A476-A8EC542B92A8}"/>
              </a:ext>
            </a:extLst>
          </p:cNvPr>
          <p:cNvPicPr preferRelativeResize="0"/>
          <p:nvPr userDrawn="1"/>
        </p:nvPicPr>
        <p:blipFill>
          <a:blip r:embed="rId3">
            <a:alphaModFix/>
          </a:blip>
          <a:stretch>
            <a:fillRect/>
          </a:stretch>
        </p:blipFill>
        <p:spPr>
          <a:xfrm>
            <a:off x="3342325" y="4483237"/>
            <a:ext cx="1394425" cy="497350"/>
          </a:xfrm>
          <a:prstGeom prst="rect">
            <a:avLst/>
          </a:prstGeom>
          <a:noFill/>
          <a:ln>
            <a:noFill/>
          </a:ln>
        </p:spPr>
      </p:pic>
      <p:pic>
        <p:nvPicPr>
          <p:cNvPr id="14" name="Google Shape;59;p13">
            <a:extLst>
              <a:ext uri="{FF2B5EF4-FFF2-40B4-BE49-F238E27FC236}">
                <a16:creationId xmlns:a16="http://schemas.microsoft.com/office/drawing/2014/main" id="{239A7711-6735-45B3-BB2D-CBBEBC4A09AD}"/>
              </a:ext>
            </a:extLst>
          </p:cNvPr>
          <p:cNvPicPr preferRelativeResize="0"/>
          <p:nvPr userDrawn="1"/>
        </p:nvPicPr>
        <p:blipFill>
          <a:blip r:embed="rId4">
            <a:alphaModFix/>
          </a:blip>
          <a:stretch>
            <a:fillRect/>
          </a:stretch>
        </p:blipFill>
        <p:spPr>
          <a:xfrm>
            <a:off x="5062225" y="4487075"/>
            <a:ext cx="1558325" cy="489622"/>
          </a:xfrm>
          <a:prstGeom prst="rect">
            <a:avLst/>
          </a:prstGeom>
          <a:noFill/>
          <a:ln>
            <a:noFill/>
          </a:ln>
        </p:spPr>
      </p:pic>
      <p:pic>
        <p:nvPicPr>
          <p:cNvPr id="15" name="Google Shape;60;p13">
            <a:extLst>
              <a:ext uri="{FF2B5EF4-FFF2-40B4-BE49-F238E27FC236}">
                <a16:creationId xmlns:a16="http://schemas.microsoft.com/office/drawing/2014/main" id="{BFD43557-DDFB-473A-9777-62D7327F7A5A}"/>
              </a:ext>
            </a:extLst>
          </p:cNvPr>
          <p:cNvPicPr preferRelativeResize="0"/>
          <p:nvPr userDrawn="1"/>
        </p:nvPicPr>
        <p:blipFill>
          <a:blip r:embed="rId5">
            <a:alphaModFix/>
          </a:blip>
          <a:stretch>
            <a:fillRect/>
          </a:stretch>
        </p:blipFill>
        <p:spPr>
          <a:xfrm>
            <a:off x="1437206" y="4483231"/>
            <a:ext cx="1558325" cy="497338"/>
          </a:xfrm>
          <a:prstGeom prst="rect">
            <a:avLst/>
          </a:prstGeom>
          <a:noFill/>
          <a:ln>
            <a:noFill/>
          </a:ln>
        </p:spPr>
      </p:pic>
      <p:pic>
        <p:nvPicPr>
          <p:cNvPr id="16" name="Google Shape;61;p13">
            <a:extLst>
              <a:ext uri="{FF2B5EF4-FFF2-40B4-BE49-F238E27FC236}">
                <a16:creationId xmlns:a16="http://schemas.microsoft.com/office/drawing/2014/main" id="{F5633426-B184-4622-9B73-8E0C9AC3A58D}"/>
              </a:ext>
            </a:extLst>
          </p:cNvPr>
          <p:cNvPicPr preferRelativeResize="0"/>
          <p:nvPr userDrawn="1"/>
        </p:nvPicPr>
        <p:blipFill>
          <a:blip r:embed="rId6">
            <a:alphaModFix/>
          </a:blip>
          <a:stretch>
            <a:fillRect/>
          </a:stretch>
        </p:blipFill>
        <p:spPr>
          <a:xfrm>
            <a:off x="462803" y="4509613"/>
            <a:ext cx="627600" cy="444550"/>
          </a:xfrm>
          <a:prstGeom prst="rect">
            <a:avLst/>
          </a:prstGeom>
          <a:noFill/>
          <a:ln>
            <a:noFill/>
          </a:ln>
        </p:spPr>
      </p:pic>
      <p:sp>
        <p:nvSpPr>
          <p:cNvPr id="19" name="Espace réservé du texte 18">
            <a:extLst>
              <a:ext uri="{FF2B5EF4-FFF2-40B4-BE49-F238E27FC236}">
                <a16:creationId xmlns:a16="http://schemas.microsoft.com/office/drawing/2014/main" id="{D9930C80-D26E-4739-9608-0F27116DE039}"/>
              </a:ext>
            </a:extLst>
          </p:cNvPr>
          <p:cNvSpPr>
            <a:spLocks noGrp="1"/>
          </p:cNvSpPr>
          <p:nvPr>
            <p:ph type="body" sz="quarter" idx="15" hasCustomPrompt="1"/>
          </p:nvPr>
        </p:nvSpPr>
        <p:spPr>
          <a:xfrm>
            <a:off x="462803" y="2685085"/>
            <a:ext cx="1766848" cy="784091"/>
          </a:xfrm>
        </p:spPr>
        <p:txBody>
          <a:bodyPr/>
          <a:lstStyle>
            <a:lvl1pPr marL="114300" indent="0">
              <a:buNone/>
              <a:defRPr sz="2400" b="1"/>
            </a:lvl1pPr>
          </a:lstStyle>
          <a:p>
            <a:pPr lvl="0"/>
            <a:r>
              <a:rPr lang="fr-FR" dirty="0"/>
              <a:t>Lecture 01</a:t>
            </a:r>
          </a:p>
        </p:txBody>
      </p:sp>
      <p:sp>
        <p:nvSpPr>
          <p:cNvPr id="23" name="Espace réservé du texte 22">
            <a:extLst>
              <a:ext uri="{FF2B5EF4-FFF2-40B4-BE49-F238E27FC236}">
                <a16:creationId xmlns:a16="http://schemas.microsoft.com/office/drawing/2014/main" id="{13660E4A-2161-41E0-8942-6BF519F3EBDE}"/>
              </a:ext>
            </a:extLst>
          </p:cNvPr>
          <p:cNvSpPr>
            <a:spLocks noGrp="1"/>
          </p:cNvSpPr>
          <p:nvPr>
            <p:ph type="body" sz="quarter" idx="16" hasCustomPrompt="1"/>
          </p:nvPr>
        </p:nvSpPr>
        <p:spPr>
          <a:xfrm>
            <a:off x="459370" y="3457462"/>
            <a:ext cx="3186913" cy="914400"/>
          </a:xfrm>
        </p:spPr>
        <p:txBody>
          <a:bodyPr/>
          <a:lstStyle>
            <a:lvl1pPr marL="114300" indent="0">
              <a:buNone/>
              <a:defRPr sz="1400" b="0">
                <a:solidFill>
                  <a:schemeClr val="tx1">
                    <a:lumMod val="50000"/>
                  </a:schemeClr>
                </a:solidFill>
              </a:defRPr>
            </a:lvl1pPr>
          </a:lstStyle>
          <a:p>
            <a:pPr lvl="0"/>
            <a:r>
              <a:rPr lang="fr-FR" dirty="0"/>
              <a:t>Name SURNAME</a:t>
            </a:r>
          </a:p>
          <a:p>
            <a:pPr lvl="0"/>
            <a:r>
              <a:rPr lang="fr-FR" dirty="0"/>
              <a:t>PhD – </a:t>
            </a:r>
            <a:r>
              <a:rPr lang="fr-FR" dirty="0" err="1"/>
              <a:t>Title</a:t>
            </a:r>
            <a:r>
              <a:rPr lang="fr-FR" dirty="0"/>
              <a:t> of the </a:t>
            </a:r>
            <a:r>
              <a:rPr lang="fr-FR" dirty="0" err="1"/>
              <a:t>Thesis</a:t>
            </a:r>
            <a:endParaRPr lang="fr-FR" dirty="0"/>
          </a:p>
          <a:p>
            <a:pPr lvl="0"/>
            <a:r>
              <a:rPr lang="fr-FR" dirty="0"/>
              <a:t>Name.surname@devinci.fr</a:t>
            </a:r>
          </a:p>
        </p:txBody>
      </p:sp>
    </p:spTree>
    <p:extLst>
      <p:ext uri="{BB962C8B-B14F-4D97-AF65-F5344CB8AC3E}">
        <p14:creationId xmlns:p14="http://schemas.microsoft.com/office/powerpoint/2010/main" val="10530592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userDrawn="1">
  <p:cSld name="Big 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pPr lvl="0"/>
            <a:r>
              <a:rPr lang="fr-FR"/>
              <a:t>Cliquez pour modifier les styles du texte du masque</a:t>
            </a:r>
          </a:p>
        </p:txBody>
      </p:sp>
      <p:sp>
        <p:nvSpPr>
          <p:cNvPr id="5" name="Espace réservé du pied de page 2">
            <a:extLst>
              <a:ext uri="{FF2B5EF4-FFF2-40B4-BE49-F238E27FC236}">
                <a16:creationId xmlns:a16="http://schemas.microsoft.com/office/drawing/2014/main" id="{CF65F214-727C-4140-997D-62910DC38FAE}"/>
              </a:ext>
            </a:extLst>
          </p:cNvPr>
          <p:cNvSpPr>
            <a:spLocks noGrp="1"/>
          </p:cNvSpPr>
          <p:nvPr>
            <p:ph type="ftr" sz="quarter" idx="10"/>
          </p:nvPr>
        </p:nvSpPr>
        <p:spPr>
          <a:xfrm>
            <a:off x="723900" y="4534451"/>
            <a:ext cx="7410450" cy="280987"/>
          </a:xfrm>
        </p:spPr>
        <p:txBody>
          <a:bodyPr/>
          <a:lstStyle/>
          <a:p>
            <a:r>
              <a:rPr lang="en-US" dirty="0"/>
              <a:t>Presentation Title | Internal | DVIC | Technical Lecture</a:t>
            </a:r>
          </a:p>
        </p:txBody>
      </p:sp>
      <p:sp>
        <p:nvSpPr>
          <p:cNvPr id="6" name="Espace réservé du numéro de diapositive 3">
            <a:extLst>
              <a:ext uri="{FF2B5EF4-FFF2-40B4-BE49-F238E27FC236}">
                <a16:creationId xmlns:a16="http://schemas.microsoft.com/office/drawing/2014/main" id="{54158B17-E0A9-4026-939F-30DAC20EC80F}"/>
              </a:ext>
            </a:extLst>
          </p:cNvPr>
          <p:cNvSpPr>
            <a:spLocks noGrp="1"/>
          </p:cNvSpPr>
          <p:nvPr>
            <p:ph type="sldNum" sz="quarter" idx="11"/>
          </p:nvPr>
        </p:nvSpPr>
        <p:spPr>
          <a:xfrm>
            <a:off x="311700" y="4534451"/>
            <a:ext cx="412199" cy="280987"/>
          </a:xfrm>
        </p:spPr>
        <p:txBody>
          <a:bodyPr/>
          <a:lstStyle/>
          <a:p>
            <a:fld id="{644EB595-0A1B-42A2-9F4D-E4BA0D3AE8CA}" type="slidenum">
              <a:rPr lang="fr-FR" smtClean="0"/>
              <a:pPr/>
              <a:t>‹N°›</a:t>
            </a:fld>
            <a:endParaRPr lang="fr-FR"/>
          </a:p>
        </p:txBody>
      </p:sp>
      <p:sp>
        <p:nvSpPr>
          <p:cNvPr id="7" name="Espace réservé du texte 5">
            <a:extLst>
              <a:ext uri="{FF2B5EF4-FFF2-40B4-BE49-F238E27FC236}">
                <a16:creationId xmlns:a16="http://schemas.microsoft.com/office/drawing/2014/main" id="{0445D1F5-BCDC-4363-9F5B-1EFB6B4FCAF8}"/>
              </a:ext>
            </a:extLst>
          </p:cNvPr>
          <p:cNvSpPr>
            <a:spLocks noGrp="1"/>
          </p:cNvSpPr>
          <p:nvPr>
            <p:ph type="body" sz="quarter" idx="12" hasCustomPrompt="1"/>
          </p:nvPr>
        </p:nvSpPr>
        <p:spPr>
          <a:xfrm>
            <a:off x="311700" y="255819"/>
            <a:ext cx="730887" cy="450850"/>
          </a:xfrm>
        </p:spPr>
        <p:txBody>
          <a:bodyPr/>
          <a:lstStyle>
            <a:lvl1pPr marL="114300" indent="0">
              <a:buNone/>
              <a:defRPr sz="2000">
                <a:latin typeface="+mj-lt"/>
              </a:defRPr>
            </a:lvl1pPr>
          </a:lstStyle>
          <a:p>
            <a:pPr lvl="0"/>
            <a:r>
              <a:rPr lang="fr-FR" dirty="0"/>
              <a:t>01|</a:t>
            </a:r>
          </a:p>
        </p:txBody>
      </p:sp>
      <p:sp>
        <p:nvSpPr>
          <p:cNvPr id="8" name="Espace réservé du texte 5">
            <a:extLst>
              <a:ext uri="{FF2B5EF4-FFF2-40B4-BE49-F238E27FC236}">
                <a16:creationId xmlns:a16="http://schemas.microsoft.com/office/drawing/2014/main" id="{F9D2430D-FF47-468C-80AE-8257AC6287F8}"/>
              </a:ext>
            </a:extLst>
          </p:cNvPr>
          <p:cNvSpPr>
            <a:spLocks noGrp="1"/>
          </p:cNvSpPr>
          <p:nvPr>
            <p:ph type="body" sz="quarter" idx="15" hasCustomPrompt="1"/>
          </p:nvPr>
        </p:nvSpPr>
        <p:spPr>
          <a:xfrm>
            <a:off x="723899" y="255819"/>
            <a:ext cx="2187723" cy="450850"/>
          </a:xfrm>
        </p:spPr>
        <p:txBody>
          <a:bodyPr/>
          <a:lstStyle>
            <a:lvl1pPr marL="114300" indent="0">
              <a:buNone/>
              <a:defRPr sz="2000">
                <a:solidFill>
                  <a:schemeClr val="accent1"/>
                </a:solidFill>
                <a:latin typeface="+mj-lt"/>
              </a:defRPr>
            </a:lvl1pPr>
          </a:lstStyle>
          <a:p>
            <a:pPr lvl="0"/>
            <a:r>
              <a:rPr lang="fr-FR" dirty="0"/>
              <a:t>SECTION NAME</a:t>
            </a:r>
          </a:p>
        </p:txBody>
      </p:sp>
    </p:spTree>
    <p:extLst>
      <p:ext uri="{BB962C8B-B14F-4D97-AF65-F5344CB8AC3E}">
        <p14:creationId xmlns:p14="http://schemas.microsoft.com/office/powerpoint/2010/main" val="19213741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slide" preserve="1">
  <p:cSld name="1_Title slide">
    <p:spTree>
      <p:nvGrpSpPr>
        <p:cNvPr id="1" name="Shape 9"/>
        <p:cNvGrpSpPr/>
        <p:nvPr/>
      </p:nvGrpSpPr>
      <p:grpSpPr>
        <a:xfrm>
          <a:off x="0" y="0"/>
          <a:ext cx="0" cy="0"/>
          <a:chOff x="0" y="0"/>
          <a:chExt cx="0" cy="0"/>
        </a:xfrm>
      </p:grpSpPr>
      <p:sp>
        <p:nvSpPr>
          <p:cNvPr id="10" name="Google Shape;10;p2"/>
          <p:cNvSpPr txBox="1">
            <a:spLocks noGrp="1"/>
          </p:cNvSpPr>
          <p:nvPr>
            <p:ph type="ctrTitle" hasCustomPrompt="1"/>
          </p:nvPr>
        </p:nvSpPr>
        <p:spPr>
          <a:xfrm>
            <a:off x="719999" y="1443717"/>
            <a:ext cx="6047507" cy="1436216"/>
          </a:xfrm>
          <a:prstGeom prst="rect">
            <a:avLst/>
          </a:prstGeom>
        </p:spPr>
        <p:txBody>
          <a:bodyPr spcFirstLastPara="1" wrap="square" lIns="91425" tIns="91425" rIns="91425" bIns="91425" anchor="b" anchorCtr="0">
            <a:noAutofit/>
          </a:bodyPr>
          <a:lstStyle>
            <a:lvl1pPr lvl="0" algn="l">
              <a:spcBef>
                <a:spcPts val="0"/>
              </a:spcBef>
              <a:spcAft>
                <a:spcPts val="0"/>
              </a:spcAft>
              <a:buSzPts val="5200"/>
              <a:buNone/>
              <a:defRPr sz="4400">
                <a:solidFill>
                  <a:schemeClr val="accent1"/>
                </a:solidFill>
                <a:latin typeface="+mj-lt"/>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r>
              <a:rPr lang="fr-FR" dirty="0" err="1"/>
              <a:t>Thank</a:t>
            </a:r>
            <a:r>
              <a:rPr lang="fr-FR" dirty="0"/>
              <a:t> </a:t>
            </a:r>
            <a:r>
              <a:rPr lang="fr-FR" dirty="0" err="1"/>
              <a:t>you</a:t>
            </a:r>
            <a:endParaRPr dirty="0"/>
          </a:p>
        </p:txBody>
      </p:sp>
      <p:sp>
        <p:nvSpPr>
          <p:cNvPr id="3" name="Espace réservé du texte 2">
            <a:extLst>
              <a:ext uri="{FF2B5EF4-FFF2-40B4-BE49-F238E27FC236}">
                <a16:creationId xmlns:a16="http://schemas.microsoft.com/office/drawing/2014/main" id="{BD21991B-DB12-4AB8-ADB5-60EF109358A6}"/>
              </a:ext>
            </a:extLst>
          </p:cNvPr>
          <p:cNvSpPr>
            <a:spLocks noGrp="1"/>
          </p:cNvSpPr>
          <p:nvPr>
            <p:ph type="body" sz="quarter" idx="13" hasCustomPrompt="1"/>
          </p:nvPr>
        </p:nvSpPr>
        <p:spPr>
          <a:xfrm>
            <a:off x="719999" y="3363784"/>
            <a:ext cx="3851275" cy="854075"/>
          </a:xfrm>
        </p:spPr>
        <p:txBody>
          <a:bodyPr/>
          <a:lstStyle>
            <a:lvl1pPr marL="0" indent="0" algn="l" rtl="0">
              <a:spcBef>
                <a:spcPts val="0"/>
              </a:spcBef>
              <a:spcAft>
                <a:spcPts val="0"/>
              </a:spcAft>
              <a:buNone/>
              <a:defRPr sz="1400"/>
            </a:lvl1pPr>
          </a:lstStyle>
          <a:p>
            <a:pPr marL="0" lvl="0" indent="0" algn="l" rtl="0">
              <a:spcBef>
                <a:spcPts val="0"/>
              </a:spcBef>
              <a:spcAft>
                <a:spcPts val="0"/>
              </a:spcAft>
              <a:buNone/>
            </a:pPr>
            <a:r>
              <a:rPr lang="en-US" b="1" dirty="0">
                <a:solidFill>
                  <a:srgbClr val="666666"/>
                </a:solidFill>
                <a:latin typeface="Roboto Light"/>
                <a:ea typeface="Roboto Light"/>
                <a:cs typeface="Roboto Light"/>
                <a:sym typeface="Roboto Light"/>
              </a:rPr>
              <a:t>Name</a:t>
            </a:r>
            <a:r>
              <a:rPr lang="en-US" dirty="0">
                <a:solidFill>
                  <a:srgbClr val="666666"/>
                </a:solidFill>
                <a:latin typeface="Roboto Light"/>
                <a:ea typeface="Roboto Light"/>
                <a:cs typeface="Roboto Light"/>
                <a:sym typeface="Roboto Light"/>
              </a:rPr>
              <a:t> SURNAME</a:t>
            </a:r>
          </a:p>
          <a:p>
            <a:pPr marL="0" lvl="0" indent="0" algn="l" rtl="0">
              <a:spcBef>
                <a:spcPts val="0"/>
              </a:spcBef>
              <a:spcAft>
                <a:spcPts val="0"/>
              </a:spcAft>
              <a:buNone/>
            </a:pPr>
            <a:r>
              <a:rPr lang="en-US" dirty="0">
                <a:solidFill>
                  <a:srgbClr val="666666"/>
                </a:solidFill>
                <a:latin typeface="Roboto Light"/>
                <a:ea typeface="Roboto Light"/>
                <a:cs typeface="Roboto Light"/>
                <a:sym typeface="Roboto Light"/>
              </a:rPr>
              <a:t>PhD - </a:t>
            </a:r>
            <a:r>
              <a:rPr lang="en-US" b="1" dirty="0">
                <a:solidFill>
                  <a:srgbClr val="666666"/>
                </a:solidFill>
                <a:latin typeface="Roboto Light"/>
                <a:ea typeface="Roboto Light"/>
                <a:cs typeface="Roboto Light"/>
                <a:sym typeface="Roboto Light"/>
              </a:rPr>
              <a:t>Title of the Thesis</a:t>
            </a:r>
          </a:p>
          <a:p>
            <a:pPr marL="0" lvl="0" indent="0" algn="l" rtl="0">
              <a:spcBef>
                <a:spcPts val="0"/>
              </a:spcBef>
              <a:spcAft>
                <a:spcPts val="0"/>
              </a:spcAft>
              <a:buNone/>
            </a:pPr>
            <a:r>
              <a:rPr lang="en-US" dirty="0">
                <a:solidFill>
                  <a:srgbClr val="666666"/>
                </a:solidFill>
                <a:latin typeface="Roboto Light"/>
                <a:ea typeface="Roboto Light"/>
                <a:cs typeface="Roboto Light"/>
                <a:sym typeface="Roboto Light"/>
              </a:rPr>
              <a:t>name.surname</a:t>
            </a:r>
            <a:r>
              <a:rPr lang="en-US" b="1" dirty="0">
                <a:solidFill>
                  <a:srgbClr val="666666"/>
                </a:solidFill>
                <a:latin typeface="Roboto Light"/>
                <a:ea typeface="Roboto Light"/>
                <a:cs typeface="Roboto Light"/>
                <a:sym typeface="Roboto Light"/>
              </a:rPr>
              <a:t>@devinci.fr</a:t>
            </a:r>
          </a:p>
        </p:txBody>
      </p:sp>
      <p:pic>
        <p:nvPicPr>
          <p:cNvPr id="13" name="Google Shape;58;p13">
            <a:extLst>
              <a:ext uri="{FF2B5EF4-FFF2-40B4-BE49-F238E27FC236}">
                <a16:creationId xmlns:a16="http://schemas.microsoft.com/office/drawing/2014/main" id="{E33AF694-FAC1-4FC7-A476-A8EC542B92A8}"/>
              </a:ext>
            </a:extLst>
          </p:cNvPr>
          <p:cNvPicPr preferRelativeResize="0"/>
          <p:nvPr/>
        </p:nvPicPr>
        <p:blipFill>
          <a:blip r:embed="rId2">
            <a:alphaModFix/>
          </a:blip>
          <a:stretch>
            <a:fillRect/>
          </a:stretch>
        </p:blipFill>
        <p:spPr>
          <a:xfrm>
            <a:off x="3599521" y="4269592"/>
            <a:ext cx="1394425" cy="497350"/>
          </a:xfrm>
          <a:prstGeom prst="rect">
            <a:avLst/>
          </a:prstGeom>
          <a:noFill/>
          <a:ln>
            <a:noFill/>
          </a:ln>
        </p:spPr>
      </p:pic>
      <p:pic>
        <p:nvPicPr>
          <p:cNvPr id="14" name="Google Shape;59;p13">
            <a:extLst>
              <a:ext uri="{FF2B5EF4-FFF2-40B4-BE49-F238E27FC236}">
                <a16:creationId xmlns:a16="http://schemas.microsoft.com/office/drawing/2014/main" id="{239A7711-6735-45B3-BB2D-CBBEBC4A09AD}"/>
              </a:ext>
            </a:extLst>
          </p:cNvPr>
          <p:cNvPicPr preferRelativeResize="0"/>
          <p:nvPr/>
        </p:nvPicPr>
        <p:blipFill>
          <a:blip r:embed="rId3">
            <a:alphaModFix/>
          </a:blip>
          <a:stretch>
            <a:fillRect/>
          </a:stretch>
        </p:blipFill>
        <p:spPr>
          <a:xfrm>
            <a:off x="5319421" y="4273430"/>
            <a:ext cx="1558325" cy="489622"/>
          </a:xfrm>
          <a:prstGeom prst="rect">
            <a:avLst/>
          </a:prstGeom>
          <a:noFill/>
          <a:ln>
            <a:noFill/>
          </a:ln>
        </p:spPr>
      </p:pic>
      <p:pic>
        <p:nvPicPr>
          <p:cNvPr id="15" name="Google Shape;60;p13">
            <a:extLst>
              <a:ext uri="{FF2B5EF4-FFF2-40B4-BE49-F238E27FC236}">
                <a16:creationId xmlns:a16="http://schemas.microsoft.com/office/drawing/2014/main" id="{BFD43557-DDFB-473A-9777-62D7327F7A5A}"/>
              </a:ext>
            </a:extLst>
          </p:cNvPr>
          <p:cNvPicPr preferRelativeResize="0"/>
          <p:nvPr/>
        </p:nvPicPr>
        <p:blipFill>
          <a:blip r:embed="rId4">
            <a:alphaModFix/>
          </a:blip>
          <a:stretch>
            <a:fillRect/>
          </a:stretch>
        </p:blipFill>
        <p:spPr>
          <a:xfrm>
            <a:off x="1694402" y="4269586"/>
            <a:ext cx="1558325" cy="497338"/>
          </a:xfrm>
          <a:prstGeom prst="rect">
            <a:avLst/>
          </a:prstGeom>
          <a:noFill/>
          <a:ln>
            <a:noFill/>
          </a:ln>
        </p:spPr>
      </p:pic>
      <p:pic>
        <p:nvPicPr>
          <p:cNvPr id="16" name="Google Shape;61;p13">
            <a:extLst>
              <a:ext uri="{FF2B5EF4-FFF2-40B4-BE49-F238E27FC236}">
                <a16:creationId xmlns:a16="http://schemas.microsoft.com/office/drawing/2014/main" id="{F5633426-B184-4622-9B73-8E0C9AC3A58D}"/>
              </a:ext>
            </a:extLst>
          </p:cNvPr>
          <p:cNvPicPr preferRelativeResize="0"/>
          <p:nvPr/>
        </p:nvPicPr>
        <p:blipFill>
          <a:blip r:embed="rId5">
            <a:alphaModFix/>
          </a:blip>
          <a:stretch>
            <a:fillRect/>
          </a:stretch>
        </p:blipFill>
        <p:spPr>
          <a:xfrm>
            <a:off x="719999" y="4295968"/>
            <a:ext cx="627600" cy="444550"/>
          </a:xfrm>
          <a:prstGeom prst="rect">
            <a:avLst/>
          </a:prstGeom>
          <a:noFill/>
          <a:ln>
            <a:noFill/>
          </a:ln>
        </p:spPr>
      </p:pic>
      <p:sp>
        <p:nvSpPr>
          <p:cNvPr id="12" name="Textplatzhalter 7">
            <a:extLst>
              <a:ext uri="{FF2B5EF4-FFF2-40B4-BE49-F238E27FC236}">
                <a16:creationId xmlns:a16="http://schemas.microsoft.com/office/drawing/2014/main" id="{4446339A-3806-4674-8A55-1595C8A11596}"/>
              </a:ext>
            </a:extLst>
          </p:cNvPr>
          <p:cNvSpPr>
            <a:spLocks noGrp="1"/>
          </p:cNvSpPr>
          <p:nvPr>
            <p:ph type="body" sz="quarter" idx="14" hasCustomPrompt="1"/>
          </p:nvPr>
        </p:nvSpPr>
        <p:spPr>
          <a:xfrm>
            <a:off x="719999" y="2931660"/>
            <a:ext cx="4579937" cy="286597"/>
          </a:xfrm>
        </p:spPr>
        <p:txBody>
          <a:bodyPr anchor="ctr" anchorCtr="0"/>
          <a:lstStyle>
            <a:lvl1pPr marL="114300" indent="0">
              <a:spcBef>
                <a:spcPts val="300"/>
              </a:spcBef>
              <a:buNone/>
              <a:defRPr>
                <a:solidFill>
                  <a:schemeClr val="tx1"/>
                </a:solidFill>
              </a:defRPr>
            </a:lvl1pPr>
            <a:lvl2pPr>
              <a:spcBef>
                <a:spcPts val="300"/>
              </a:spcBef>
              <a:defRPr>
                <a:solidFill>
                  <a:schemeClr val="tx2"/>
                </a:solidFill>
              </a:defRPr>
            </a:lvl2pPr>
          </a:lstStyle>
          <a:p>
            <a:pPr lvl="0"/>
            <a:r>
              <a:rPr lang="de-DE" dirty="0"/>
              <a:t>Questions ?</a:t>
            </a:r>
          </a:p>
        </p:txBody>
      </p:sp>
      <p:pic>
        <p:nvPicPr>
          <p:cNvPr id="9" name="Google Shape;58;p13">
            <a:extLst>
              <a:ext uri="{FF2B5EF4-FFF2-40B4-BE49-F238E27FC236}">
                <a16:creationId xmlns:a16="http://schemas.microsoft.com/office/drawing/2014/main" id="{A7EB1B1A-48E1-4C3F-8330-107CBA254DF6}"/>
              </a:ext>
            </a:extLst>
          </p:cNvPr>
          <p:cNvPicPr preferRelativeResize="0"/>
          <p:nvPr userDrawn="1"/>
        </p:nvPicPr>
        <p:blipFill>
          <a:blip r:embed="rId2">
            <a:alphaModFix/>
          </a:blip>
          <a:stretch>
            <a:fillRect/>
          </a:stretch>
        </p:blipFill>
        <p:spPr>
          <a:xfrm>
            <a:off x="3599521" y="4269592"/>
            <a:ext cx="1394425" cy="497350"/>
          </a:xfrm>
          <a:prstGeom prst="rect">
            <a:avLst/>
          </a:prstGeom>
          <a:noFill/>
          <a:ln>
            <a:noFill/>
          </a:ln>
        </p:spPr>
      </p:pic>
      <p:pic>
        <p:nvPicPr>
          <p:cNvPr id="11" name="Google Shape;59;p13">
            <a:extLst>
              <a:ext uri="{FF2B5EF4-FFF2-40B4-BE49-F238E27FC236}">
                <a16:creationId xmlns:a16="http://schemas.microsoft.com/office/drawing/2014/main" id="{6F6AF9CC-79DE-4FB9-929B-E5CC70F7E872}"/>
              </a:ext>
            </a:extLst>
          </p:cNvPr>
          <p:cNvPicPr preferRelativeResize="0"/>
          <p:nvPr userDrawn="1"/>
        </p:nvPicPr>
        <p:blipFill>
          <a:blip r:embed="rId3">
            <a:alphaModFix/>
          </a:blip>
          <a:stretch>
            <a:fillRect/>
          </a:stretch>
        </p:blipFill>
        <p:spPr>
          <a:xfrm>
            <a:off x="5319421" y="4273430"/>
            <a:ext cx="1558325" cy="489622"/>
          </a:xfrm>
          <a:prstGeom prst="rect">
            <a:avLst/>
          </a:prstGeom>
          <a:noFill/>
          <a:ln>
            <a:noFill/>
          </a:ln>
        </p:spPr>
      </p:pic>
      <p:pic>
        <p:nvPicPr>
          <p:cNvPr id="17" name="Google Shape;60;p13">
            <a:extLst>
              <a:ext uri="{FF2B5EF4-FFF2-40B4-BE49-F238E27FC236}">
                <a16:creationId xmlns:a16="http://schemas.microsoft.com/office/drawing/2014/main" id="{F25BFAF0-6E3D-48AC-83B6-05BC6543557E}"/>
              </a:ext>
            </a:extLst>
          </p:cNvPr>
          <p:cNvPicPr preferRelativeResize="0"/>
          <p:nvPr userDrawn="1"/>
        </p:nvPicPr>
        <p:blipFill>
          <a:blip r:embed="rId4">
            <a:alphaModFix/>
          </a:blip>
          <a:stretch>
            <a:fillRect/>
          </a:stretch>
        </p:blipFill>
        <p:spPr>
          <a:xfrm>
            <a:off x="1694402" y="4269586"/>
            <a:ext cx="1558325" cy="497338"/>
          </a:xfrm>
          <a:prstGeom prst="rect">
            <a:avLst/>
          </a:prstGeom>
          <a:noFill/>
          <a:ln>
            <a:noFill/>
          </a:ln>
        </p:spPr>
      </p:pic>
      <p:pic>
        <p:nvPicPr>
          <p:cNvPr id="18" name="Google Shape;61;p13">
            <a:extLst>
              <a:ext uri="{FF2B5EF4-FFF2-40B4-BE49-F238E27FC236}">
                <a16:creationId xmlns:a16="http://schemas.microsoft.com/office/drawing/2014/main" id="{154CDD39-4021-4823-8811-687248B591DB}"/>
              </a:ext>
            </a:extLst>
          </p:cNvPr>
          <p:cNvPicPr preferRelativeResize="0"/>
          <p:nvPr userDrawn="1"/>
        </p:nvPicPr>
        <p:blipFill>
          <a:blip r:embed="rId5">
            <a:alphaModFix/>
          </a:blip>
          <a:stretch>
            <a:fillRect/>
          </a:stretch>
        </p:blipFill>
        <p:spPr>
          <a:xfrm>
            <a:off x="719999" y="4295968"/>
            <a:ext cx="627600" cy="444550"/>
          </a:xfrm>
          <a:prstGeom prst="rect">
            <a:avLst/>
          </a:prstGeom>
          <a:noFill/>
          <a:ln>
            <a:noFill/>
          </a:ln>
        </p:spPr>
      </p:pic>
    </p:spTree>
    <p:extLst>
      <p:ext uri="{BB962C8B-B14F-4D97-AF65-F5344CB8AC3E}">
        <p14:creationId xmlns:p14="http://schemas.microsoft.com/office/powerpoint/2010/main" val="11032875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preserve="1" userDrawn="1">
  <p:cSld name="1_Title slide">
    <p:spTree>
      <p:nvGrpSpPr>
        <p:cNvPr id="1" name="Shape 9"/>
        <p:cNvGrpSpPr/>
        <p:nvPr/>
      </p:nvGrpSpPr>
      <p:grpSpPr>
        <a:xfrm>
          <a:off x="0" y="0"/>
          <a:ext cx="0" cy="0"/>
          <a:chOff x="0" y="0"/>
          <a:chExt cx="0" cy="0"/>
        </a:xfrm>
      </p:grpSpPr>
      <p:sp>
        <p:nvSpPr>
          <p:cNvPr id="10" name="Google Shape;10;p2"/>
          <p:cNvSpPr txBox="1">
            <a:spLocks noGrp="1"/>
          </p:cNvSpPr>
          <p:nvPr>
            <p:ph type="ctrTitle" hasCustomPrompt="1"/>
          </p:nvPr>
        </p:nvSpPr>
        <p:spPr>
          <a:xfrm>
            <a:off x="266035" y="1443717"/>
            <a:ext cx="6047507" cy="1436216"/>
          </a:xfrm>
          <a:prstGeom prst="rect">
            <a:avLst/>
          </a:prstGeom>
        </p:spPr>
        <p:txBody>
          <a:bodyPr spcFirstLastPara="1" wrap="square" lIns="91425" tIns="91425" rIns="91425" bIns="91425" anchor="b" anchorCtr="0">
            <a:noAutofit/>
          </a:bodyPr>
          <a:lstStyle>
            <a:lvl1pPr lvl="0" algn="l">
              <a:spcBef>
                <a:spcPts val="0"/>
              </a:spcBef>
              <a:spcAft>
                <a:spcPts val="0"/>
              </a:spcAft>
              <a:buSzPts val="5200"/>
              <a:buNone/>
              <a:defRPr sz="4400">
                <a:solidFill>
                  <a:schemeClr val="accent1"/>
                </a:solidFill>
                <a:latin typeface="+mj-lt"/>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r>
              <a:rPr lang="fr-FR" dirty="0"/>
              <a:t>LECTURE TITLE, MAJ, 44PT, 2 LINE MAX</a:t>
            </a:r>
            <a:endParaRPr dirty="0"/>
          </a:p>
        </p:txBody>
      </p:sp>
      <p:sp>
        <p:nvSpPr>
          <p:cNvPr id="11" name="Google Shape;11;p2"/>
          <p:cNvSpPr txBox="1">
            <a:spLocks noGrp="1"/>
          </p:cNvSpPr>
          <p:nvPr>
            <p:ph type="subTitle" idx="1" hasCustomPrompt="1"/>
          </p:nvPr>
        </p:nvSpPr>
        <p:spPr>
          <a:xfrm>
            <a:off x="1856038" y="2676576"/>
            <a:ext cx="3973420" cy="792600"/>
          </a:xfrm>
          <a:prstGeom prst="rect">
            <a:avLst/>
          </a:prstGeom>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2400" b="0">
                <a:solidFill>
                  <a:schemeClr val="tx1"/>
                </a:solidFill>
                <a:latin typeface="+mn-lt"/>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r>
              <a:rPr lang="fr-FR" dirty="0"/>
              <a:t>– </a:t>
            </a:r>
            <a:r>
              <a:rPr lang="fr-FR" dirty="0" err="1"/>
              <a:t>Subtitle</a:t>
            </a:r>
            <a:r>
              <a:rPr lang="fr-FR" dirty="0"/>
              <a:t> of Lecture</a:t>
            </a:r>
            <a:endParaRPr dirty="0"/>
          </a:p>
        </p:txBody>
      </p:sp>
      <p:pic>
        <p:nvPicPr>
          <p:cNvPr id="8" name="Google Shape;57;p13">
            <a:extLst>
              <a:ext uri="{FF2B5EF4-FFF2-40B4-BE49-F238E27FC236}">
                <a16:creationId xmlns:a16="http://schemas.microsoft.com/office/drawing/2014/main" id="{1107FF23-9A46-430F-8774-77486BE527F8}"/>
              </a:ext>
            </a:extLst>
          </p:cNvPr>
          <p:cNvPicPr preferRelativeResize="0"/>
          <p:nvPr userDrawn="1"/>
        </p:nvPicPr>
        <p:blipFill rotWithShape="1">
          <a:blip r:embed="rId2">
            <a:alphaModFix/>
          </a:blip>
          <a:srcRect l="9974" t="14370" r="11796" b="19861"/>
          <a:stretch/>
        </p:blipFill>
        <p:spPr>
          <a:xfrm>
            <a:off x="344373" y="182831"/>
            <a:ext cx="1492060" cy="1254380"/>
          </a:xfrm>
          <a:prstGeom prst="rect">
            <a:avLst/>
          </a:prstGeom>
          <a:noFill/>
          <a:ln>
            <a:noFill/>
          </a:ln>
        </p:spPr>
      </p:pic>
      <p:sp>
        <p:nvSpPr>
          <p:cNvPr id="9" name="Espace réservé pour une image  8">
            <a:extLst>
              <a:ext uri="{FF2B5EF4-FFF2-40B4-BE49-F238E27FC236}">
                <a16:creationId xmlns:a16="http://schemas.microsoft.com/office/drawing/2014/main" id="{F9093C77-847E-44E0-B094-99C17001C010}"/>
              </a:ext>
            </a:extLst>
          </p:cNvPr>
          <p:cNvSpPr>
            <a:spLocks noGrp="1"/>
          </p:cNvSpPr>
          <p:nvPr>
            <p:ph type="pic" sz="quarter" idx="14"/>
          </p:nvPr>
        </p:nvSpPr>
        <p:spPr>
          <a:xfrm>
            <a:off x="6767506" y="0"/>
            <a:ext cx="2376494" cy="5143500"/>
          </a:xfrm>
          <a:pattFill prst="pct5">
            <a:fgClr>
              <a:schemeClr val="accent1"/>
            </a:fgClr>
            <a:bgClr>
              <a:schemeClr val="bg1"/>
            </a:bgClr>
          </a:pattFill>
        </p:spPr>
        <p:txBody>
          <a:bodyPr/>
          <a:lstStyle/>
          <a:p>
            <a:endParaRPr lang="fr-FR" dirty="0"/>
          </a:p>
        </p:txBody>
      </p:sp>
      <p:pic>
        <p:nvPicPr>
          <p:cNvPr id="13" name="Google Shape;58;p13">
            <a:extLst>
              <a:ext uri="{FF2B5EF4-FFF2-40B4-BE49-F238E27FC236}">
                <a16:creationId xmlns:a16="http://schemas.microsoft.com/office/drawing/2014/main" id="{E33AF694-FAC1-4FC7-A476-A8EC542B92A8}"/>
              </a:ext>
            </a:extLst>
          </p:cNvPr>
          <p:cNvPicPr preferRelativeResize="0"/>
          <p:nvPr userDrawn="1"/>
        </p:nvPicPr>
        <p:blipFill>
          <a:blip r:embed="rId3">
            <a:alphaModFix/>
          </a:blip>
          <a:stretch>
            <a:fillRect/>
          </a:stretch>
        </p:blipFill>
        <p:spPr>
          <a:xfrm>
            <a:off x="3342325" y="4483237"/>
            <a:ext cx="1394425" cy="497350"/>
          </a:xfrm>
          <a:prstGeom prst="rect">
            <a:avLst/>
          </a:prstGeom>
          <a:noFill/>
          <a:ln>
            <a:noFill/>
          </a:ln>
        </p:spPr>
      </p:pic>
      <p:pic>
        <p:nvPicPr>
          <p:cNvPr id="14" name="Google Shape;59;p13">
            <a:extLst>
              <a:ext uri="{FF2B5EF4-FFF2-40B4-BE49-F238E27FC236}">
                <a16:creationId xmlns:a16="http://schemas.microsoft.com/office/drawing/2014/main" id="{239A7711-6735-45B3-BB2D-CBBEBC4A09AD}"/>
              </a:ext>
            </a:extLst>
          </p:cNvPr>
          <p:cNvPicPr preferRelativeResize="0"/>
          <p:nvPr userDrawn="1"/>
        </p:nvPicPr>
        <p:blipFill>
          <a:blip r:embed="rId4">
            <a:alphaModFix/>
          </a:blip>
          <a:stretch>
            <a:fillRect/>
          </a:stretch>
        </p:blipFill>
        <p:spPr>
          <a:xfrm>
            <a:off x="5062225" y="4487075"/>
            <a:ext cx="1558325" cy="489622"/>
          </a:xfrm>
          <a:prstGeom prst="rect">
            <a:avLst/>
          </a:prstGeom>
          <a:noFill/>
          <a:ln>
            <a:noFill/>
          </a:ln>
        </p:spPr>
      </p:pic>
      <p:pic>
        <p:nvPicPr>
          <p:cNvPr id="15" name="Google Shape;60;p13">
            <a:extLst>
              <a:ext uri="{FF2B5EF4-FFF2-40B4-BE49-F238E27FC236}">
                <a16:creationId xmlns:a16="http://schemas.microsoft.com/office/drawing/2014/main" id="{BFD43557-DDFB-473A-9777-62D7327F7A5A}"/>
              </a:ext>
            </a:extLst>
          </p:cNvPr>
          <p:cNvPicPr preferRelativeResize="0"/>
          <p:nvPr userDrawn="1"/>
        </p:nvPicPr>
        <p:blipFill>
          <a:blip r:embed="rId5">
            <a:alphaModFix/>
          </a:blip>
          <a:stretch>
            <a:fillRect/>
          </a:stretch>
        </p:blipFill>
        <p:spPr>
          <a:xfrm>
            <a:off x="1437206" y="4483231"/>
            <a:ext cx="1558325" cy="497338"/>
          </a:xfrm>
          <a:prstGeom prst="rect">
            <a:avLst/>
          </a:prstGeom>
          <a:noFill/>
          <a:ln>
            <a:noFill/>
          </a:ln>
        </p:spPr>
      </p:pic>
      <p:pic>
        <p:nvPicPr>
          <p:cNvPr id="16" name="Google Shape;61;p13">
            <a:extLst>
              <a:ext uri="{FF2B5EF4-FFF2-40B4-BE49-F238E27FC236}">
                <a16:creationId xmlns:a16="http://schemas.microsoft.com/office/drawing/2014/main" id="{F5633426-B184-4622-9B73-8E0C9AC3A58D}"/>
              </a:ext>
            </a:extLst>
          </p:cNvPr>
          <p:cNvPicPr preferRelativeResize="0"/>
          <p:nvPr userDrawn="1"/>
        </p:nvPicPr>
        <p:blipFill>
          <a:blip r:embed="rId6">
            <a:alphaModFix/>
          </a:blip>
          <a:stretch>
            <a:fillRect/>
          </a:stretch>
        </p:blipFill>
        <p:spPr>
          <a:xfrm>
            <a:off x="462803" y="4509613"/>
            <a:ext cx="627600" cy="444550"/>
          </a:xfrm>
          <a:prstGeom prst="rect">
            <a:avLst/>
          </a:prstGeom>
          <a:noFill/>
          <a:ln>
            <a:noFill/>
          </a:ln>
        </p:spPr>
      </p:pic>
      <p:sp>
        <p:nvSpPr>
          <p:cNvPr id="19" name="Espace réservé du texte 18">
            <a:extLst>
              <a:ext uri="{FF2B5EF4-FFF2-40B4-BE49-F238E27FC236}">
                <a16:creationId xmlns:a16="http://schemas.microsoft.com/office/drawing/2014/main" id="{D9930C80-D26E-4739-9608-0F27116DE039}"/>
              </a:ext>
            </a:extLst>
          </p:cNvPr>
          <p:cNvSpPr>
            <a:spLocks noGrp="1"/>
          </p:cNvSpPr>
          <p:nvPr>
            <p:ph type="body" sz="quarter" idx="15" hasCustomPrompt="1"/>
          </p:nvPr>
        </p:nvSpPr>
        <p:spPr>
          <a:xfrm>
            <a:off x="266014" y="2685085"/>
            <a:ext cx="1766848" cy="784091"/>
          </a:xfrm>
        </p:spPr>
        <p:txBody>
          <a:bodyPr/>
          <a:lstStyle>
            <a:lvl1pPr marL="114300" indent="0">
              <a:buNone/>
              <a:defRPr sz="2400" b="1"/>
            </a:lvl1pPr>
          </a:lstStyle>
          <a:p>
            <a:pPr lvl="0"/>
            <a:r>
              <a:rPr lang="fr-FR" dirty="0"/>
              <a:t>Lecture 01</a:t>
            </a:r>
          </a:p>
        </p:txBody>
      </p:sp>
      <p:sp>
        <p:nvSpPr>
          <p:cNvPr id="23" name="Espace réservé du texte 22">
            <a:extLst>
              <a:ext uri="{FF2B5EF4-FFF2-40B4-BE49-F238E27FC236}">
                <a16:creationId xmlns:a16="http://schemas.microsoft.com/office/drawing/2014/main" id="{13660E4A-2161-41E0-8942-6BF519F3EBDE}"/>
              </a:ext>
            </a:extLst>
          </p:cNvPr>
          <p:cNvSpPr>
            <a:spLocks noGrp="1"/>
          </p:cNvSpPr>
          <p:nvPr>
            <p:ph type="body" sz="quarter" idx="16" hasCustomPrompt="1"/>
          </p:nvPr>
        </p:nvSpPr>
        <p:spPr>
          <a:xfrm>
            <a:off x="262581" y="3457462"/>
            <a:ext cx="3186913" cy="914400"/>
          </a:xfrm>
        </p:spPr>
        <p:txBody>
          <a:bodyPr/>
          <a:lstStyle>
            <a:lvl1pPr marL="114300" indent="0">
              <a:buNone/>
              <a:defRPr sz="1400" b="0">
                <a:solidFill>
                  <a:schemeClr val="tx1">
                    <a:lumMod val="50000"/>
                  </a:schemeClr>
                </a:solidFill>
              </a:defRPr>
            </a:lvl1pPr>
          </a:lstStyle>
          <a:p>
            <a:pPr lvl="0"/>
            <a:r>
              <a:rPr lang="fr-FR" dirty="0"/>
              <a:t>Name SURNAME</a:t>
            </a:r>
          </a:p>
          <a:p>
            <a:pPr lvl="0"/>
            <a:r>
              <a:rPr lang="fr-FR" dirty="0"/>
              <a:t>PhD – </a:t>
            </a:r>
            <a:r>
              <a:rPr lang="fr-FR" dirty="0" err="1"/>
              <a:t>Title</a:t>
            </a:r>
            <a:r>
              <a:rPr lang="fr-FR" dirty="0"/>
              <a:t> of the </a:t>
            </a:r>
            <a:r>
              <a:rPr lang="fr-FR" dirty="0" err="1"/>
              <a:t>Thesis</a:t>
            </a:r>
            <a:endParaRPr lang="fr-FR" dirty="0"/>
          </a:p>
          <a:p>
            <a:pPr lvl="0"/>
            <a:r>
              <a:rPr lang="fr-FR" dirty="0"/>
              <a:t>Name.surname@devinci.fr</a:t>
            </a:r>
          </a:p>
        </p:txBody>
      </p:sp>
    </p:spTree>
    <p:extLst>
      <p:ext uri="{BB962C8B-B14F-4D97-AF65-F5344CB8AC3E}">
        <p14:creationId xmlns:p14="http://schemas.microsoft.com/office/powerpoint/2010/main" val="12280680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_Disposition personnalisé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1118863-F4CC-4104-9FB9-C53830B9AD1E}"/>
              </a:ext>
            </a:extLst>
          </p:cNvPr>
          <p:cNvSpPr>
            <a:spLocks noGrp="1"/>
          </p:cNvSpPr>
          <p:nvPr>
            <p:ph type="title" hasCustomPrompt="1"/>
          </p:nvPr>
        </p:nvSpPr>
        <p:spPr>
          <a:xfrm>
            <a:off x="311700" y="450294"/>
            <a:ext cx="8520600" cy="572700"/>
          </a:xfrm>
        </p:spPr>
        <p:txBody>
          <a:bodyPr/>
          <a:lstStyle>
            <a:lvl1pPr>
              <a:defRPr>
                <a:latin typeface="+mj-lt"/>
              </a:defRPr>
            </a:lvl1pPr>
          </a:lstStyle>
          <a:p>
            <a:r>
              <a:rPr lang="fr-FR" dirty="0"/>
              <a:t>LECTURE TITLE, 28PT, 1 LINE</a:t>
            </a:r>
          </a:p>
        </p:txBody>
      </p:sp>
      <p:sp>
        <p:nvSpPr>
          <p:cNvPr id="3" name="Espace réservé du pied de page 2">
            <a:extLst>
              <a:ext uri="{FF2B5EF4-FFF2-40B4-BE49-F238E27FC236}">
                <a16:creationId xmlns:a16="http://schemas.microsoft.com/office/drawing/2014/main" id="{C35F6B35-87DC-46B6-89AD-A95AB676ECD9}"/>
              </a:ext>
            </a:extLst>
          </p:cNvPr>
          <p:cNvSpPr>
            <a:spLocks noGrp="1"/>
          </p:cNvSpPr>
          <p:nvPr>
            <p:ph type="ftr" sz="quarter" idx="10"/>
          </p:nvPr>
        </p:nvSpPr>
        <p:spPr/>
        <p:txBody>
          <a:bodyPr/>
          <a:lstStyle/>
          <a:p>
            <a:r>
              <a:rPr lang="en-US" dirty="0"/>
              <a:t>Presentation title  |  DVIC |  Internal  |  Design  Lecture </a:t>
            </a:r>
          </a:p>
        </p:txBody>
      </p:sp>
      <p:sp>
        <p:nvSpPr>
          <p:cNvPr id="4" name="Espace réservé du numéro de diapositive 3">
            <a:extLst>
              <a:ext uri="{FF2B5EF4-FFF2-40B4-BE49-F238E27FC236}">
                <a16:creationId xmlns:a16="http://schemas.microsoft.com/office/drawing/2014/main" id="{E6C7DD4B-6912-4C73-8FDE-280F9AB6C1A8}"/>
              </a:ext>
            </a:extLst>
          </p:cNvPr>
          <p:cNvSpPr>
            <a:spLocks noGrp="1"/>
          </p:cNvSpPr>
          <p:nvPr>
            <p:ph type="sldNum" sz="quarter" idx="11"/>
          </p:nvPr>
        </p:nvSpPr>
        <p:spPr/>
        <p:txBody>
          <a:bodyPr/>
          <a:lstStyle/>
          <a:p>
            <a:fld id="{644EB595-0A1B-42A2-9F4D-E4BA0D3AE8CA}" type="slidenum">
              <a:rPr lang="fr-FR" smtClean="0"/>
              <a:pPr/>
              <a:t>‹N°›</a:t>
            </a:fld>
            <a:endParaRPr lang="fr-FR"/>
          </a:p>
        </p:txBody>
      </p:sp>
      <p:sp>
        <p:nvSpPr>
          <p:cNvPr id="10" name="Espace réservé du texte 9">
            <a:extLst>
              <a:ext uri="{FF2B5EF4-FFF2-40B4-BE49-F238E27FC236}">
                <a16:creationId xmlns:a16="http://schemas.microsoft.com/office/drawing/2014/main" id="{9B3C62EC-111B-47EA-9A6B-022F85CB5EF5}"/>
              </a:ext>
            </a:extLst>
          </p:cNvPr>
          <p:cNvSpPr>
            <a:spLocks noGrp="1"/>
          </p:cNvSpPr>
          <p:nvPr>
            <p:ph type="body" sz="quarter" idx="12" hasCustomPrompt="1"/>
          </p:nvPr>
        </p:nvSpPr>
        <p:spPr>
          <a:xfrm>
            <a:off x="311700" y="1242224"/>
            <a:ext cx="1364699" cy="742157"/>
          </a:xfrm>
        </p:spPr>
        <p:txBody>
          <a:bodyPr/>
          <a:lstStyle>
            <a:lvl1pPr marL="114300" indent="0">
              <a:buNone/>
              <a:defRPr sz="4400">
                <a:latin typeface="+mj-lt"/>
              </a:defRPr>
            </a:lvl1pPr>
          </a:lstStyle>
          <a:p>
            <a:pPr lvl="0"/>
            <a:r>
              <a:rPr lang="fr-FR" dirty="0"/>
              <a:t>01|</a:t>
            </a:r>
          </a:p>
        </p:txBody>
      </p:sp>
      <p:sp>
        <p:nvSpPr>
          <p:cNvPr id="13" name="Espace réservé du texte 9">
            <a:extLst>
              <a:ext uri="{FF2B5EF4-FFF2-40B4-BE49-F238E27FC236}">
                <a16:creationId xmlns:a16="http://schemas.microsoft.com/office/drawing/2014/main" id="{468CE49D-936E-421A-8D2D-BF5DAE7CE1FA}"/>
              </a:ext>
            </a:extLst>
          </p:cNvPr>
          <p:cNvSpPr>
            <a:spLocks noGrp="1"/>
          </p:cNvSpPr>
          <p:nvPr>
            <p:ph type="body" sz="quarter" idx="13" hasCustomPrompt="1"/>
          </p:nvPr>
        </p:nvSpPr>
        <p:spPr>
          <a:xfrm>
            <a:off x="311699" y="1984381"/>
            <a:ext cx="1364699" cy="742157"/>
          </a:xfrm>
        </p:spPr>
        <p:txBody>
          <a:bodyPr/>
          <a:lstStyle>
            <a:lvl1pPr marL="114300" indent="0">
              <a:buNone/>
              <a:defRPr sz="4400">
                <a:latin typeface="+mj-lt"/>
              </a:defRPr>
            </a:lvl1pPr>
          </a:lstStyle>
          <a:p>
            <a:pPr lvl="0"/>
            <a:r>
              <a:rPr lang="fr-FR" dirty="0"/>
              <a:t>02|</a:t>
            </a:r>
          </a:p>
        </p:txBody>
      </p:sp>
      <p:sp>
        <p:nvSpPr>
          <p:cNvPr id="14" name="Espace réservé du texte 9">
            <a:extLst>
              <a:ext uri="{FF2B5EF4-FFF2-40B4-BE49-F238E27FC236}">
                <a16:creationId xmlns:a16="http://schemas.microsoft.com/office/drawing/2014/main" id="{1B3F495F-1CAF-497F-9E33-6C514FD29F4D}"/>
              </a:ext>
            </a:extLst>
          </p:cNvPr>
          <p:cNvSpPr>
            <a:spLocks noGrp="1"/>
          </p:cNvSpPr>
          <p:nvPr>
            <p:ph type="body" sz="quarter" idx="14" hasCustomPrompt="1"/>
          </p:nvPr>
        </p:nvSpPr>
        <p:spPr>
          <a:xfrm>
            <a:off x="311698" y="2722148"/>
            <a:ext cx="1364699" cy="742157"/>
          </a:xfrm>
        </p:spPr>
        <p:txBody>
          <a:bodyPr/>
          <a:lstStyle>
            <a:lvl1pPr marL="114300" indent="0">
              <a:buNone/>
              <a:defRPr sz="4400">
                <a:latin typeface="+mj-lt"/>
              </a:defRPr>
            </a:lvl1pPr>
          </a:lstStyle>
          <a:p>
            <a:pPr lvl="0"/>
            <a:r>
              <a:rPr lang="fr-FR" dirty="0"/>
              <a:t>03|</a:t>
            </a:r>
          </a:p>
        </p:txBody>
      </p:sp>
      <p:sp>
        <p:nvSpPr>
          <p:cNvPr id="15" name="Espace réservé du texte 9">
            <a:extLst>
              <a:ext uri="{FF2B5EF4-FFF2-40B4-BE49-F238E27FC236}">
                <a16:creationId xmlns:a16="http://schemas.microsoft.com/office/drawing/2014/main" id="{0E61D389-7A53-4C50-B78B-7D515BEF3212}"/>
              </a:ext>
            </a:extLst>
          </p:cNvPr>
          <p:cNvSpPr>
            <a:spLocks noGrp="1"/>
          </p:cNvSpPr>
          <p:nvPr>
            <p:ph type="body" sz="quarter" idx="15" hasCustomPrompt="1"/>
          </p:nvPr>
        </p:nvSpPr>
        <p:spPr>
          <a:xfrm>
            <a:off x="311698" y="3464305"/>
            <a:ext cx="1364699" cy="742157"/>
          </a:xfrm>
        </p:spPr>
        <p:txBody>
          <a:bodyPr/>
          <a:lstStyle>
            <a:lvl1pPr marL="114300" indent="0">
              <a:buNone/>
              <a:defRPr sz="4400">
                <a:latin typeface="+mj-lt"/>
              </a:defRPr>
            </a:lvl1pPr>
          </a:lstStyle>
          <a:p>
            <a:pPr lvl="0"/>
            <a:r>
              <a:rPr lang="fr-FR" dirty="0"/>
              <a:t>04|</a:t>
            </a:r>
          </a:p>
        </p:txBody>
      </p:sp>
      <p:sp>
        <p:nvSpPr>
          <p:cNvPr id="16" name="Espace réservé du texte 9">
            <a:extLst>
              <a:ext uri="{FF2B5EF4-FFF2-40B4-BE49-F238E27FC236}">
                <a16:creationId xmlns:a16="http://schemas.microsoft.com/office/drawing/2014/main" id="{377E5D02-A6C7-40C8-A264-E95A124C0DD3}"/>
              </a:ext>
            </a:extLst>
          </p:cNvPr>
          <p:cNvSpPr>
            <a:spLocks noGrp="1"/>
          </p:cNvSpPr>
          <p:nvPr>
            <p:ph type="body" sz="quarter" idx="16" hasCustomPrompt="1"/>
          </p:nvPr>
        </p:nvSpPr>
        <p:spPr>
          <a:xfrm>
            <a:off x="4572001" y="1237834"/>
            <a:ext cx="1364699" cy="742157"/>
          </a:xfrm>
        </p:spPr>
        <p:txBody>
          <a:bodyPr/>
          <a:lstStyle>
            <a:lvl1pPr marL="114300" indent="0">
              <a:buNone/>
              <a:defRPr sz="4400">
                <a:latin typeface="+mj-lt"/>
              </a:defRPr>
            </a:lvl1pPr>
          </a:lstStyle>
          <a:p>
            <a:pPr lvl="0"/>
            <a:r>
              <a:rPr lang="fr-FR" dirty="0"/>
              <a:t>05|</a:t>
            </a:r>
          </a:p>
        </p:txBody>
      </p:sp>
      <p:sp>
        <p:nvSpPr>
          <p:cNvPr id="17" name="Espace réservé du texte 9">
            <a:extLst>
              <a:ext uri="{FF2B5EF4-FFF2-40B4-BE49-F238E27FC236}">
                <a16:creationId xmlns:a16="http://schemas.microsoft.com/office/drawing/2014/main" id="{1AE4C136-AFA5-4426-90A8-916CF7618FFA}"/>
              </a:ext>
            </a:extLst>
          </p:cNvPr>
          <p:cNvSpPr>
            <a:spLocks noGrp="1"/>
          </p:cNvSpPr>
          <p:nvPr>
            <p:ph type="body" sz="quarter" idx="17" hasCustomPrompt="1"/>
          </p:nvPr>
        </p:nvSpPr>
        <p:spPr>
          <a:xfrm>
            <a:off x="4572000" y="1979991"/>
            <a:ext cx="1364699" cy="742157"/>
          </a:xfrm>
        </p:spPr>
        <p:txBody>
          <a:bodyPr/>
          <a:lstStyle>
            <a:lvl1pPr marL="114300" indent="0">
              <a:buNone/>
              <a:defRPr sz="4400">
                <a:latin typeface="+mj-lt"/>
              </a:defRPr>
            </a:lvl1pPr>
          </a:lstStyle>
          <a:p>
            <a:pPr lvl="0"/>
            <a:r>
              <a:rPr lang="fr-FR" dirty="0"/>
              <a:t>06|</a:t>
            </a:r>
          </a:p>
        </p:txBody>
      </p:sp>
      <p:sp>
        <p:nvSpPr>
          <p:cNvPr id="18" name="Espace réservé du texte 9">
            <a:extLst>
              <a:ext uri="{FF2B5EF4-FFF2-40B4-BE49-F238E27FC236}">
                <a16:creationId xmlns:a16="http://schemas.microsoft.com/office/drawing/2014/main" id="{6AF0CC4E-9CA0-4D33-8527-809B51684289}"/>
              </a:ext>
            </a:extLst>
          </p:cNvPr>
          <p:cNvSpPr>
            <a:spLocks noGrp="1"/>
          </p:cNvSpPr>
          <p:nvPr>
            <p:ph type="body" sz="quarter" idx="18" hasCustomPrompt="1"/>
          </p:nvPr>
        </p:nvSpPr>
        <p:spPr>
          <a:xfrm>
            <a:off x="4571999" y="2717758"/>
            <a:ext cx="1364699" cy="742157"/>
          </a:xfrm>
        </p:spPr>
        <p:txBody>
          <a:bodyPr/>
          <a:lstStyle>
            <a:lvl1pPr marL="114300" indent="0">
              <a:buNone/>
              <a:defRPr sz="4400">
                <a:latin typeface="+mj-lt"/>
              </a:defRPr>
            </a:lvl1pPr>
          </a:lstStyle>
          <a:p>
            <a:pPr lvl="0"/>
            <a:r>
              <a:rPr lang="fr-FR" dirty="0"/>
              <a:t>07|</a:t>
            </a:r>
          </a:p>
        </p:txBody>
      </p:sp>
      <p:sp>
        <p:nvSpPr>
          <p:cNvPr id="21" name="Espace réservé du texte 20">
            <a:extLst>
              <a:ext uri="{FF2B5EF4-FFF2-40B4-BE49-F238E27FC236}">
                <a16:creationId xmlns:a16="http://schemas.microsoft.com/office/drawing/2014/main" id="{99A134C3-28D0-423A-850A-71CBB7D7DBB7}"/>
              </a:ext>
            </a:extLst>
          </p:cNvPr>
          <p:cNvSpPr>
            <a:spLocks noGrp="1"/>
          </p:cNvSpPr>
          <p:nvPr>
            <p:ph type="body" sz="quarter" idx="20" hasCustomPrompt="1"/>
          </p:nvPr>
        </p:nvSpPr>
        <p:spPr>
          <a:xfrm>
            <a:off x="1533523" y="1413024"/>
            <a:ext cx="2895602" cy="572700"/>
          </a:xfrm>
        </p:spPr>
        <p:txBody>
          <a:bodyPr/>
          <a:lstStyle>
            <a:lvl1pPr marL="114300" indent="0">
              <a:buNone/>
              <a:defRPr sz="2800">
                <a:solidFill>
                  <a:schemeClr val="accent1"/>
                </a:solidFill>
                <a:latin typeface="+mj-lt"/>
              </a:defRPr>
            </a:lvl1pPr>
          </a:lstStyle>
          <a:p>
            <a:pPr lvl="0"/>
            <a:r>
              <a:rPr lang="fr-FR" dirty="0"/>
              <a:t>SECTION NAME</a:t>
            </a:r>
          </a:p>
        </p:txBody>
      </p:sp>
      <p:sp>
        <p:nvSpPr>
          <p:cNvPr id="22" name="Espace réservé du texte 20">
            <a:extLst>
              <a:ext uri="{FF2B5EF4-FFF2-40B4-BE49-F238E27FC236}">
                <a16:creationId xmlns:a16="http://schemas.microsoft.com/office/drawing/2014/main" id="{1BFDB1BF-7C44-4450-A9BB-FF62CAE9EA10}"/>
              </a:ext>
            </a:extLst>
          </p:cNvPr>
          <p:cNvSpPr>
            <a:spLocks noGrp="1"/>
          </p:cNvSpPr>
          <p:nvPr>
            <p:ph type="body" sz="quarter" idx="21" hasCustomPrompt="1"/>
          </p:nvPr>
        </p:nvSpPr>
        <p:spPr>
          <a:xfrm>
            <a:off x="1533523" y="2155181"/>
            <a:ext cx="2895602" cy="572700"/>
          </a:xfrm>
        </p:spPr>
        <p:txBody>
          <a:bodyPr/>
          <a:lstStyle>
            <a:lvl1pPr marL="114300" indent="0">
              <a:buNone/>
              <a:defRPr sz="2800">
                <a:solidFill>
                  <a:schemeClr val="accent1"/>
                </a:solidFill>
                <a:latin typeface="+mj-lt"/>
              </a:defRPr>
            </a:lvl1pPr>
          </a:lstStyle>
          <a:p>
            <a:pPr lvl="0"/>
            <a:r>
              <a:rPr lang="fr-FR" dirty="0"/>
              <a:t>SECTION NAME</a:t>
            </a:r>
          </a:p>
        </p:txBody>
      </p:sp>
      <p:sp>
        <p:nvSpPr>
          <p:cNvPr id="23" name="Espace réservé du texte 20">
            <a:extLst>
              <a:ext uri="{FF2B5EF4-FFF2-40B4-BE49-F238E27FC236}">
                <a16:creationId xmlns:a16="http://schemas.microsoft.com/office/drawing/2014/main" id="{144D7836-15A4-46F5-AEC8-8280251BF6B5}"/>
              </a:ext>
            </a:extLst>
          </p:cNvPr>
          <p:cNvSpPr>
            <a:spLocks noGrp="1"/>
          </p:cNvSpPr>
          <p:nvPr>
            <p:ph type="body" sz="quarter" idx="22" hasCustomPrompt="1"/>
          </p:nvPr>
        </p:nvSpPr>
        <p:spPr>
          <a:xfrm>
            <a:off x="1533523" y="2887215"/>
            <a:ext cx="2895602" cy="572700"/>
          </a:xfrm>
        </p:spPr>
        <p:txBody>
          <a:bodyPr/>
          <a:lstStyle>
            <a:lvl1pPr marL="114300" indent="0">
              <a:buNone/>
              <a:defRPr sz="2800">
                <a:solidFill>
                  <a:schemeClr val="accent1"/>
                </a:solidFill>
                <a:latin typeface="+mj-lt"/>
              </a:defRPr>
            </a:lvl1pPr>
          </a:lstStyle>
          <a:p>
            <a:pPr lvl="0"/>
            <a:r>
              <a:rPr lang="fr-FR" dirty="0"/>
              <a:t>SECTION NAME</a:t>
            </a:r>
          </a:p>
        </p:txBody>
      </p:sp>
      <p:sp>
        <p:nvSpPr>
          <p:cNvPr id="24" name="Espace réservé du texte 20">
            <a:extLst>
              <a:ext uri="{FF2B5EF4-FFF2-40B4-BE49-F238E27FC236}">
                <a16:creationId xmlns:a16="http://schemas.microsoft.com/office/drawing/2014/main" id="{06CC383D-A400-4516-9864-B8CA2677AD31}"/>
              </a:ext>
            </a:extLst>
          </p:cNvPr>
          <p:cNvSpPr>
            <a:spLocks noGrp="1"/>
          </p:cNvSpPr>
          <p:nvPr>
            <p:ph type="body" sz="quarter" idx="23" hasCustomPrompt="1"/>
          </p:nvPr>
        </p:nvSpPr>
        <p:spPr>
          <a:xfrm>
            <a:off x="1527334" y="3614330"/>
            <a:ext cx="2895602" cy="572700"/>
          </a:xfrm>
        </p:spPr>
        <p:txBody>
          <a:bodyPr/>
          <a:lstStyle>
            <a:lvl1pPr marL="114300" indent="0">
              <a:buNone/>
              <a:defRPr sz="2800">
                <a:solidFill>
                  <a:schemeClr val="accent1"/>
                </a:solidFill>
                <a:latin typeface="+mj-lt"/>
              </a:defRPr>
            </a:lvl1pPr>
          </a:lstStyle>
          <a:p>
            <a:pPr lvl="0"/>
            <a:r>
              <a:rPr lang="fr-FR" dirty="0"/>
              <a:t>SECTION NAME</a:t>
            </a:r>
          </a:p>
        </p:txBody>
      </p:sp>
      <p:sp>
        <p:nvSpPr>
          <p:cNvPr id="25" name="Espace réservé du texte 20">
            <a:extLst>
              <a:ext uri="{FF2B5EF4-FFF2-40B4-BE49-F238E27FC236}">
                <a16:creationId xmlns:a16="http://schemas.microsoft.com/office/drawing/2014/main" id="{02483ED1-A3AB-4A07-9038-E83B8F5259EE}"/>
              </a:ext>
            </a:extLst>
          </p:cNvPr>
          <p:cNvSpPr>
            <a:spLocks noGrp="1"/>
          </p:cNvSpPr>
          <p:nvPr>
            <p:ph type="body" sz="quarter" idx="24" hasCustomPrompt="1"/>
          </p:nvPr>
        </p:nvSpPr>
        <p:spPr>
          <a:xfrm>
            <a:off x="5787904" y="1407291"/>
            <a:ext cx="2895602" cy="572700"/>
          </a:xfrm>
        </p:spPr>
        <p:txBody>
          <a:bodyPr/>
          <a:lstStyle>
            <a:lvl1pPr marL="114300" indent="0">
              <a:buNone/>
              <a:defRPr sz="2800">
                <a:solidFill>
                  <a:schemeClr val="accent1"/>
                </a:solidFill>
                <a:latin typeface="+mj-lt"/>
              </a:defRPr>
            </a:lvl1pPr>
          </a:lstStyle>
          <a:p>
            <a:pPr lvl="0"/>
            <a:r>
              <a:rPr lang="fr-FR" dirty="0"/>
              <a:t>SECTION NAME</a:t>
            </a:r>
          </a:p>
        </p:txBody>
      </p:sp>
      <p:sp>
        <p:nvSpPr>
          <p:cNvPr id="26" name="Espace réservé du texte 20">
            <a:extLst>
              <a:ext uri="{FF2B5EF4-FFF2-40B4-BE49-F238E27FC236}">
                <a16:creationId xmlns:a16="http://schemas.microsoft.com/office/drawing/2014/main" id="{D0C6B67D-D99B-4650-8476-50A127603F27}"/>
              </a:ext>
            </a:extLst>
          </p:cNvPr>
          <p:cNvSpPr>
            <a:spLocks noGrp="1"/>
          </p:cNvSpPr>
          <p:nvPr>
            <p:ph type="body" sz="quarter" idx="25" hasCustomPrompt="1"/>
          </p:nvPr>
        </p:nvSpPr>
        <p:spPr>
          <a:xfrm>
            <a:off x="5787904" y="2149448"/>
            <a:ext cx="2895602" cy="572700"/>
          </a:xfrm>
        </p:spPr>
        <p:txBody>
          <a:bodyPr/>
          <a:lstStyle>
            <a:lvl1pPr marL="114300" indent="0">
              <a:buNone/>
              <a:defRPr sz="2800">
                <a:solidFill>
                  <a:schemeClr val="accent1"/>
                </a:solidFill>
                <a:latin typeface="+mj-lt"/>
              </a:defRPr>
            </a:lvl1pPr>
          </a:lstStyle>
          <a:p>
            <a:pPr lvl="0"/>
            <a:r>
              <a:rPr lang="fr-FR" dirty="0"/>
              <a:t>SECTION NAME</a:t>
            </a:r>
          </a:p>
        </p:txBody>
      </p:sp>
      <p:sp>
        <p:nvSpPr>
          <p:cNvPr id="27" name="Espace réservé du texte 20">
            <a:extLst>
              <a:ext uri="{FF2B5EF4-FFF2-40B4-BE49-F238E27FC236}">
                <a16:creationId xmlns:a16="http://schemas.microsoft.com/office/drawing/2014/main" id="{B38AF3B3-DDF8-45B0-87C8-28831FB19CC2}"/>
              </a:ext>
            </a:extLst>
          </p:cNvPr>
          <p:cNvSpPr>
            <a:spLocks noGrp="1"/>
          </p:cNvSpPr>
          <p:nvPr>
            <p:ph type="body" sz="quarter" idx="26" hasCustomPrompt="1"/>
          </p:nvPr>
        </p:nvSpPr>
        <p:spPr>
          <a:xfrm>
            <a:off x="5787904" y="2881482"/>
            <a:ext cx="2895602" cy="572700"/>
          </a:xfrm>
        </p:spPr>
        <p:txBody>
          <a:bodyPr/>
          <a:lstStyle>
            <a:lvl1pPr marL="114300" indent="0">
              <a:buNone/>
              <a:defRPr sz="2800">
                <a:solidFill>
                  <a:schemeClr val="accent1"/>
                </a:solidFill>
                <a:latin typeface="+mj-lt"/>
              </a:defRPr>
            </a:lvl1pPr>
          </a:lstStyle>
          <a:p>
            <a:pPr lvl="0"/>
            <a:r>
              <a:rPr lang="fr-FR" dirty="0"/>
              <a:t>SECTION NAME</a:t>
            </a:r>
          </a:p>
        </p:txBody>
      </p:sp>
    </p:spTree>
    <p:extLst>
      <p:ext uri="{BB962C8B-B14F-4D97-AF65-F5344CB8AC3E}">
        <p14:creationId xmlns:p14="http://schemas.microsoft.com/office/powerpoint/2010/main" val="8536572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Disposition personnalisé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3FBBD2D-C152-40D9-9FFE-ECF9AD3E890C}"/>
              </a:ext>
            </a:extLst>
          </p:cNvPr>
          <p:cNvSpPr>
            <a:spLocks noGrp="1"/>
          </p:cNvSpPr>
          <p:nvPr>
            <p:ph type="title" hasCustomPrompt="1"/>
          </p:nvPr>
        </p:nvSpPr>
        <p:spPr>
          <a:xfrm>
            <a:off x="311700" y="2136449"/>
            <a:ext cx="6455806" cy="1008001"/>
          </a:xfrm>
        </p:spPr>
        <p:txBody>
          <a:bodyPr/>
          <a:lstStyle>
            <a:lvl1pPr>
              <a:defRPr sz="5400">
                <a:solidFill>
                  <a:schemeClr val="accent1"/>
                </a:solidFill>
              </a:defRPr>
            </a:lvl1pPr>
          </a:lstStyle>
          <a:p>
            <a:r>
              <a:rPr lang="fr-FR" dirty="0"/>
              <a:t>SECTION TITLE</a:t>
            </a:r>
          </a:p>
        </p:txBody>
      </p:sp>
      <p:sp>
        <p:nvSpPr>
          <p:cNvPr id="3" name="Espace réservé du pied de page 2">
            <a:extLst>
              <a:ext uri="{FF2B5EF4-FFF2-40B4-BE49-F238E27FC236}">
                <a16:creationId xmlns:a16="http://schemas.microsoft.com/office/drawing/2014/main" id="{0C4CFE94-A731-453E-8E01-5DDA3F6B0468}"/>
              </a:ext>
            </a:extLst>
          </p:cNvPr>
          <p:cNvSpPr>
            <a:spLocks noGrp="1"/>
          </p:cNvSpPr>
          <p:nvPr>
            <p:ph type="ftr" sz="quarter" idx="10"/>
          </p:nvPr>
        </p:nvSpPr>
        <p:spPr/>
        <p:txBody>
          <a:bodyPr/>
          <a:lstStyle>
            <a:lvl1pPr>
              <a:defRPr>
                <a:solidFill>
                  <a:schemeClr val="tx1"/>
                </a:solidFill>
              </a:defRPr>
            </a:lvl1pPr>
          </a:lstStyle>
          <a:p>
            <a:r>
              <a:rPr lang="en-US" dirty="0"/>
              <a:t>Presentation title  |  DVIC |  Internal  |  Design  Lecture </a:t>
            </a:r>
          </a:p>
        </p:txBody>
      </p:sp>
      <p:sp>
        <p:nvSpPr>
          <p:cNvPr id="4" name="Espace réservé du numéro de diapositive 3">
            <a:extLst>
              <a:ext uri="{FF2B5EF4-FFF2-40B4-BE49-F238E27FC236}">
                <a16:creationId xmlns:a16="http://schemas.microsoft.com/office/drawing/2014/main" id="{9EF52863-9B94-4503-A2AC-11A8AC3BD92D}"/>
              </a:ext>
            </a:extLst>
          </p:cNvPr>
          <p:cNvSpPr>
            <a:spLocks noGrp="1"/>
          </p:cNvSpPr>
          <p:nvPr>
            <p:ph type="sldNum" sz="quarter" idx="11"/>
          </p:nvPr>
        </p:nvSpPr>
        <p:spPr/>
        <p:txBody>
          <a:bodyPr/>
          <a:lstStyle/>
          <a:p>
            <a:fld id="{644EB595-0A1B-42A2-9F4D-E4BA0D3AE8CA}" type="slidenum">
              <a:rPr lang="fr-FR" smtClean="0"/>
              <a:pPr/>
              <a:t>‹N°›</a:t>
            </a:fld>
            <a:endParaRPr lang="fr-FR"/>
          </a:p>
        </p:txBody>
      </p:sp>
      <p:sp>
        <p:nvSpPr>
          <p:cNvPr id="6" name="Espace réservé pour une image  8">
            <a:extLst>
              <a:ext uri="{FF2B5EF4-FFF2-40B4-BE49-F238E27FC236}">
                <a16:creationId xmlns:a16="http://schemas.microsoft.com/office/drawing/2014/main" id="{72DEB674-B1AB-4715-BC1C-5D144172E22C}"/>
              </a:ext>
            </a:extLst>
          </p:cNvPr>
          <p:cNvSpPr>
            <a:spLocks noGrp="1"/>
          </p:cNvSpPr>
          <p:nvPr>
            <p:ph type="pic" sz="quarter" idx="14"/>
          </p:nvPr>
        </p:nvSpPr>
        <p:spPr>
          <a:xfrm>
            <a:off x="6767506" y="0"/>
            <a:ext cx="2376494" cy="5143500"/>
          </a:xfrm>
          <a:pattFill prst="pct5">
            <a:fgClr>
              <a:schemeClr val="accent1"/>
            </a:fgClr>
            <a:bgClr>
              <a:schemeClr val="bg1"/>
            </a:bgClr>
          </a:pattFill>
        </p:spPr>
        <p:txBody>
          <a:bodyPr/>
          <a:lstStyle/>
          <a:p>
            <a:endParaRPr lang="fr-FR" dirty="0"/>
          </a:p>
        </p:txBody>
      </p:sp>
      <p:sp>
        <p:nvSpPr>
          <p:cNvPr id="9" name="Espace réservé du texte 8">
            <a:extLst>
              <a:ext uri="{FF2B5EF4-FFF2-40B4-BE49-F238E27FC236}">
                <a16:creationId xmlns:a16="http://schemas.microsoft.com/office/drawing/2014/main" id="{1189C281-62E0-4BC7-83AB-B570FB4621FD}"/>
              </a:ext>
            </a:extLst>
          </p:cNvPr>
          <p:cNvSpPr>
            <a:spLocks noGrp="1"/>
          </p:cNvSpPr>
          <p:nvPr>
            <p:ph type="body" sz="quarter" idx="15" hasCustomPrompt="1"/>
          </p:nvPr>
        </p:nvSpPr>
        <p:spPr>
          <a:xfrm>
            <a:off x="311700" y="3144449"/>
            <a:ext cx="4978147" cy="555879"/>
          </a:xfrm>
        </p:spPr>
        <p:txBody>
          <a:bodyPr/>
          <a:lstStyle>
            <a:lvl1pPr marL="114300" indent="0">
              <a:buNone/>
              <a:defRPr sz="2400">
                <a:solidFill>
                  <a:schemeClr val="tx2"/>
                </a:solidFill>
              </a:defRPr>
            </a:lvl1pPr>
          </a:lstStyle>
          <a:p>
            <a:pPr lvl="0"/>
            <a:r>
              <a:rPr lang="fr-FR" dirty="0"/>
              <a:t>Section </a:t>
            </a:r>
            <a:r>
              <a:rPr lang="fr-FR" dirty="0" err="1"/>
              <a:t>Subtitle</a:t>
            </a:r>
            <a:endParaRPr lang="fr-FR" dirty="0"/>
          </a:p>
        </p:txBody>
      </p:sp>
      <p:sp>
        <p:nvSpPr>
          <p:cNvPr id="10" name="Espace réservé du texte 8">
            <a:extLst>
              <a:ext uri="{FF2B5EF4-FFF2-40B4-BE49-F238E27FC236}">
                <a16:creationId xmlns:a16="http://schemas.microsoft.com/office/drawing/2014/main" id="{DA57251C-E3FB-4B7E-ABEE-1552C03A8D0A}"/>
              </a:ext>
            </a:extLst>
          </p:cNvPr>
          <p:cNvSpPr>
            <a:spLocks noGrp="1"/>
          </p:cNvSpPr>
          <p:nvPr>
            <p:ph type="body" sz="quarter" idx="16" hasCustomPrompt="1"/>
          </p:nvPr>
        </p:nvSpPr>
        <p:spPr>
          <a:xfrm>
            <a:off x="311700" y="606750"/>
            <a:ext cx="2090147" cy="1529697"/>
          </a:xfrm>
        </p:spPr>
        <p:txBody>
          <a:bodyPr/>
          <a:lstStyle>
            <a:lvl1pPr marL="114300" indent="0">
              <a:buNone/>
              <a:defRPr sz="9600">
                <a:latin typeface="+mj-lt"/>
              </a:defRPr>
            </a:lvl1pPr>
          </a:lstStyle>
          <a:p>
            <a:pPr lvl="0"/>
            <a:r>
              <a:rPr lang="fr-FR" dirty="0">
                <a:latin typeface="+mj-lt"/>
              </a:rPr>
              <a:t>01|</a:t>
            </a:r>
            <a:endParaRPr lang="fr-FR" dirty="0"/>
          </a:p>
        </p:txBody>
      </p:sp>
    </p:spTree>
    <p:extLst>
      <p:ext uri="{BB962C8B-B14F-4D97-AF65-F5344CB8AC3E}">
        <p14:creationId xmlns:p14="http://schemas.microsoft.com/office/powerpoint/2010/main" val="665765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Disposition personnalisé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3FBBD2D-C152-40D9-9FFE-ECF9AD3E890C}"/>
              </a:ext>
            </a:extLst>
          </p:cNvPr>
          <p:cNvSpPr>
            <a:spLocks noGrp="1"/>
          </p:cNvSpPr>
          <p:nvPr>
            <p:ph type="title" hasCustomPrompt="1"/>
          </p:nvPr>
        </p:nvSpPr>
        <p:spPr>
          <a:xfrm>
            <a:off x="1694872" y="2136448"/>
            <a:ext cx="6455806" cy="1008001"/>
          </a:xfrm>
        </p:spPr>
        <p:txBody>
          <a:bodyPr/>
          <a:lstStyle>
            <a:lvl1pPr algn="r">
              <a:defRPr sz="5400">
                <a:solidFill>
                  <a:schemeClr val="accent1"/>
                </a:solidFill>
              </a:defRPr>
            </a:lvl1pPr>
          </a:lstStyle>
          <a:p>
            <a:r>
              <a:rPr lang="fr-FR" dirty="0"/>
              <a:t>SECTION TITLE</a:t>
            </a:r>
          </a:p>
        </p:txBody>
      </p:sp>
      <p:sp>
        <p:nvSpPr>
          <p:cNvPr id="3" name="Espace réservé du pied de page 2">
            <a:extLst>
              <a:ext uri="{FF2B5EF4-FFF2-40B4-BE49-F238E27FC236}">
                <a16:creationId xmlns:a16="http://schemas.microsoft.com/office/drawing/2014/main" id="{0C4CFE94-A731-453E-8E01-5DDA3F6B0468}"/>
              </a:ext>
            </a:extLst>
          </p:cNvPr>
          <p:cNvSpPr>
            <a:spLocks noGrp="1"/>
          </p:cNvSpPr>
          <p:nvPr>
            <p:ph type="ftr" sz="quarter" idx="10"/>
          </p:nvPr>
        </p:nvSpPr>
        <p:spPr>
          <a:xfrm>
            <a:off x="3156202" y="4534451"/>
            <a:ext cx="4978148" cy="280987"/>
          </a:xfrm>
        </p:spPr>
        <p:txBody>
          <a:bodyPr/>
          <a:lstStyle/>
          <a:p>
            <a:r>
              <a:rPr lang="en-US" dirty="0"/>
              <a:t>Presentation title  |  DVIC |  Internal  | Design  Lecture </a:t>
            </a:r>
          </a:p>
        </p:txBody>
      </p:sp>
      <p:sp>
        <p:nvSpPr>
          <p:cNvPr id="4" name="Espace réservé du numéro de diapositive 3">
            <a:extLst>
              <a:ext uri="{FF2B5EF4-FFF2-40B4-BE49-F238E27FC236}">
                <a16:creationId xmlns:a16="http://schemas.microsoft.com/office/drawing/2014/main" id="{9EF52863-9B94-4503-A2AC-11A8AC3BD92D}"/>
              </a:ext>
            </a:extLst>
          </p:cNvPr>
          <p:cNvSpPr>
            <a:spLocks noGrp="1"/>
          </p:cNvSpPr>
          <p:nvPr>
            <p:ph type="sldNum" sz="quarter" idx="11"/>
          </p:nvPr>
        </p:nvSpPr>
        <p:spPr>
          <a:xfrm>
            <a:off x="2678885" y="4539631"/>
            <a:ext cx="412199" cy="280987"/>
          </a:xfrm>
        </p:spPr>
        <p:txBody>
          <a:bodyPr/>
          <a:lstStyle/>
          <a:p>
            <a:fld id="{644EB595-0A1B-42A2-9F4D-E4BA0D3AE8CA}" type="slidenum">
              <a:rPr lang="fr-FR" smtClean="0"/>
              <a:pPr/>
              <a:t>‹N°›</a:t>
            </a:fld>
            <a:endParaRPr lang="fr-FR"/>
          </a:p>
        </p:txBody>
      </p:sp>
      <p:sp>
        <p:nvSpPr>
          <p:cNvPr id="6" name="Espace réservé pour une image  8">
            <a:extLst>
              <a:ext uri="{FF2B5EF4-FFF2-40B4-BE49-F238E27FC236}">
                <a16:creationId xmlns:a16="http://schemas.microsoft.com/office/drawing/2014/main" id="{72DEB674-B1AB-4715-BC1C-5D144172E22C}"/>
              </a:ext>
            </a:extLst>
          </p:cNvPr>
          <p:cNvSpPr>
            <a:spLocks noGrp="1"/>
          </p:cNvSpPr>
          <p:nvPr>
            <p:ph type="pic" sz="quarter" idx="14"/>
          </p:nvPr>
        </p:nvSpPr>
        <p:spPr>
          <a:xfrm>
            <a:off x="0" y="0"/>
            <a:ext cx="2376494" cy="5143500"/>
          </a:xfrm>
          <a:pattFill prst="pct5">
            <a:fgClr>
              <a:schemeClr val="accent1"/>
            </a:fgClr>
            <a:bgClr>
              <a:schemeClr val="bg1"/>
            </a:bgClr>
          </a:pattFill>
        </p:spPr>
        <p:txBody>
          <a:bodyPr/>
          <a:lstStyle/>
          <a:p>
            <a:endParaRPr lang="fr-FR" dirty="0"/>
          </a:p>
        </p:txBody>
      </p:sp>
      <p:sp>
        <p:nvSpPr>
          <p:cNvPr id="9" name="Espace réservé du texte 8">
            <a:extLst>
              <a:ext uri="{FF2B5EF4-FFF2-40B4-BE49-F238E27FC236}">
                <a16:creationId xmlns:a16="http://schemas.microsoft.com/office/drawing/2014/main" id="{1189C281-62E0-4BC7-83AB-B570FB4621FD}"/>
              </a:ext>
            </a:extLst>
          </p:cNvPr>
          <p:cNvSpPr>
            <a:spLocks noGrp="1"/>
          </p:cNvSpPr>
          <p:nvPr>
            <p:ph type="body" sz="quarter" idx="15" hasCustomPrompt="1"/>
          </p:nvPr>
        </p:nvSpPr>
        <p:spPr>
          <a:xfrm>
            <a:off x="3172531" y="3144449"/>
            <a:ext cx="4978147" cy="555879"/>
          </a:xfrm>
        </p:spPr>
        <p:txBody>
          <a:bodyPr/>
          <a:lstStyle>
            <a:lvl1pPr marL="114300" indent="0" algn="r">
              <a:buNone/>
              <a:defRPr sz="2400">
                <a:solidFill>
                  <a:schemeClr val="tx2"/>
                </a:solidFill>
              </a:defRPr>
            </a:lvl1pPr>
          </a:lstStyle>
          <a:p>
            <a:pPr lvl="0"/>
            <a:r>
              <a:rPr lang="fr-FR" dirty="0"/>
              <a:t>Section </a:t>
            </a:r>
            <a:r>
              <a:rPr lang="fr-FR" dirty="0" err="1"/>
              <a:t>Subtitle</a:t>
            </a:r>
            <a:endParaRPr lang="fr-FR" dirty="0"/>
          </a:p>
        </p:txBody>
      </p:sp>
      <p:sp>
        <p:nvSpPr>
          <p:cNvPr id="10" name="Espace réservé du texte 8">
            <a:extLst>
              <a:ext uri="{FF2B5EF4-FFF2-40B4-BE49-F238E27FC236}">
                <a16:creationId xmlns:a16="http://schemas.microsoft.com/office/drawing/2014/main" id="{DA57251C-E3FB-4B7E-ABEE-1552C03A8D0A}"/>
              </a:ext>
            </a:extLst>
          </p:cNvPr>
          <p:cNvSpPr>
            <a:spLocks noGrp="1"/>
          </p:cNvSpPr>
          <p:nvPr>
            <p:ph type="body" sz="quarter" idx="16" hasCustomPrompt="1"/>
          </p:nvPr>
        </p:nvSpPr>
        <p:spPr>
          <a:xfrm>
            <a:off x="6044203" y="538383"/>
            <a:ext cx="2090147" cy="1529697"/>
          </a:xfrm>
        </p:spPr>
        <p:txBody>
          <a:bodyPr/>
          <a:lstStyle>
            <a:lvl1pPr marL="114300" indent="0">
              <a:buNone/>
              <a:defRPr sz="9600">
                <a:latin typeface="+mj-lt"/>
              </a:defRPr>
            </a:lvl1pPr>
          </a:lstStyle>
          <a:p>
            <a:pPr lvl="0"/>
            <a:r>
              <a:rPr lang="fr-FR" dirty="0">
                <a:latin typeface="+mj-lt"/>
              </a:rPr>
              <a:t>02|</a:t>
            </a:r>
            <a:endParaRPr lang="fr-FR" dirty="0"/>
          </a:p>
        </p:txBody>
      </p:sp>
    </p:spTree>
    <p:extLst>
      <p:ext uri="{BB962C8B-B14F-4D97-AF65-F5344CB8AC3E}">
        <p14:creationId xmlns:p14="http://schemas.microsoft.com/office/powerpoint/2010/main" val="19297571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_Disposition personnalisé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0BB9AE1-9ADB-4398-ABFC-76BBEACCE1C5}"/>
              </a:ext>
            </a:extLst>
          </p:cNvPr>
          <p:cNvSpPr>
            <a:spLocks noGrp="1"/>
          </p:cNvSpPr>
          <p:nvPr>
            <p:ph type="title"/>
          </p:nvPr>
        </p:nvSpPr>
        <p:spPr/>
        <p:txBody>
          <a:bodyPr/>
          <a:lstStyle/>
          <a:p>
            <a:r>
              <a:rPr lang="fr-FR"/>
              <a:t>Modifiez le style du titre</a:t>
            </a:r>
          </a:p>
        </p:txBody>
      </p:sp>
      <p:sp>
        <p:nvSpPr>
          <p:cNvPr id="3" name="Espace réservé du pied de page 2">
            <a:extLst>
              <a:ext uri="{FF2B5EF4-FFF2-40B4-BE49-F238E27FC236}">
                <a16:creationId xmlns:a16="http://schemas.microsoft.com/office/drawing/2014/main" id="{47593117-A326-4EB0-B359-2E46F532E1DD}"/>
              </a:ext>
            </a:extLst>
          </p:cNvPr>
          <p:cNvSpPr>
            <a:spLocks noGrp="1"/>
          </p:cNvSpPr>
          <p:nvPr>
            <p:ph type="ftr" sz="quarter" idx="10"/>
          </p:nvPr>
        </p:nvSpPr>
        <p:spPr/>
        <p:txBody>
          <a:bodyPr/>
          <a:lstStyle/>
          <a:p>
            <a:r>
              <a:rPr lang="en-US" dirty="0"/>
              <a:t>Presentation Title | Internal | DVIC | Design Lecture</a:t>
            </a:r>
          </a:p>
        </p:txBody>
      </p:sp>
      <p:sp>
        <p:nvSpPr>
          <p:cNvPr id="4" name="Espace réservé du numéro de diapositive 3">
            <a:extLst>
              <a:ext uri="{FF2B5EF4-FFF2-40B4-BE49-F238E27FC236}">
                <a16:creationId xmlns:a16="http://schemas.microsoft.com/office/drawing/2014/main" id="{FE68BF87-2911-43EF-B696-FCBD0966BDF5}"/>
              </a:ext>
            </a:extLst>
          </p:cNvPr>
          <p:cNvSpPr>
            <a:spLocks noGrp="1"/>
          </p:cNvSpPr>
          <p:nvPr>
            <p:ph type="sldNum" sz="quarter" idx="11"/>
          </p:nvPr>
        </p:nvSpPr>
        <p:spPr/>
        <p:txBody>
          <a:bodyPr/>
          <a:lstStyle/>
          <a:p>
            <a:fld id="{644EB595-0A1B-42A2-9F4D-E4BA0D3AE8CA}" type="slidenum">
              <a:rPr lang="fr-FR" smtClean="0"/>
              <a:pPr/>
              <a:t>‹N°›</a:t>
            </a:fld>
            <a:endParaRPr lang="fr-FR"/>
          </a:p>
        </p:txBody>
      </p:sp>
      <p:sp>
        <p:nvSpPr>
          <p:cNvPr id="12" name="Espace réservé du texte 11">
            <a:extLst>
              <a:ext uri="{FF2B5EF4-FFF2-40B4-BE49-F238E27FC236}">
                <a16:creationId xmlns:a16="http://schemas.microsoft.com/office/drawing/2014/main" id="{04971B27-BFCF-472C-BFEE-AB82DFCB580D}"/>
              </a:ext>
            </a:extLst>
          </p:cNvPr>
          <p:cNvSpPr>
            <a:spLocks noGrp="1"/>
          </p:cNvSpPr>
          <p:nvPr>
            <p:ph type="body" sz="quarter" idx="15" hasCustomPrompt="1"/>
          </p:nvPr>
        </p:nvSpPr>
        <p:spPr>
          <a:xfrm>
            <a:off x="1016947" y="2218822"/>
            <a:ext cx="1728744" cy="1683611"/>
          </a:xfrm>
          <a:prstGeom prst="roundRect">
            <a:avLst/>
          </a:prstGeom>
          <a:solidFill>
            <a:schemeClr val="bg1"/>
          </a:solidFill>
          <a:ln w="38100">
            <a:solidFill>
              <a:schemeClr val="tx1"/>
            </a:solidFill>
          </a:ln>
        </p:spPr>
        <p:txBody>
          <a:bodyPr anchor="ctr"/>
          <a:lstStyle>
            <a:lvl1pPr marL="457200" indent="-342900">
              <a:lnSpc>
                <a:spcPct val="150000"/>
              </a:lnSpc>
              <a:buFont typeface="Arial" panose="020B0604020202020204" pitchFamily="34" charset="0"/>
              <a:buChar char="•"/>
              <a:defRPr sz="1400"/>
            </a:lvl1pPr>
          </a:lstStyle>
          <a:p>
            <a:pPr lvl="0"/>
            <a:r>
              <a:rPr lang="fr-FR" dirty="0" err="1"/>
              <a:t>Keypoint</a:t>
            </a:r>
            <a:r>
              <a:rPr lang="fr-FR" dirty="0"/>
              <a:t> 01</a:t>
            </a:r>
          </a:p>
          <a:p>
            <a:pPr lvl="0"/>
            <a:r>
              <a:rPr lang="fr-FR" dirty="0" err="1"/>
              <a:t>Keypoint</a:t>
            </a:r>
            <a:r>
              <a:rPr lang="fr-FR" dirty="0"/>
              <a:t> 02</a:t>
            </a:r>
          </a:p>
          <a:p>
            <a:pPr lvl="0"/>
            <a:r>
              <a:rPr lang="fr-FR" dirty="0" err="1"/>
              <a:t>Keypoint</a:t>
            </a:r>
            <a:r>
              <a:rPr lang="fr-FR" dirty="0"/>
              <a:t> 03</a:t>
            </a:r>
          </a:p>
          <a:p>
            <a:pPr lvl="0"/>
            <a:r>
              <a:rPr lang="fr-FR" dirty="0" err="1"/>
              <a:t>Keypoint</a:t>
            </a:r>
            <a:r>
              <a:rPr lang="fr-FR" dirty="0"/>
              <a:t> 04</a:t>
            </a:r>
          </a:p>
        </p:txBody>
      </p:sp>
      <p:sp>
        <p:nvSpPr>
          <p:cNvPr id="9" name="Espace réservé du texte 8">
            <a:extLst>
              <a:ext uri="{FF2B5EF4-FFF2-40B4-BE49-F238E27FC236}">
                <a16:creationId xmlns:a16="http://schemas.microsoft.com/office/drawing/2014/main" id="{4B8363C3-082F-4210-9FCB-5988E56FCC05}"/>
              </a:ext>
            </a:extLst>
          </p:cNvPr>
          <p:cNvSpPr>
            <a:spLocks noGrp="1"/>
          </p:cNvSpPr>
          <p:nvPr>
            <p:ph type="body" sz="quarter" idx="14" hasCustomPrompt="1"/>
          </p:nvPr>
        </p:nvSpPr>
        <p:spPr>
          <a:xfrm>
            <a:off x="809356" y="1911387"/>
            <a:ext cx="1549283" cy="461547"/>
          </a:xfrm>
          <a:prstGeom prst="roundRect">
            <a:avLst>
              <a:gd name="adj" fmla="val 50000"/>
            </a:avLst>
          </a:prstGeom>
          <a:solidFill>
            <a:schemeClr val="bg1">
              <a:alpha val="93000"/>
            </a:schemeClr>
          </a:solidFill>
          <a:ln w="38100">
            <a:solidFill>
              <a:schemeClr val="tx1"/>
            </a:solidFill>
          </a:ln>
        </p:spPr>
        <p:txBody>
          <a:bodyPr anchor="ctr"/>
          <a:lstStyle>
            <a:lvl1pPr marL="114300" indent="0">
              <a:buNone/>
              <a:defRPr sz="1800">
                <a:latin typeface="+mj-lt"/>
              </a:defRPr>
            </a:lvl1pPr>
          </a:lstStyle>
          <a:p>
            <a:pPr lvl="0"/>
            <a:r>
              <a:rPr lang="fr-FR" dirty="0"/>
              <a:t>Aspect 01</a:t>
            </a:r>
          </a:p>
        </p:txBody>
      </p:sp>
      <p:sp>
        <p:nvSpPr>
          <p:cNvPr id="13" name="Espace réservé du texte 11">
            <a:extLst>
              <a:ext uri="{FF2B5EF4-FFF2-40B4-BE49-F238E27FC236}">
                <a16:creationId xmlns:a16="http://schemas.microsoft.com/office/drawing/2014/main" id="{88F3165B-C4D6-4F17-8ACF-19A9BA6224DE}"/>
              </a:ext>
            </a:extLst>
          </p:cNvPr>
          <p:cNvSpPr>
            <a:spLocks noGrp="1"/>
          </p:cNvSpPr>
          <p:nvPr>
            <p:ph type="body" sz="quarter" idx="16" hasCustomPrompt="1"/>
          </p:nvPr>
        </p:nvSpPr>
        <p:spPr>
          <a:xfrm>
            <a:off x="3429354" y="2218822"/>
            <a:ext cx="1728744" cy="1683611"/>
          </a:xfrm>
          <a:prstGeom prst="roundRect">
            <a:avLst/>
          </a:prstGeom>
          <a:solidFill>
            <a:schemeClr val="bg1"/>
          </a:solidFill>
          <a:ln w="38100">
            <a:solidFill>
              <a:schemeClr val="tx1"/>
            </a:solidFill>
          </a:ln>
        </p:spPr>
        <p:txBody>
          <a:bodyPr anchor="ctr"/>
          <a:lstStyle>
            <a:lvl1pPr marL="457200" indent="-342900">
              <a:lnSpc>
                <a:spcPct val="150000"/>
              </a:lnSpc>
              <a:buFont typeface="Arial" panose="020B0604020202020204" pitchFamily="34" charset="0"/>
              <a:buChar char="•"/>
              <a:defRPr sz="1400"/>
            </a:lvl1pPr>
          </a:lstStyle>
          <a:p>
            <a:pPr lvl="0"/>
            <a:r>
              <a:rPr lang="fr-FR" dirty="0" err="1"/>
              <a:t>Keypoint</a:t>
            </a:r>
            <a:r>
              <a:rPr lang="fr-FR" dirty="0"/>
              <a:t> 01</a:t>
            </a:r>
          </a:p>
          <a:p>
            <a:pPr lvl="0"/>
            <a:r>
              <a:rPr lang="fr-FR" dirty="0" err="1"/>
              <a:t>Keypoint</a:t>
            </a:r>
            <a:r>
              <a:rPr lang="fr-FR" dirty="0"/>
              <a:t> 02</a:t>
            </a:r>
          </a:p>
          <a:p>
            <a:pPr lvl="0"/>
            <a:r>
              <a:rPr lang="fr-FR" dirty="0" err="1"/>
              <a:t>Keypoint</a:t>
            </a:r>
            <a:r>
              <a:rPr lang="fr-FR" dirty="0"/>
              <a:t> 03</a:t>
            </a:r>
          </a:p>
          <a:p>
            <a:pPr lvl="0"/>
            <a:r>
              <a:rPr lang="fr-FR" dirty="0" err="1"/>
              <a:t>Keypoint</a:t>
            </a:r>
            <a:r>
              <a:rPr lang="fr-FR" dirty="0"/>
              <a:t> 04</a:t>
            </a:r>
          </a:p>
        </p:txBody>
      </p:sp>
      <p:sp>
        <p:nvSpPr>
          <p:cNvPr id="14" name="Espace réservé du texte 8">
            <a:extLst>
              <a:ext uri="{FF2B5EF4-FFF2-40B4-BE49-F238E27FC236}">
                <a16:creationId xmlns:a16="http://schemas.microsoft.com/office/drawing/2014/main" id="{D37B685B-27C5-4EB5-8816-E6B1749B9896}"/>
              </a:ext>
            </a:extLst>
          </p:cNvPr>
          <p:cNvSpPr>
            <a:spLocks noGrp="1"/>
          </p:cNvSpPr>
          <p:nvPr>
            <p:ph type="body" sz="quarter" idx="17" hasCustomPrompt="1"/>
          </p:nvPr>
        </p:nvSpPr>
        <p:spPr>
          <a:xfrm>
            <a:off x="3221763" y="1911387"/>
            <a:ext cx="1549283" cy="461547"/>
          </a:xfrm>
          <a:prstGeom prst="roundRect">
            <a:avLst>
              <a:gd name="adj" fmla="val 50000"/>
            </a:avLst>
          </a:prstGeom>
          <a:solidFill>
            <a:schemeClr val="bg1">
              <a:alpha val="93000"/>
            </a:schemeClr>
          </a:solidFill>
          <a:ln w="38100">
            <a:solidFill>
              <a:schemeClr val="tx1"/>
            </a:solidFill>
          </a:ln>
        </p:spPr>
        <p:txBody>
          <a:bodyPr anchor="ctr"/>
          <a:lstStyle>
            <a:lvl1pPr marL="114300" indent="0">
              <a:buNone/>
              <a:defRPr sz="1800">
                <a:latin typeface="+mj-lt"/>
              </a:defRPr>
            </a:lvl1pPr>
          </a:lstStyle>
          <a:p>
            <a:pPr lvl="0"/>
            <a:r>
              <a:rPr lang="fr-FR" dirty="0"/>
              <a:t>Aspect 02</a:t>
            </a:r>
          </a:p>
        </p:txBody>
      </p:sp>
      <p:sp>
        <p:nvSpPr>
          <p:cNvPr id="15" name="Espace réservé du texte 11">
            <a:extLst>
              <a:ext uri="{FF2B5EF4-FFF2-40B4-BE49-F238E27FC236}">
                <a16:creationId xmlns:a16="http://schemas.microsoft.com/office/drawing/2014/main" id="{4F12E22F-C43B-4B63-BB4D-4126A46E1EEE}"/>
              </a:ext>
            </a:extLst>
          </p:cNvPr>
          <p:cNvSpPr>
            <a:spLocks noGrp="1"/>
          </p:cNvSpPr>
          <p:nvPr>
            <p:ph type="body" sz="quarter" idx="18" hasCustomPrompt="1"/>
          </p:nvPr>
        </p:nvSpPr>
        <p:spPr>
          <a:xfrm>
            <a:off x="5841761" y="2218822"/>
            <a:ext cx="1728744" cy="1683611"/>
          </a:xfrm>
          <a:prstGeom prst="roundRect">
            <a:avLst/>
          </a:prstGeom>
          <a:solidFill>
            <a:schemeClr val="bg1"/>
          </a:solidFill>
          <a:ln w="38100">
            <a:solidFill>
              <a:schemeClr val="tx1"/>
            </a:solidFill>
          </a:ln>
        </p:spPr>
        <p:txBody>
          <a:bodyPr anchor="ctr"/>
          <a:lstStyle>
            <a:lvl1pPr marL="457200" indent="-342900">
              <a:lnSpc>
                <a:spcPct val="150000"/>
              </a:lnSpc>
              <a:buFont typeface="Arial" panose="020B0604020202020204" pitchFamily="34" charset="0"/>
              <a:buChar char="•"/>
              <a:defRPr sz="1400"/>
            </a:lvl1pPr>
          </a:lstStyle>
          <a:p>
            <a:pPr lvl="0"/>
            <a:r>
              <a:rPr lang="fr-FR" dirty="0" err="1"/>
              <a:t>Keypoint</a:t>
            </a:r>
            <a:r>
              <a:rPr lang="fr-FR" dirty="0"/>
              <a:t> 01</a:t>
            </a:r>
          </a:p>
          <a:p>
            <a:pPr lvl="0"/>
            <a:r>
              <a:rPr lang="fr-FR" dirty="0" err="1"/>
              <a:t>Keypoint</a:t>
            </a:r>
            <a:r>
              <a:rPr lang="fr-FR" dirty="0"/>
              <a:t> 02</a:t>
            </a:r>
          </a:p>
          <a:p>
            <a:pPr lvl="0"/>
            <a:r>
              <a:rPr lang="fr-FR" dirty="0" err="1"/>
              <a:t>Keypoint</a:t>
            </a:r>
            <a:r>
              <a:rPr lang="fr-FR" dirty="0"/>
              <a:t> 03</a:t>
            </a:r>
          </a:p>
          <a:p>
            <a:pPr lvl="0"/>
            <a:r>
              <a:rPr lang="fr-FR" dirty="0" err="1"/>
              <a:t>Keypoint</a:t>
            </a:r>
            <a:r>
              <a:rPr lang="fr-FR" dirty="0"/>
              <a:t> 04</a:t>
            </a:r>
          </a:p>
        </p:txBody>
      </p:sp>
      <p:sp>
        <p:nvSpPr>
          <p:cNvPr id="16" name="Espace réservé du texte 8">
            <a:extLst>
              <a:ext uri="{FF2B5EF4-FFF2-40B4-BE49-F238E27FC236}">
                <a16:creationId xmlns:a16="http://schemas.microsoft.com/office/drawing/2014/main" id="{588B99B3-D64A-43AA-9F78-CB47773BCE86}"/>
              </a:ext>
            </a:extLst>
          </p:cNvPr>
          <p:cNvSpPr>
            <a:spLocks noGrp="1"/>
          </p:cNvSpPr>
          <p:nvPr>
            <p:ph type="body" sz="quarter" idx="19" hasCustomPrompt="1"/>
          </p:nvPr>
        </p:nvSpPr>
        <p:spPr>
          <a:xfrm>
            <a:off x="5634170" y="1911387"/>
            <a:ext cx="1549283" cy="461547"/>
          </a:xfrm>
          <a:prstGeom prst="roundRect">
            <a:avLst>
              <a:gd name="adj" fmla="val 50000"/>
            </a:avLst>
          </a:prstGeom>
          <a:solidFill>
            <a:schemeClr val="bg1">
              <a:alpha val="93000"/>
            </a:schemeClr>
          </a:solidFill>
          <a:ln w="38100">
            <a:solidFill>
              <a:schemeClr val="tx1"/>
            </a:solidFill>
          </a:ln>
        </p:spPr>
        <p:txBody>
          <a:bodyPr anchor="ctr"/>
          <a:lstStyle>
            <a:lvl1pPr marL="114300" indent="0">
              <a:buNone/>
              <a:defRPr sz="1800">
                <a:latin typeface="+mj-lt"/>
              </a:defRPr>
            </a:lvl1pPr>
          </a:lstStyle>
          <a:p>
            <a:pPr lvl="0"/>
            <a:r>
              <a:rPr lang="fr-FR" dirty="0"/>
              <a:t>Aspect 03</a:t>
            </a:r>
          </a:p>
        </p:txBody>
      </p:sp>
      <p:sp>
        <p:nvSpPr>
          <p:cNvPr id="17" name="Espace réservé du texte 5">
            <a:extLst>
              <a:ext uri="{FF2B5EF4-FFF2-40B4-BE49-F238E27FC236}">
                <a16:creationId xmlns:a16="http://schemas.microsoft.com/office/drawing/2014/main" id="{5015E8CF-808C-4A9F-8AD5-41C973313E66}"/>
              </a:ext>
            </a:extLst>
          </p:cNvPr>
          <p:cNvSpPr>
            <a:spLocks noGrp="1"/>
          </p:cNvSpPr>
          <p:nvPr>
            <p:ph type="body" sz="quarter" idx="12" hasCustomPrompt="1"/>
          </p:nvPr>
        </p:nvSpPr>
        <p:spPr>
          <a:xfrm>
            <a:off x="216450" y="255819"/>
            <a:ext cx="730887" cy="450850"/>
          </a:xfrm>
        </p:spPr>
        <p:txBody>
          <a:bodyPr/>
          <a:lstStyle>
            <a:lvl1pPr marL="114300" indent="0">
              <a:buNone/>
              <a:defRPr sz="2000">
                <a:latin typeface="+mj-lt"/>
              </a:defRPr>
            </a:lvl1pPr>
          </a:lstStyle>
          <a:p>
            <a:pPr lvl="0"/>
            <a:r>
              <a:rPr lang="fr-FR" dirty="0"/>
              <a:t>01|</a:t>
            </a:r>
          </a:p>
        </p:txBody>
      </p:sp>
      <p:sp>
        <p:nvSpPr>
          <p:cNvPr id="18" name="Espace réservé du texte 5">
            <a:extLst>
              <a:ext uri="{FF2B5EF4-FFF2-40B4-BE49-F238E27FC236}">
                <a16:creationId xmlns:a16="http://schemas.microsoft.com/office/drawing/2014/main" id="{9E89A8FB-16D8-4999-BAA8-C13DF2ACA47F}"/>
              </a:ext>
            </a:extLst>
          </p:cNvPr>
          <p:cNvSpPr>
            <a:spLocks noGrp="1"/>
          </p:cNvSpPr>
          <p:nvPr>
            <p:ph type="body" sz="quarter" idx="20" hasCustomPrompt="1"/>
          </p:nvPr>
        </p:nvSpPr>
        <p:spPr>
          <a:xfrm>
            <a:off x="628649" y="255819"/>
            <a:ext cx="2187723" cy="450850"/>
          </a:xfrm>
        </p:spPr>
        <p:txBody>
          <a:bodyPr/>
          <a:lstStyle>
            <a:lvl1pPr marL="114300" indent="0">
              <a:buNone/>
              <a:defRPr sz="2000">
                <a:solidFill>
                  <a:schemeClr val="accent1"/>
                </a:solidFill>
                <a:latin typeface="+mj-lt"/>
              </a:defRPr>
            </a:lvl1pPr>
          </a:lstStyle>
          <a:p>
            <a:pPr lvl="0"/>
            <a:r>
              <a:rPr lang="fr-FR" dirty="0"/>
              <a:t>SECTION NAME</a:t>
            </a:r>
          </a:p>
        </p:txBody>
      </p:sp>
    </p:spTree>
    <p:extLst>
      <p:ext uri="{BB962C8B-B14F-4D97-AF65-F5344CB8AC3E}">
        <p14:creationId xmlns:p14="http://schemas.microsoft.com/office/powerpoint/2010/main" val="302633185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Section header" type="secHead" preserve="1">
  <p:cSld name="Section 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solidFill>
                  <a:schemeClr val="tx1"/>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dirty="0"/>
          </a:p>
        </p:txBody>
      </p:sp>
    </p:spTree>
    <p:extLst>
      <p:ext uri="{BB962C8B-B14F-4D97-AF65-F5344CB8AC3E}">
        <p14:creationId xmlns:p14="http://schemas.microsoft.com/office/powerpoint/2010/main" val="309735615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ection header" preserve="1" userDrawn="1">
  <p:cSld name="1_Section header">
    <p:bg>
      <p:bgPr>
        <a:solidFill>
          <a:schemeClr val="accent1"/>
        </a:solidFill>
        <a:effectLst/>
      </p:bgPr>
    </p:bg>
    <p:spTree>
      <p:nvGrpSpPr>
        <p:cNvPr id="1" name="Shape 13"/>
        <p:cNvGrpSpPr/>
        <p:nvPr/>
      </p:nvGrpSpPr>
      <p:grpSpPr>
        <a:xfrm>
          <a:off x="0" y="0"/>
          <a:ext cx="0" cy="0"/>
          <a:chOff x="0" y="0"/>
          <a:chExt cx="0" cy="0"/>
        </a:xfrm>
      </p:grpSpPr>
      <p:sp>
        <p:nvSpPr>
          <p:cNvPr id="14" name="Google Shape;14;p3"/>
          <p:cNvSpPr txBox="1">
            <a:spLocks noGrp="1"/>
          </p:cNvSpPr>
          <p:nvPr>
            <p:ph type="title" hasCustomPrompt="1"/>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solidFill>
                  <a:schemeClr val="tx1"/>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r>
              <a:rPr lang="fr-FR" dirty="0"/>
              <a:t>Citation</a:t>
            </a:r>
            <a:endParaRPr dirty="0"/>
          </a:p>
        </p:txBody>
      </p:sp>
      <p:sp>
        <p:nvSpPr>
          <p:cNvPr id="3" name="Espace réservé du texte 2">
            <a:extLst>
              <a:ext uri="{FF2B5EF4-FFF2-40B4-BE49-F238E27FC236}">
                <a16:creationId xmlns:a16="http://schemas.microsoft.com/office/drawing/2014/main" id="{E964AFB1-FB48-44FF-8E9A-17F5EAEC29F8}"/>
              </a:ext>
            </a:extLst>
          </p:cNvPr>
          <p:cNvSpPr>
            <a:spLocks noGrp="1"/>
          </p:cNvSpPr>
          <p:nvPr>
            <p:ph type="body" sz="quarter" idx="10" hasCustomPrompt="1"/>
          </p:nvPr>
        </p:nvSpPr>
        <p:spPr>
          <a:xfrm>
            <a:off x="5904565" y="2992650"/>
            <a:ext cx="2265213" cy="502580"/>
          </a:xfrm>
        </p:spPr>
        <p:txBody>
          <a:bodyPr/>
          <a:lstStyle>
            <a:lvl1pPr marL="114300" indent="0">
              <a:buNone/>
              <a:defRPr/>
            </a:lvl1pPr>
          </a:lstStyle>
          <a:p>
            <a:pPr lvl="0"/>
            <a:r>
              <a:rPr lang="fr-FR" dirty="0"/>
              <a:t>- </a:t>
            </a:r>
            <a:r>
              <a:rPr lang="fr-FR" dirty="0" err="1"/>
              <a:t>Author</a:t>
            </a:r>
            <a:endParaRPr lang="fr-FR" dirty="0"/>
          </a:p>
        </p:txBody>
      </p:sp>
      <p:sp>
        <p:nvSpPr>
          <p:cNvPr id="4" name="ZoneTexte 3">
            <a:extLst>
              <a:ext uri="{FF2B5EF4-FFF2-40B4-BE49-F238E27FC236}">
                <a16:creationId xmlns:a16="http://schemas.microsoft.com/office/drawing/2014/main" id="{F22FFC85-C2D2-4D8C-8122-939041EADB78}"/>
              </a:ext>
            </a:extLst>
          </p:cNvPr>
          <p:cNvSpPr txBox="1"/>
          <p:nvPr userDrawn="1"/>
        </p:nvSpPr>
        <p:spPr>
          <a:xfrm>
            <a:off x="1098134" y="1786920"/>
            <a:ext cx="6947731" cy="1569660"/>
          </a:xfrm>
          <a:prstGeom prst="rect">
            <a:avLst/>
          </a:prstGeom>
          <a:noFill/>
        </p:spPr>
        <p:txBody>
          <a:bodyPr wrap="square" rtlCol="0">
            <a:spAutoFit/>
          </a:bodyPr>
          <a:lstStyle/>
          <a:p>
            <a:pPr algn="ctr"/>
            <a:r>
              <a:rPr lang="fr-FR" sz="9600" dirty="0">
                <a:solidFill>
                  <a:schemeClr val="accent1">
                    <a:lumMod val="50000"/>
                  </a:schemeClr>
                </a:solidFill>
                <a:latin typeface="+mj-lt"/>
              </a:rPr>
              <a:t>,,                ’’</a:t>
            </a:r>
          </a:p>
        </p:txBody>
      </p:sp>
    </p:spTree>
    <p:extLst>
      <p:ext uri="{BB962C8B-B14F-4D97-AF65-F5344CB8AC3E}">
        <p14:creationId xmlns:p14="http://schemas.microsoft.com/office/powerpoint/2010/main" val="293061395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body" preserve="1" userDrawn="1">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706669"/>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dirty="0"/>
          </a:p>
        </p:txBody>
      </p:sp>
      <p:sp>
        <p:nvSpPr>
          <p:cNvPr id="18" name="Google Shape;18;p4"/>
          <p:cNvSpPr txBox="1">
            <a:spLocks noGrp="1"/>
          </p:cNvSpPr>
          <p:nvPr>
            <p:ph type="body" idx="1"/>
          </p:nvPr>
        </p:nvSpPr>
        <p:spPr>
          <a:xfrm>
            <a:off x="311700" y="1279369"/>
            <a:ext cx="8520600" cy="3289506"/>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dirty="0"/>
          </a:p>
        </p:txBody>
      </p:sp>
      <p:sp>
        <p:nvSpPr>
          <p:cNvPr id="5" name="Espace réservé du texte 5">
            <a:extLst>
              <a:ext uri="{FF2B5EF4-FFF2-40B4-BE49-F238E27FC236}">
                <a16:creationId xmlns:a16="http://schemas.microsoft.com/office/drawing/2014/main" id="{C45CA1B5-A6F6-467F-A911-C99D42B286A3}"/>
              </a:ext>
            </a:extLst>
          </p:cNvPr>
          <p:cNvSpPr>
            <a:spLocks noGrp="1"/>
          </p:cNvSpPr>
          <p:nvPr>
            <p:ph type="body" sz="quarter" idx="12" hasCustomPrompt="1"/>
          </p:nvPr>
        </p:nvSpPr>
        <p:spPr>
          <a:xfrm>
            <a:off x="216450" y="255819"/>
            <a:ext cx="730887" cy="450850"/>
          </a:xfrm>
        </p:spPr>
        <p:txBody>
          <a:bodyPr/>
          <a:lstStyle>
            <a:lvl1pPr marL="114300" indent="0">
              <a:buNone/>
              <a:defRPr sz="2000">
                <a:latin typeface="+mj-lt"/>
              </a:defRPr>
            </a:lvl1pPr>
          </a:lstStyle>
          <a:p>
            <a:pPr lvl="0"/>
            <a:r>
              <a:rPr lang="fr-FR" dirty="0"/>
              <a:t>01|</a:t>
            </a:r>
          </a:p>
        </p:txBody>
      </p:sp>
      <p:sp>
        <p:nvSpPr>
          <p:cNvPr id="7" name="Espace réservé du pied de page 2">
            <a:extLst>
              <a:ext uri="{FF2B5EF4-FFF2-40B4-BE49-F238E27FC236}">
                <a16:creationId xmlns:a16="http://schemas.microsoft.com/office/drawing/2014/main" id="{8D7B0470-B072-4B3F-B5EA-F7C4223259FC}"/>
              </a:ext>
            </a:extLst>
          </p:cNvPr>
          <p:cNvSpPr>
            <a:spLocks noGrp="1"/>
          </p:cNvSpPr>
          <p:nvPr>
            <p:ph type="ftr" sz="quarter" idx="10"/>
          </p:nvPr>
        </p:nvSpPr>
        <p:spPr>
          <a:xfrm>
            <a:off x="723900" y="4534451"/>
            <a:ext cx="7410450" cy="280987"/>
          </a:xfrm>
        </p:spPr>
        <p:txBody>
          <a:bodyPr/>
          <a:lstStyle/>
          <a:p>
            <a:r>
              <a:rPr lang="en-US" dirty="0"/>
              <a:t>Presentation Title | Internal | DVIC | Design Lecture</a:t>
            </a:r>
          </a:p>
        </p:txBody>
      </p:sp>
      <p:sp>
        <p:nvSpPr>
          <p:cNvPr id="8" name="Espace réservé du numéro de diapositive 3">
            <a:extLst>
              <a:ext uri="{FF2B5EF4-FFF2-40B4-BE49-F238E27FC236}">
                <a16:creationId xmlns:a16="http://schemas.microsoft.com/office/drawing/2014/main" id="{85B4A59C-A445-416A-8083-EE3FBA1F2E3A}"/>
              </a:ext>
            </a:extLst>
          </p:cNvPr>
          <p:cNvSpPr>
            <a:spLocks noGrp="1"/>
          </p:cNvSpPr>
          <p:nvPr>
            <p:ph type="sldNum" sz="quarter" idx="11"/>
          </p:nvPr>
        </p:nvSpPr>
        <p:spPr>
          <a:xfrm>
            <a:off x="311700" y="4534451"/>
            <a:ext cx="412199" cy="280987"/>
          </a:xfrm>
        </p:spPr>
        <p:txBody>
          <a:bodyPr/>
          <a:lstStyle/>
          <a:p>
            <a:fld id="{644EB595-0A1B-42A2-9F4D-E4BA0D3AE8CA}" type="slidenum">
              <a:rPr lang="fr-FR" smtClean="0"/>
              <a:pPr/>
              <a:t>‹N°›</a:t>
            </a:fld>
            <a:endParaRPr lang="fr-FR"/>
          </a:p>
        </p:txBody>
      </p:sp>
      <p:sp>
        <p:nvSpPr>
          <p:cNvPr id="9" name="Espace réservé du texte 5">
            <a:extLst>
              <a:ext uri="{FF2B5EF4-FFF2-40B4-BE49-F238E27FC236}">
                <a16:creationId xmlns:a16="http://schemas.microsoft.com/office/drawing/2014/main" id="{B91A7448-ABD6-400A-A6DB-11AB04CFBA57}"/>
              </a:ext>
            </a:extLst>
          </p:cNvPr>
          <p:cNvSpPr>
            <a:spLocks noGrp="1"/>
          </p:cNvSpPr>
          <p:nvPr>
            <p:ph type="body" sz="quarter" idx="20" hasCustomPrompt="1"/>
          </p:nvPr>
        </p:nvSpPr>
        <p:spPr>
          <a:xfrm>
            <a:off x="628649" y="255819"/>
            <a:ext cx="2187723" cy="450850"/>
          </a:xfrm>
        </p:spPr>
        <p:txBody>
          <a:bodyPr/>
          <a:lstStyle>
            <a:lvl1pPr marL="114300" indent="0">
              <a:buNone/>
              <a:defRPr sz="2000">
                <a:solidFill>
                  <a:schemeClr val="accent1"/>
                </a:solidFill>
                <a:latin typeface="+mj-lt"/>
              </a:defRPr>
            </a:lvl1pPr>
          </a:lstStyle>
          <a:p>
            <a:pPr lvl="0"/>
            <a:r>
              <a:rPr lang="fr-FR" dirty="0"/>
              <a:t>SECTION NAME</a:t>
            </a:r>
          </a:p>
        </p:txBody>
      </p:sp>
    </p:spTree>
    <p:extLst>
      <p:ext uri="{BB962C8B-B14F-4D97-AF65-F5344CB8AC3E}">
        <p14:creationId xmlns:p14="http://schemas.microsoft.com/office/powerpoint/2010/main" val="9588931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Disposition personnalisé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1118863-F4CC-4104-9FB9-C53830B9AD1E}"/>
              </a:ext>
            </a:extLst>
          </p:cNvPr>
          <p:cNvSpPr>
            <a:spLocks noGrp="1"/>
          </p:cNvSpPr>
          <p:nvPr>
            <p:ph type="title" hasCustomPrompt="1"/>
          </p:nvPr>
        </p:nvSpPr>
        <p:spPr>
          <a:xfrm>
            <a:off x="311700" y="450294"/>
            <a:ext cx="8520600" cy="572700"/>
          </a:xfrm>
        </p:spPr>
        <p:txBody>
          <a:bodyPr/>
          <a:lstStyle>
            <a:lvl1pPr>
              <a:defRPr>
                <a:latin typeface="+mj-lt"/>
              </a:defRPr>
            </a:lvl1pPr>
          </a:lstStyle>
          <a:p>
            <a:r>
              <a:rPr lang="fr-FR" dirty="0"/>
              <a:t>LECTURE TITLE, 28PT, 1 LINE</a:t>
            </a:r>
          </a:p>
        </p:txBody>
      </p:sp>
      <p:sp>
        <p:nvSpPr>
          <p:cNvPr id="3" name="Espace réservé du pied de page 2">
            <a:extLst>
              <a:ext uri="{FF2B5EF4-FFF2-40B4-BE49-F238E27FC236}">
                <a16:creationId xmlns:a16="http://schemas.microsoft.com/office/drawing/2014/main" id="{C35F6B35-87DC-46B6-89AD-A95AB676ECD9}"/>
              </a:ext>
            </a:extLst>
          </p:cNvPr>
          <p:cNvSpPr>
            <a:spLocks noGrp="1"/>
          </p:cNvSpPr>
          <p:nvPr>
            <p:ph type="ftr" sz="quarter" idx="10"/>
          </p:nvPr>
        </p:nvSpPr>
        <p:spPr/>
        <p:txBody>
          <a:bodyPr/>
          <a:lstStyle/>
          <a:p>
            <a:r>
              <a:rPr lang="en-US" dirty="0"/>
              <a:t>Presentation title  |  DVIC |  Internal  |  Technical  Lecture </a:t>
            </a:r>
          </a:p>
        </p:txBody>
      </p:sp>
      <p:sp>
        <p:nvSpPr>
          <p:cNvPr id="4" name="Espace réservé du numéro de diapositive 3">
            <a:extLst>
              <a:ext uri="{FF2B5EF4-FFF2-40B4-BE49-F238E27FC236}">
                <a16:creationId xmlns:a16="http://schemas.microsoft.com/office/drawing/2014/main" id="{E6C7DD4B-6912-4C73-8FDE-280F9AB6C1A8}"/>
              </a:ext>
            </a:extLst>
          </p:cNvPr>
          <p:cNvSpPr>
            <a:spLocks noGrp="1"/>
          </p:cNvSpPr>
          <p:nvPr>
            <p:ph type="sldNum" sz="quarter" idx="11"/>
          </p:nvPr>
        </p:nvSpPr>
        <p:spPr/>
        <p:txBody>
          <a:bodyPr/>
          <a:lstStyle/>
          <a:p>
            <a:fld id="{644EB595-0A1B-42A2-9F4D-E4BA0D3AE8CA}" type="slidenum">
              <a:rPr lang="fr-FR" smtClean="0"/>
              <a:pPr/>
              <a:t>‹N°›</a:t>
            </a:fld>
            <a:endParaRPr lang="fr-FR"/>
          </a:p>
        </p:txBody>
      </p:sp>
      <p:sp>
        <p:nvSpPr>
          <p:cNvPr id="10" name="Espace réservé du texte 9">
            <a:extLst>
              <a:ext uri="{FF2B5EF4-FFF2-40B4-BE49-F238E27FC236}">
                <a16:creationId xmlns:a16="http://schemas.microsoft.com/office/drawing/2014/main" id="{9B3C62EC-111B-47EA-9A6B-022F85CB5EF5}"/>
              </a:ext>
            </a:extLst>
          </p:cNvPr>
          <p:cNvSpPr>
            <a:spLocks noGrp="1"/>
          </p:cNvSpPr>
          <p:nvPr>
            <p:ph type="body" sz="quarter" idx="12" hasCustomPrompt="1"/>
          </p:nvPr>
        </p:nvSpPr>
        <p:spPr>
          <a:xfrm>
            <a:off x="311700" y="1242224"/>
            <a:ext cx="1364699" cy="742157"/>
          </a:xfrm>
        </p:spPr>
        <p:txBody>
          <a:bodyPr/>
          <a:lstStyle>
            <a:lvl1pPr marL="114300" indent="0">
              <a:buNone/>
              <a:defRPr sz="4400">
                <a:latin typeface="+mj-lt"/>
              </a:defRPr>
            </a:lvl1pPr>
          </a:lstStyle>
          <a:p>
            <a:pPr lvl="0"/>
            <a:r>
              <a:rPr lang="fr-FR" dirty="0"/>
              <a:t>01|</a:t>
            </a:r>
          </a:p>
        </p:txBody>
      </p:sp>
      <p:sp>
        <p:nvSpPr>
          <p:cNvPr id="13" name="Espace réservé du texte 9">
            <a:extLst>
              <a:ext uri="{FF2B5EF4-FFF2-40B4-BE49-F238E27FC236}">
                <a16:creationId xmlns:a16="http://schemas.microsoft.com/office/drawing/2014/main" id="{468CE49D-936E-421A-8D2D-BF5DAE7CE1FA}"/>
              </a:ext>
            </a:extLst>
          </p:cNvPr>
          <p:cNvSpPr>
            <a:spLocks noGrp="1"/>
          </p:cNvSpPr>
          <p:nvPr>
            <p:ph type="body" sz="quarter" idx="13" hasCustomPrompt="1"/>
          </p:nvPr>
        </p:nvSpPr>
        <p:spPr>
          <a:xfrm>
            <a:off x="311699" y="1984381"/>
            <a:ext cx="1364699" cy="742157"/>
          </a:xfrm>
        </p:spPr>
        <p:txBody>
          <a:bodyPr/>
          <a:lstStyle>
            <a:lvl1pPr marL="114300" indent="0">
              <a:buNone/>
              <a:defRPr sz="4400">
                <a:latin typeface="+mj-lt"/>
              </a:defRPr>
            </a:lvl1pPr>
          </a:lstStyle>
          <a:p>
            <a:pPr lvl="0"/>
            <a:r>
              <a:rPr lang="fr-FR" dirty="0"/>
              <a:t>02|</a:t>
            </a:r>
          </a:p>
        </p:txBody>
      </p:sp>
      <p:sp>
        <p:nvSpPr>
          <p:cNvPr id="14" name="Espace réservé du texte 9">
            <a:extLst>
              <a:ext uri="{FF2B5EF4-FFF2-40B4-BE49-F238E27FC236}">
                <a16:creationId xmlns:a16="http://schemas.microsoft.com/office/drawing/2014/main" id="{1B3F495F-1CAF-497F-9E33-6C514FD29F4D}"/>
              </a:ext>
            </a:extLst>
          </p:cNvPr>
          <p:cNvSpPr>
            <a:spLocks noGrp="1"/>
          </p:cNvSpPr>
          <p:nvPr>
            <p:ph type="body" sz="quarter" idx="14" hasCustomPrompt="1"/>
          </p:nvPr>
        </p:nvSpPr>
        <p:spPr>
          <a:xfrm>
            <a:off x="311698" y="2722148"/>
            <a:ext cx="1364699" cy="742157"/>
          </a:xfrm>
        </p:spPr>
        <p:txBody>
          <a:bodyPr/>
          <a:lstStyle>
            <a:lvl1pPr marL="114300" indent="0">
              <a:buNone/>
              <a:defRPr sz="4400">
                <a:latin typeface="+mj-lt"/>
              </a:defRPr>
            </a:lvl1pPr>
          </a:lstStyle>
          <a:p>
            <a:pPr lvl="0"/>
            <a:r>
              <a:rPr lang="fr-FR" dirty="0"/>
              <a:t>03|</a:t>
            </a:r>
          </a:p>
        </p:txBody>
      </p:sp>
      <p:sp>
        <p:nvSpPr>
          <p:cNvPr id="15" name="Espace réservé du texte 9">
            <a:extLst>
              <a:ext uri="{FF2B5EF4-FFF2-40B4-BE49-F238E27FC236}">
                <a16:creationId xmlns:a16="http://schemas.microsoft.com/office/drawing/2014/main" id="{0E61D389-7A53-4C50-B78B-7D515BEF3212}"/>
              </a:ext>
            </a:extLst>
          </p:cNvPr>
          <p:cNvSpPr>
            <a:spLocks noGrp="1"/>
          </p:cNvSpPr>
          <p:nvPr>
            <p:ph type="body" sz="quarter" idx="15" hasCustomPrompt="1"/>
          </p:nvPr>
        </p:nvSpPr>
        <p:spPr>
          <a:xfrm>
            <a:off x="311698" y="3464305"/>
            <a:ext cx="1364699" cy="742157"/>
          </a:xfrm>
        </p:spPr>
        <p:txBody>
          <a:bodyPr/>
          <a:lstStyle>
            <a:lvl1pPr marL="114300" indent="0">
              <a:buNone/>
              <a:defRPr sz="4400">
                <a:latin typeface="+mj-lt"/>
              </a:defRPr>
            </a:lvl1pPr>
          </a:lstStyle>
          <a:p>
            <a:pPr lvl="0"/>
            <a:r>
              <a:rPr lang="fr-FR" dirty="0"/>
              <a:t>04|</a:t>
            </a:r>
          </a:p>
        </p:txBody>
      </p:sp>
      <p:sp>
        <p:nvSpPr>
          <p:cNvPr id="16" name="Espace réservé du texte 9">
            <a:extLst>
              <a:ext uri="{FF2B5EF4-FFF2-40B4-BE49-F238E27FC236}">
                <a16:creationId xmlns:a16="http://schemas.microsoft.com/office/drawing/2014/main" id="{377E5D02-A6C7-40C8-A264-E95A124C0DD3}"/>
              </a:ext>
            </a:extLst>
          </p:cNvPr>
          <p:cNvSpPr>
            <a:spLocks noGrp="1"/>
          </p:cNvSpPr>
          <p:nvPr>
            <p:ph type="body" sz="quarter" idx="16" hasCustomPrompt="1"/>
          </p:nvPr>
        </p:nvSpPr>
        <p:spPr>
          <a:xfrm>
            <a:off x="4572001" y="1237834"/>
            <a:ext cx="1364699" cy="742157"/>
          </a:xfrm>
        </p:spPr>
        <p:txBody>
          <a:bodyPr/>
          <a:lstStyle>
            <a:lvl1pPr marL="114300" indent="0">
              <a:buNone/>
              <a:defRPr sz="4400">
                <a:latin typeface="+mj-lt"/>
              </a:defRPr>
            </a:lvl1pPr>
          </a:lstStyle>
          <a:p>
            <a:pPr lvl="0"/>
            <a:r>
              <a:rPr lang="fr-FR" dirty="0"/>
              <a:t>05|</a:t>
            </a:r>
          </a:p>
        </p:txBody>
      </p:sp>
      <p:sp>
        <p:nvSpPr>
          <p:cNvPr id="17" name="Espace réservé du texte 9">
            <a:extLst>
              <a:ext uri="{FF2B5EF4-FFF2-40B4-BE49-F238E27FC236}">
                <a16:creationId xmlns:a16="http://schemas.microsoft.com/office/drawing/2014/main" id="{1AE4C136-AFA5-4426-90A8-916CF7618FFA}"/>
              </a:ext>
            </a:extLst>
          </p:cNvPr>
          <p:cNvSpPr>
            <a:spLocks noGrp="1"/>
          </p:cNvSpPr>
          <p:nvPr>
            <p:ph type="body" sz="quarter" idx="17" hasCustomPrompt="1"/>
          </p:nvPr>
        </p:nvSpPr>
        <p:spPr>
          <a:xfrm>
            <a:off x="4572000" y="1979991"/>
            <a:ext cx="1364699" cy="742157"/>
          </a:xfrm>
        </p:spPr>
        <p:txBody>
          <a:bodyPr/>
          <a:lstStyle>
            <a:lvl1pPr marL="114300" indent="0">
              <a:buNone/>
              <a:defRPr sz="4400">
                <a:latin typeface="+mj-lt"/>
              </a:defRPr>
            </a:lvl1pPr>
          </a:lstStyle>
          <a:p>
            <a:pPr lvl="0"/>
            <a:r>
              <a:rPr lang="fr-FR" dirty="0"/>
              <a:t>06|</a:t>
            </a:r>
          </a:p>
        </p:txBody>
      </p:sp>
      <p:sp>
        <p:nvSpPr>
          <p:cNvPr id="18" name="Espace réservé du texte 9">
            <a:extLst>
              <a:ext uri="{FF2B5EF4-FFF2-40B4-BE49-F238E27FC236}">
                <a16:creationId xmlns:a16="http://schemas.microsoft.com/office/drawing/2014/main" id="{6AF0CC4E-9CA0-4D33-8527-809B51684289}"/>
              </a:ext>
            </a:extLst>
          </p:cNvPr>
          <p:cNvSpPr>
            <a:spLocks noGrp="1"/>
          </p:cNvSpPr>
          <p:nvPr>
            <p:ph type="body" sz="quarter" idx="18" hasCustomPrompt="1"/>
          </p:nvPr>
        </p:nvSpPr>
        <p:spPr>
          <a:xfrm>
            <a:off x="4571999" y="2717758"/>
            <a:ext cx="1364699" cy="742157"/>
          </a:xfrm>
        </p:spPr>
        <p:txBody>
          <a:bodyPr/>
          <a:lstStyle>
            <a:lvl1pPr marL="114300" indent="0">
              <a:buNone/>
              <a:defRPr sz="4400">
                <a:latin typeface="+mj-lt"/>
              </a:defRPr>
            </a:lvl1pPr>
          </a:lstStyle>
          <a:p>
            <a:pPr lvl="0"/>
            <a:r>
              <a:rPr lang="fr-FR" dirty="0"/>
              <a:t>07|</a:t>
            </a:r>
          </a:p>
        </p:txBody>
      </p:sp>
      <p:sp>
        <p:nvSpPr>
          <p:cNvPr id="21" name="Espace réservé du texte 20">
            <a:extLst>
              <a:ext uri="{FF2B5EF4-FFF2-40B4-BE49-F238E27FC236}">
                <a16:creationId xmlns:a16="http://schemas.microsoft.com/office/drawing/2014/main" id="{99A134C3-28D0-423A-850A-71CBB7D7DBB7}"/>
              </a:ext>
            </a:extLst>
          </p:cNvPr>
          <p:cNvSpPr>
            <a:spLocks noGrp="1"/>
          </p:cNvSpPr>
          <p:nvPr>
            <p:ph type="body" sz="quarter" idx="20" hasCustomPrompt="1"/>
          </p:nvPr>
        </p:nvSpPr>
        <p:spPr>
          <a:xfrm>
            <a:off x="1533523" y="1413024"/>
            <a:ext cx="2895602" cy="572700"/>
          </a:xfrm>
        </p:spPr>
        <p:txBody>
          <a:bodyPr/>
          <a:lstStyle>
            <a:lvl1pPr marL="114300" indent="0">
              <a:buNone/>
              <a:defRPr sz="2800">
                <a:solidFill>
                  <a:schemeClr val="accent1"/>
                </a:solidFill>
                <a:latin typeface="+mj-lt"/>
              </a:defRPr>
            </a:lvl1pPr>
          </a:lstStyle>
          <a:p>
            <a:pPr lvl="0"/>
            <a:r>
              <a:rPr lang="fr-FR" dirty="0"/>
              <a:t>SECTION NAME</a:t>
            </a:r>
          </a:p>
        </p:txBody>
      </p:sp>
      <p:sp>
        <p:nvSpPr>
          <p:cNvPr id="22" name="Espace réservé du texte 20">
            <a:extLst>
              <a:ext uri="{FF2B5EF4-FFF2-40B4-BE49-F238E27FC236}">
                <a16:creationId xmlns:a16="http://schemas.microsoft.com/office/drawing/2014/main" id="{1BFDB1BF-7C44-4450-A9BB-FF62CAE9EA10}"/>
              </a:ext>
            </a:extLst>
          </p:cNvPr>
          <p:cNvSpPr>
            <a:spLocks noGrp="1"/>
          </p:cNvSpPr>
          <p:nvPr>
            <p:ph type="body" sz="quarter" idx="21" hasCustomPrompt="1"/>
          </p:nvPr>
        </p:nvSpPr>
        <p:spPr>
          <a:xfrm>
            <a:off x="1533523" y="2155181"/>
            <a:ext cx="2895602" cy="572700"/>
          </a:xfrm>
        </p:spPr>
        <p:txBody>
          <a:bodyPr/>
          <a:lstStyle>
            <a:lvl1pPr marL="114300" indent="0">
              <a:buNone/>
              <a:defRPr sz="2800">
                <a:solidFill>
                  <a:schemeClr val="accent1"/>
                </a:solidFill>
                <a:latin typeface="+mj-lt"/>
              </a:defRPr>
            </a:lvl1pPr>
          </a:lstStyle>
          <a:p>
            <a:pPr lvl="0"/>
            <a:r>
              <a:rPr lang="fr-FR" dirty="0"/>
              <a:t>SECTION NAME</a:t>
            </a:r>
          </a:p>
        </p:txBody>
      </p:sp>
      <p:sp>
        <p:nvSpPr>
          <p:cNvPr id="23" name="Espace réservé du texte 20">
            <a:extLst>
              <a:ext uri="{FF2B5EF4-FFF2-40B4-BE49-F238E27FC236}">
                <a16:creationId xmlns:a16="http://schemas.microsoft.com/office/drawing/2014/main" id="{144D7836-15A4-46F5-AEC8-8280251BF6B5}"/>
              </a:ext>
            </a:extLst>
          </p:cNvPr>
          <p:cNvSpPr>
            <a:spLocks noGrp="1"/>
          </p:cNvSpPr>
          <p:nvPr>
            <p:ph type="body" sz="quarter" idx="22" hasCustomPrompt="1"/>
          </p:nvPr>
        </p:nvSpPr>
        <p:spPr>
          <a:xfrm>
            <a:off x="1533523" y="2887215"/>
            <a:ext cx="2895602" cy="572700"/>
          </a:xfrm>
        </p:spPr>
        <p:txBody>
          <a:bodyPr/>
          <a:lstStyle>
            <a:lvl1pPr marL="114300" indent="0">
              <a:buNone/>
              <a:defRPr sz="2800">
                <a:solidFill>
                  <a:schemeClr val="accent1"/>
                </a:solidFill>
                <a:latin typeface="+mj-lt"/>
              </a:defRPr>
            </a:lvl1pPr>
          </a:lstStyle>
          <a:p>
            <a:pPr lvl="0"/>
            <a:r>
              <a:rPr lang="fr-FR" dirty="0"/>
              <a:t>SECTION NAME</a:t>
            </a:r>
          </a:p>
        </p:txBody>
      </p:sp>
      <p:sp>
        <p:nvSpPr>
          <p:cNvPr id="24" name="Espace réservé du texte 20">
            <a:extLst>
              <a:ext uri="{FF2B5EF4-FFF2-40B4-BE49-F238E27FC236}">
                <a16:creationId xmlns:a16="http://schemas.microsoft.com/office/drawing/2014/main" id="{06CC383D-A400-4516-9864-B8CA2677AD31}"/>
              </a:ext>
            </a:extLst>
          </p:cNvPr>
          <p:cNvSpPr>
            <a:spLocks noGrp="1"/>
          </p:cNvSpPr>
          <p:nvPr>
            <p:ph type="body" sz="quarter" idx="23" hasCustomPrompt="1"/>
          </p:nvPr>
        </p:nvSpPr>
        <p:spPr>
          <a:xfrm>
            <a:off x="1527334" y="3614330"/>
            <a:ext cx="2895602" cy="572700"/>
          </a:xfrm>
        </p:spPr>
        <p:txBody>
          <a:bodyPr/>
          <a:lstStyle>
            <a:lvl1pPr marL="114300" indent="0">
              <a:buNone/>
              <a:defRPr sz="2800">
                <a:solidFill>
                  <a:schemeClr val="accent1"/>
                </a:solidFill>
                <a:latin typeface="+mj-lt"/>
              </a:defRPr>
            </a:lvl1pPr>
          </a:lstStyle>
          <a:p>
            <a:pPr lvl="0"/>
            <a:r>
              <a:rPr lang="fr-FR" dirty="0"/>
              <a:t>SECTION NAME</a:t>
            </a:r>
          </a:p>
        </p:txBody>
      </p:sp>
      <p:sp>
        <p:nvSpPr>
          <p:cNvPr id="25" name="Espace réservé du texte 20">
            <a:extLst>
              <a:ext uri="{FF2B5EF4-FFF2-40B4-BE49-F238E27FC236}">
                <a16:creationId xmlns:a16="http://schemas.microsoft.com/office/drawing/2014/main" id="{02483ED1-A3AB-4A07-9038-E83B8F5259EE}"/>
              </a:ext>
            </a:extLst>
          </p:cNvPr>
          <p:cNvSpPr>
            <a:spLocks noGrp="1"/>
          </p:cNvSpPr>
          <p:nvPr>
            <p:ph type="body" sz="quarter" idx="24" hasCustomPrompt="1"/>
          </p:nvPr>
        </p:nvSpPr>
        <p:spPr>
          <a:xfrm>
            <a:off x="5787904" y="1407291"/>
            <a:ext cx="2895602" cy="572700"/>
          </a:xfrm>
        </p:spPr>
        <p:txBody>
          <a:bodyPr/>
          <a:lstStyle>
            <a:lvl1pPr marL="114300" indent="0">
              <a:buNone/>
              <a:defRPr sz="2800">
                <a:solidFill>
                  <a:schemeClr val="accent1"/>
                </a:solidFill>
                <a:latin typeface="+mj-lt"/>
              </a:defRPr>
            </a:lvl1pPr>
          </a:lstStyle>
          <a:p>
            <a:pPr lvl="0"/>
            <a:r>
              <a:rPr lang="fr-FR" dirty="0"/>
              <a:t>SECTION NAME</a:t>
            </a:r>
          </a:p>
        </p:txBody>
      </p:sp>
      <p:sp>
        <p:nvSpPr>
          <p:cNvPr id="26" name="Espace réservé du texte 20">
            <a:extLst>
              <a:ext uri="{FF2B5EF4-FFF2-40B4-BE49-F238E27FC236}">
                <a16:creationId xmlns:a16="http://schemas.microsoft.com/office/drawing/2014/main" id="{D0C6B67D-D99B-4650-8476-50A127603F27}"/>
              </a:ext>
            </a:extLst>
          </p:cNvPr>
          <p:cNvSpPr>
            <a:spLocks noGrp="1"/>
          </p:cNvSpPr>
          <p:nvPr>
            <p:ph type="body" sz="quarter" idx="25" hasCustomPrompt="1"/>
          </p:nvPr>
        </p:nvSpPr>
        <p:spPr>
          <a:xfrm>
            <a:off x="5787904" y="2149448"/>
            <a:ext cx="2895602" cy="572700"/>
          </a:xfrm>
        </p:spPr>
        <p:txBody>
          <a:bodyPr/>
          <a:lstStyle>
            <a:lvl1pPr marL="114300" indent="0">
              <a:buNone/>
              <a:defRPr sz="2800">
                <a:solidFill>
                  <a:schemeClr val="accent1"/>
                </a:solidFill>
                <a:latin typeface="+mj-lt"/>
              </a:defRPr>
            </a:lvl1pPr>
          </a:lstStyle>
          <a:p>
            <a:pPr lvl="0"/>
            <a:r>
              <a:rPr lang="fr-FR" dirty="0"/>
              <a:t>SECTION NAME</a:t>
            </a:r>
          </a:p>
        </p:txBody>
      </p:sp>
      <p:sp>
        <p:nvSpPr>
          <p:cNvPr id="27" name="Espace réservé du texte 20">
            <a:extLst>
              <a:ext uri="{FF2B5EF4-FFF2-40B4-BE49-F238E27FC236}">
                <a16:creationId xmlns:a16="http://schemas.microsoft.com/office/drawing/2014/main" id="{B38AF3B3-DDF8-45B0-87C8-28831FB19CC2}"/>
              </a:ext>
            </a:extLst>
          </p:cNvPr>
          <p:cNvSpPr>
            <a:spLocks noGrp="1"/>
          </p:cNvSpPr>
          <p:nvPr>
            <p:ph type="body" sz="quarter" idx="26" hasCustomPrompt="1"/>
          </p:nvPr>
        </p:nvSpPr>
        <p:spPr>
          <a:xfrm>
            <a:off x="5787904" y="2881482"/>
            <a:ext cx="2895602" cy="572700"/>
          </a:xfrm>
        </p:spPr>
        <p:txBody>
          <a:bodyPr/>
          <a:lstStyle>
            <a:lvl1pPr marL="114300" indent="0">
              <a:buNone/>
              <a:defRPr sz="2800">
                <a:solidFill>
                  <a:schemeClr val="accent1"/>
                </a:solidFill>
                <a:latin typeface="+mj-lt"/>
              </a:defRPr>
            </a:lvl1pPr>
          </a:lstStyle>
          <a:p>
            <a:pPr lvl="0"/>
            <a:r>
              <a:rPr lang="fr-FR" dirty="0"/>
              <a:t>SECTION NAME</a:t>
            </a:r>
          </a:p>
        </p:txBody>
      </p:sp>
    </p:spTree>
    <p:extLst>
      <p:ext uri="{BB962C8B-B14F-4D97-AF65-F5344CB8AC3E}">
        <p14:creationId xmlns:p14="http://schemas.microsoft.com/office/powerpoint/2010/main" val="3249725511"/>
      </p:ext>
    </p:extLst>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two columns" preserve="1" userDrawn="1">
  <p:cSld name="Title and two 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706669"/>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279369"/>
            <a:ext cx="3999900" cy="3255082"/>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279369"/>
            <a:ext cx="3999900" cy="3255082"/>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8" name="Espace réservé du pied de page 2">
            <a:extLst>
              <a:ext uri="{FF2B5EF4-FFF2-40B4-BE49-F238E27FC236}">
                <a16:creationId xmlns:a16="http://schemas.microsoft.com/office/drawing/2014/main" id="{D4DA77F5-9B88-4469-911A-225A623C3A28}"/>
              </a:ext>
            </a:extLst>
          </p:cNvPr>
          <p:cNvSpPr>
            <a:spLocks noGrp="1"/>
          </p:cNvSpPr>
          <p:nvPr>
            <p:ph type="ftr" sz="quarter" idx="10"/>
          </p:nvPr>
        </p:nvSpPr>
        <p:spPr>
          <a:xfrm>
            <a:off x="723900" y="4534451"/>
            <a:ext cx="7410450" cy="280987"/>
          </a:xfrm>
        </p:spPr>
        <p:txBody>
          <a:bodyPr/>
          <a:lstStyle/>
          <a:p>
            <a:r>
              <a:rPr lang="en-US" dirty="0"/>
              <a:t>Presentation Title | Internal | DVIC | Design Lecture</a:t>
            </a:r>
          </a:p>
        </p:txBody>
      </p:sp>
      <p:sp>
        <p:nvSpPr>
          <p:cNvPr id="9" name="Espace réservé du numéro de diapositive 3">
            <a:extLst>
              <a:ext uri="{FF2B5EF4-FFF2-40B4-BE49-F238E27FC236}">
                <a16:creationId xmlns:a16="http://schemas.microsoft.com/office/drawing/2014/main" id="{9C25DF92-9926-4A29-8F70-3920E304F83E}"/>
              </a:ext>
            </a:extLst>
          </p:cNvPr>
          <p:cNvSpPr>
            <a:spLocks noGrp="1"/>
          </p:cNvSpPr>
          <p:nvPr>
            <p:ph type="sldNum" sz="quarter" idx="11"/>
          </p:nvPr>
        </p:nvSpPr>
        <p:spPr>
          <a:xfrm>
            <a:off x="311700" y="4534451"/>
            <a:ext cx="412199" cy="280987"/>
          </a:xfrm>
        </p:spPr>
        <p:txBody>
          <a:bodyPr/>
          <a:lstStyle/>
          <a:p>
            <a:fld id="{644EB595-0A1B-42A2-9F4D-E4BA0D3AE8CA}" type="slidenum">
              <a:rPr lang="fr-FR" smtClean="0"/>
              <a:pPr/>
              <a:t>‹N°›</a:t>
            </a:fld>
            <a:endParaRPr lang="fr-FR"/>
          </a:p>
        </p:txBody>
      </p:sp>
      <p:sp>
        <p:nvSpPr>
          <p:cNvPr id="11" name="Espace réservé du texte 5">
            <a:extLst>
              <a:ext uri="{FF2B5EF4-FFF2-40B4-BE49-F238E27FC236}">
                <a16:creationId xmlns:a16="http://schemas.microsoft.com/office/drawing/2014/main" id="{07386C42-BC88-4403-A192-843BA5C5BA1E}"/>
              </a:ext>
            </a:extLst>
          </p:cNvPr>
          <p:cNvSpPr>
            <a:spLocks noGrp="1"/>
          </p:cNvSpPr>
          <p:nvPr>
            <p:ph type="body" sz="quarter" idx="12" hasCustomPrompt="1"/>
          </p:nvPr>
        </p:nvSpPr>
        <p:spPr>
          <a:xfrm>
            <a:off x="216450" y="255819"/>
            <a:ext cx="730887" cy="450850"/>
          </a:xfrm>
        </p:spPr>
        <p:txBody>
          <a:bodyPr/>
          <a:lstStyle>
            <a:lvl1pPr marL="114300" indent="0">
              <a:buNone/>
              <a:defRPr sz="2000">
                <a:latin typeface="+mj-lt"/>
              </a:defRPr>
            </a:lvl1pPr>
          </a:lstStyle>
          <a:p>
            <a:pPr lvl="0"/>
            <a:r>
              <a:rPr lang="fr-FR" dirty="0"/>
              <a:t>01|</a:t>
            </a:r>
          </a:p>
        </p:txBody>
      </p:sp>
      <p:sp>
        <p:nvSpPr>
          <p:cNvPr id="12" name="Espace réservé du texte 5">
            <a:extLst>
              <a:ext uri="{FF2B5EF4-FFF2-40B4-BE49-F238E27FC236}">
                <a16:creationId xmlns:a16="http://schemas.microsoft.com/office/drawing/2014/main" id="{2B030544-DFE9-4293-A26A-91894337B001}"/>
              </a:ext>
            </a:extLst>
          </p:cNvPr>
          <p:cNvSpPr>
            <a:spLocks noGrp="1"/>
          </p:cNvSpPr>
          <p:nvPr>
            <p:ph type="body" sz="quarter" idx="20" hasCustomPrompt="1"/>
          </p:nvPr>
        </p:nvSpPr>
        <p:spPr>
          <a:xfrm>
            <a:off x="628649" y="255819"/>
            <a:ext cx="2187723" cy="450850"/>
          </a:xfrm>
        </p:spPr>
        <p:txBody>
          <a:bodyPr/>
          <a:lstStyle>
            <a:lvl1pPr marL="114300" indent="0">
              <a:buNone/>
              <a:defRPr sz="2000">
                <a:solidFill>
                  <a:schemeClr val="accent1"/>
                </a:solidFill>
                <a:latin typeface="+mj-lt"/>
              </a:defRPr>
            </a:lvl1pPr>
          </a:lstStyle>
          <a:p>
            <a:pPr lvl="0"/>
            <a:r>
              <a:rPr lang="fr-FR" dirty="0"/>
              <a:t>SECTION NAME</a:t>
            </a:r>
          </a:p>
        </p:txBody>
      </p:sp>
    </p:spTree>
    <p:extLst>
      <p:ext uri="{BB962C8B-B14F-4D97-AF65-F5344CB8AC3E}">
        <p14:creationId xmlns:p14="http://schemas.microsoft.com/office/powerpoint/2010/main" val="409563214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only" preserve="1" userDrawn="1">
  <p:cSld name="Title 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698899"/>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6" name="Espace réservé du pied de page 2">
            <a:extLst>
              <a:ext uri="{FF2B5EF4-FFF2-40B4-BE49-F238E27FC236}">
                <a16:creationId xmlns:a16="http://schemas.microsoft.com/office/drawing/2014/main" id="{A82BEBFF-361E-4ACA-B143-1D97A01422B1}"/>
              </a:ext>
            </a:extLst>
          </p:cNvPr>
          <p:cNvSpPr>
            <a:spLocks noGrp="1"/>
          </p:cNvSpPr>
          <p:nvPr>
            <p:ph type="ftr" sz="quarter" idx="10"/>
          </p:nvPr>
        </p:nvSpPr>
        <p:spPr>
          <a:xfrm>
            <a:off x="723900" y="4534451"/>
            <a:ext cx="7410450" cy="280987"/>
          </a:xfrm>
        </p:spPr>
        <p:txBody>
          <a:bodyPr/>
          <a:lstStyle/>
          <a:p>
            <a:r>
              <a:rPr lang="en-US" dirty="0"/>
              <a:t>Presentation Title | Internal | DVIC | Design Lecture</a:t>
            </a:r>
          </a:p>
        </p:txBody>
      </p:sp>
      <p:sp>
        <p:nvSpPr>
          <p:cNvPr id="7" name="Espace réservé du numéro de diapositive 3">
            <a:extLst>
              <a:ext uri="{FF2B5EF4-FFF2-40B4-BE49-F238E27FC236}">
                <a16:creationId xmlns:a16="http://schemas.microsoft.com/office/drawing/2014/main" id="{05C704D6-C09E-49D2-8F3D-1C787B3AE80A}"/>
              </a:ext>
            </a:extLst>
          </p:cNvPr>
          <p:cNvSpPr>
            <a:spLocks noGrp="1"/>
          </p:cNvSpPr>
          <p:nvPr>
            <p:ph type="sldNum" sz="quarter" idx="11"/>
          </p:nvPr>
        </p:nvSpPr>
        <p:spPr>
          <a:xfrm>
            <a:off x="311700" y="4534451"/>
            <a:ext cx="412199" cy="280987"/>
          </a:xfrm>
        </p:spPr>
        <p:txBody>
          <a:bodyPr/>
          <a:lstStyle/>
          <a:p>
            <a:fld id="{644EB595-0A1B-42A2-9F4D-E4BA0D3AE8CA}" type="slidenum">
              <a:rPr lang="fr-FR" smtClean="0"/>
              <a:pPr/>
              <a:t>‹N°›</a:t>
            </a:fld>
            <a:endParaRPr lang="fr-FR"/>
          </a:p>
        </p:txBody>
      </p:sp>
      <p:sp>
        <p:nvSpPr>
          <p:cNvPr id="9" name="Espace réservé du texte 5">
            <a:extLst>
              <a:ext uri="{FF2B5EF4-FFF2-40B4-BE49-F238E27FC236}">
                <a16:creationId xmlns:a16="http://schemas.microsoft.com/office/drawing/2014/main" id="{F46EF5A1-B62A-433A-8C70-8A6015C2D755}"/>
              </a:ext>
            </a:extLst>
          </p:cNvPr>
          <p:cNvSpPr>
            <a:spLocks noGrp="1"/>
          </p:cNvSpPr>
          <p:nvPr>
            <p:ph type="body" sz="quarter" idx="12" hasCustomPrompt="1"/>
          </p:nvPr>
        </p:nvSpPr>
        <p:spPr>
          <a:xfrm>
            <a:off x="216450" y="255819"/>
            <a:ext cx="730887" cy="450850"/>
          </a:xfrm>
        </p:spPr>
        <p:txBody>
          <a:bodyPr/>
          <a:lstStyle>
            <a:lvl1pPr marL="114300" indent="0">
              <a:buNone/>
              <a:defRPr sz="2000">
                <a:latin typeface="+mj-lt"/>
              </a:defRPr>
            </a:lvl1pPr>
          </a:lstStyle>
          <a:p>
            <a:pPr lvl="0"/>
            <a:r>
              <a:rPr lang="fr-FR" dirty="0"/>
              <a:t>01|</a:t>
            </a:r>
          </a:p>
        </p:txBody>
      </p:sp>
      <p:sp>
        <p:nvSpPr>
          <p:cNvPr id="10" name="Espace réservé du texte 5">
            <a:extLst>
              <a:ext uri="{FF2B5EF4-FFF2-40B4-BE49-F238E27FC236}">
                <a16:creationId xmlns:a16="http://schemas.microsoft.com/office/drawing/2014/main" id="{AF8B5582-B531-44BE-828B-FB1238A54C55}"/>
              </a:ext>
            </a:extLst>
          </p:cNvPr>
          <p:cNvSpPr>
            <a:spLocks noGrp="1"/>
          </p:cNvSpPr>
          <p:nvPr>
            <p:ph type="body" sz="quarter" idx="20" hasCustomPrompt="1"/>
          </p:nvPr>
        </p:nvSpPr>
        <p:spPr>
          <a:xfrm>
            <a:off x="628649" y="255819"/>
            <a:ext cx="2187723" cy="450850"/>
          </a:xfrm>
        </p:spPr>
        <p:txBody>
          <a:bodyPr/>
          <a:lstStyle>
            <a:lvl1pPr marL="114300" indent="0">
              <a:buNone/>
              <a:defRPr sz="2000">
                <a:solidFill>
                  <a:schemeClr val="accent1"/>
                </a:solidFill>
                <a:latin typeface="+mj-lt"/>
              </a:defRPr>
            </a:lvl1pPr>
          </a:lstStyle>
          <a:p>
            <a:pPr lvl="0"/>
            <a:r>
              <a:rPr lang="fr-FR" dirty="0"/>
              <a:t>SECTION NAME</a:t>
            </a:r>
          </a:p>
        </p:txBody>
      </p:sp>
    </p:spTree>
    <p:extLst>
      <p:ext uri="{BB962C8B-B14F-4D97-AF65-F5344CB8AC3E}">
        <p14:creationId xmlns:p14="http://schemas.microsoft.com/office/powerpoint/2010/main" val="115326292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One column text" preserve="1" userDrawn="1">
  <p:cSld name="One column 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03638" y="706669"/>
            <a:ext cx="2808000" cy="814481"/>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dirty="0"/>
          </a:p>
        </p:txBody>
      </p:sp>
      <p:sp>
        <p:nvSpPr>
          <p:cNvPr id="30" name="Google Shape;30;p7"/>
          <p:cNvSpPr txBox="1">
            <a:spLocks noGrp="1"/>
          </p:cNvSpPr>
          <p:nvPr>
            <p:ph type="body" idx="1"/>
          </p:nvPr>
        </p:nvSpPr>
        <p:spPr>
          <a:xfrm>
            <a:off x="192900" y="1521150"/>
            <a:ext cx="2808000" cy="2915681"/>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8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5" name="Espace réservé du texte 5">
            <a:extLst>
              <a:ext uri="{FF2B5EF4-FFF2-40B4-BE49-F238E27FC236}">
                <a16:creationId xmlns:a16="http://schemas.microsoft.com/office/drawing/2014/main" id="{0CDE7B40-7672-4B4D-9DCF-FBEB68A976E2}"/>
              </a:ext>
            </a:extLst>
          </p:cNvPr>
          <p:cNvSpPr>
            <a:spLocks noGrp="1"/>
          </p:cNvSpPr>
          <p:nvPr>
            <p:ph type="body" sz="quarter" idx="12" hasCustomPrompt="1"/>
          </p:nvPr>
        </p:nvSpPr>
        <p:spPr>
          <a:xfrm>
            <a:off x="197400" y="255819"/>
            <a:ext cx="730887" cy="450850"/>
          </a:xfrm>
        </p:spPr>
        <p:txBody>
          <a:bodyPr/>
          <a:lstStyle>
            <a:lvl1pPr marL="114300" indent="0">
              <a:buNone/>
              <a:defRPr sz="2000">
                <a:latin typeface="+mj-lt"/>
              </a:defRPr>
            </a:lvl1pPr>
          </a:lstStyle>
          <a:p>
            <a:pPr lvl="0"/>
            <a:r>
              <a:rPr lang="fr-FR" dirty="0"/>
              <a:t>01|</a:t>
            </a:r>
          </a:p>
        </p:txBody>
      </p:sp>
      <p:sp>
        <p:nvSpPr>
          <p:cNvPr id="6" name="Espace réservé du texte 5">
            <a:extLst>
              <a:ext uri="{FF2B5EF4-FFF2-40B4-BE49-F238E27FC236}">
                <a16:creationId xmlns:a16="http://schemas.microsoft.com/office/drawing/2014/main" id="{E679EC74-3F13-4F52-813D-01EF7F5DE76D}"/>
              </a:ext>
            </a:extLst>
          </p:cNvPr>
          <p:cNvSpPr>
            <a:spLocks noGrp="1"/>
          </p:cNvSpPr>
          <p:nvPr>
            <p:ph type="body" sz="quarter" idx="13" hasCustomPrompt="1"/>
          </p:nvPr>
        </p:nvSpPr>
        <p:spPr>
          <a:xfrm>
            <a:off x="609599" y="255588"/>
            <a:ext cx="2187723" cy="450850"/>
          </a:xfrm>
        </p:spPr>
        <p:txBody>
          <a:bodyPr/>
          <a:lstStyle>
            <a:lvl1pPr marL="114300" indent="0">
              <a:buNone/>
              <a:defRPr sz="2000">
                <a:solidFill>
                  <a:schemeClr val="accent1"/>
                </a:solidFill>
                <a:latin typeface="+mj-lt"/>
              </a:defRPr>
            </a:lvl1pPr>
          </a:lstStyle>
          <a:p>
            <a:pPr lvl="0"/>
            <a:r>
              <a:rPr lang="fr-FR" dirty="0"/>
              <a:t>SECTION NAME</a:t>
            </a:r>
          </a:p>
        </p:txBody>
      </p:sp>
      <p:sp>
        <p:nvSpPr>
          <p:cNvPr id="3" name="Espace réservé pour une image  2">
            <a:extLst>
              <a:ext uri="{FF2B5EF4-FFF2-40B4-BE49-F238E27FC236}">
                <a16:creationId xmlns:a16="http://schemas.microsoft.com/office/drawing/2014/main" id="{0A69AAED-776C-46CA-89A7-F2771DE2E5B4}"/>
              </a:ext>
            </a:extLst>
          </p:cNvPr>
          <p:cNvSpPr>
            <a:spLocks noGrp="1"/>
          </p:cNvSpPr>
          <p:nvPr>
            <p:ph type="pic" sz="quarter" idx="14"/>
          </p:nvPr>
        </p:nvSpPr>
        <p:spPr>
          <a:xfrm>
            <a:off x="3460750" y="706438"/>
            <a:ext cx="4640263" cy="3694897"/>
          </a:xfrm>
          <a:prstGeom prst="roundRect">
            <a:avLst/>
          </a:prstGeom>
          <a:pattFill prst="pct5">
            <a:fgClr>
              <a:schemeClr val="accent1"/>
            </a:fgClr>
            <a:bgClr>
              <a:schemeClr val="bg1"/>
            </a:bgClr>
          </a:pattFill>
          <a:ln w="38100">
            <a:solidFill>
              <a:schemeClr val="tx1"/>
            </a:solidFill>
          </a:ln>
        </p:spPr>
        <p:txBody>
          <a:bodyPr/>
          <a:lstStyle/>
          <a:p>
            <a:endParaRPr lang="fr-FR"/>
          </a:p>
        </p:txBody>
      </p:sp>
      <p:sp>
        <p:nvSpPr>
          <p:cNvPr id="9" name="Espace réservé du pied de page 2">
            <a:extLst>
              <a:ext uri="{FF2B5EF4-FFF2-40B4-BE49-F238E27FC236}">
                <a16:creationId xmlns:a16="http://schemas.microsoft.com/office/drawing/2014/main" id="{886FE7D9-F3CA-44B5-8DDF-29E79EB03389}"/>
              </a:ext>
            </a:extLst>
          </p:cNvPr>
          <p:cNvSpPr>
            <a:spLocks noGrp="1"/>
          </p:cNvSpPr>
          <p:nvPr>
            <p:ph type="ftr" sz="quarter" idx="10"/>
          </p:nvPr>
        </p:nvSpPr>
        <p:spPr>
          <a:xfrm>
            <a:off x="723900" y="4534451"/>
            <a:ext cx="7410450" cy="280987"/>
          </a:xfrm>
        </p:spPr>
        <p:txBody>
          <a:bodyPr/>
          <a:lstStyle/>
          <a:p>
            <a:r>
              <a:rPr lang="en-US" dirty="0"/>
              <a:t>Presentation Title | Internal | DVIC | Design Lecture</a:t>
            </a:r>
          </a:p>
        </p:txBody>
      </p:sp>
      <p:sp>
        <p:nvSpPr>
          <p:cNvPr id="10" name="Espace réservé du numéro de diapositive 3">
            <a:extLst>
              <a:ext uri="{FF2B5EF4-FFF2-40B4-BE49-F238E27FC236}">
                <a16:creationId xmlns:a16="http://schemas.microsoft.com/office/drawing/2014/main" id="{FC6D7779-4A0B-4D21-A86A-874E25C97253}"/>
              </a:ext>
            </a:extLst>
          </p:cNvPr>
          <p:cNvSpPr>
            <a:spLocks noGrp="1"/>
          </p:cNvSpPr>
          <p:nvPr>
            <p:ph type="sldNum" sz="quarter" idx="11"/>
          </p:nvPr>
        </p:nvSpPr>
        <p:spPr>
          <a:xfrm>
            <a:off x="311700" y="4534451"/>
            <a:ext cx="412199" cy="280987"/>
          </a:xfrm>
        </p:spPr>
        <p:txBody>
          <a:bodyPr/>
          <a:lstStyle/>
          <a:p>
            <a:fld id="{644EB595-0A1B-42A2-9F4D-E4BA0D3AE8CA}" type="slidenum">
              <a:rPr lang="fr-FR" smtClean="0"/>
              <a:pPr/>
              <a:t>‹N°›</a:t>
            </a:fld>
            <a:endParaRPr lang="fr-FR"/>
          </a:p>
        </p:txBody>
      </p:sp>
    </p:spTree>
    <p:extLst>
      <p:ext uri="{BB962C8B-B14F-4D97-AF65-F5344CB8AC3E}">
        <p14:creationId xmlns:p14="http://schemas.microsoft.com/office/powerpoint/2010/main" val="294649598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Main point" preserve="1" userDrawn="1">
  <p:cSld name="Main 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706438"/>
            <a:ext cx="6367800" cy="3834512"/>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4" name="Espace réservé du pied de page 2">
            <a:extLst>
              <a:ext uri="{FF2B5EF4-FFF2-40B4-BE49-F238E27FC236}">
                <a16:creationId xmlns:a16="http://schemas.microsoft.com/office/drawing/2014/main" id="{38FF05F8-4789-49ED-95AA-3A8CE07F8187}"/>
              </a:ext>
            </a:extLst>
          </p:cNvPr>
          <p:cNvSpPr>
            <a:spLocks noGrp="1"/>
          </p:cNvSpPr>
          <p:nvPr>
            <p:ph type="ftr" sz="quarter" idx="10"/>
          </p:nvPr>
        </p:nvSpPr>
        <p:spPr>
          <a:xfrm>
            <a:off x="723900" y="4534451"/>
            <a:ext cx="7410450" cy="280987"/>
          </a:xfrm>
        </p:spPr>
        <p:txBody>
          <a:bodyPr/>
          <a:lstStyle/>
          <a:p>
            <a:r>
              <a:rPr lang="en-US" dirty="0"/>
              <a:t>Presentation Title | Internal | DVIC | Design Lecture</a:t>
            </a:r>
          </a:p>
        </p:txBody>
      </p:sp>
      <p:sp>
        <p:nvSpPr>
          <p:cNvPr id="5" name="Espace réservé du numéro de diapositive 3">
            <a:extLst>
              <a:ext uri="{FF2B5EF4-FFF2-40B4-BE49-F238E27FC236}">
                <a16:creationId xmlns:a16="http://schemas.microsoft.com/office/drawing/2014/main" id="{F96F0524-92FA-42B1-8164-ECC36DC18AF4}"/>
              </a:ext>
            </a:extLst>
          </p:cNvPr>
          <p:cNvSpPr>
            <a:spLocks noGrp="1"/>
          </p:cNvSpPr>
          <p:nvPr>
            <p:ph type="sldNum" sz="quarter" idx="11"/>
          </p:nvPr>
        </p:nvSpPr>
        <p:spPr>
          <a:xfrm>
            <a:off x="311700" y="4534451"/>
            <a:ext cx="412199" cy="280987"/>
          </a:xfrm>
        </p:spPr>
        <p:txBody>
          <a:bodyPr/>
          <a:lstStyle/>
          <a:p>
            <a:fld id="{644EB595-0A1B-42A2-9F4D-E4BA0D3AE8CA}" type="slidenum">
              <a:rPr lang="fr-FR" smtClean="0"/>
              <a:pPr/>
              <a:t>‹N°›</a:t>
            </a:fld>
            <a:endParaRPr lang="fr-FR"/>
          </a:p>
        </p:txBody>
      </p:sp>
      <p:sp>
        <p:nvSpPr>
          <p:cNvPr id="6" name="Espace réservé du texte 5">
            <a:extLst>
              <a:ext uri="{FF2B5EF4-FFF2-40B4-BE49-F238E27FC236}">
                <a16:creationId xmlns:a16="http://schemas.microsoft.com/office/drawing/2014/main" id="{A362ADFE-396F-49FD-837F-C0D87401FE09}"/>
              </a:ext>
            </a:extLst>
          </p:cNvPr>
          <p:cNvSpPr>
            <a:spLocks noGrp="1"/>
          </p:cNvSpPr>
          <p:nvPr>
            <p:ph type="body" sz="quarter" idx="12" hasCustomPrompt="1"/>
          </p:nvPr>
        </p:nvSpPr>
        <p:spPr>
          <a:xfrm>
            <a:off x="311700" y="255819"/>
            <a:ext cx="730887" cy="450850"/>
          </a:xfrm>
        </p:spPr>
        <p:txBody>
          <a:bodyPr/>
          <a:lstStyle>
            <a:lvl1pPr marL="114300" indent="0">
              <a:buNone/>
              <a:defRPr sz="2000">
                <a:latin typeface="+mj-lt"/>
              </a:defRPr>
            </a:lvl1pPr>
          </a:lstStyle>
          <a:p>
            <a:pPr lvl="0"/>
            <a:r>
              <a:rPr lang="fr-FR" dirty="0"/>
              <a:t>01|</a:t>
            </a:r>
          </a:p>
        </p:txBody>
      </p:sp>
      <p:sp>
        <p:nvSpPr>
          <p:cNvPr id="7" name="Espace réservé du texte 5">
            <a:extLst>
              <a:ext uri="{FF2B5EF4-FFF2-40B4-BE49-F238E27FC236}">
                <a16:creationId xmlns:a16="http://schemas.microsoft.com/office/drawing/2014/main" id="{14975F25-2743-408D-8A94-EFFB7C06BD41}"/>
              </a:ext>
            </a:extLst>
          </p:cNvPr>
          <p:cNvSpPr>
            <a:spLocks noGrp="1"/>
          </p:cNvSpPr>
          <p:nvPr>
            <p:ph type="body" sz="quarter" idx="13" hasCustomPrompt="1"/>
          </p:nvPr>
        </p:nvSpPr>
        <p:spPr>
          <a:xfrm>
            <a:off x="723899" y="255588"/>
            <a:ext cx="2187723" cy="450850"/>
          </a:xfrm>
        </p:spPr>
        <p:txBody>
          <a:bodyPr/>
          <a:lstStyle>
            <a:lvl1pPr marL="114300" indent="0">
              <a:buNone/>
              <a:defRPr sz="2000">
                <a:solidFill>
                  <a:schemeClr val="accent1"/>
                </a:solidFill>
                <a:latin typeface="+mj-lt"/>
              </a:defRPr>
            </a:lvl1pPr>
          </a:lstStyle>
          <a:p>
            <a:pPr lvl="0"/>
            <a:r>
              <a:rPr lang="fr-FR" dirty="0"/>
              <a:t>SECTION NAME</a:t>
            </a:r>
          </a:p>
        </p:txBody>
      </p:sp>
    </p:spTree>
    <p:extLst>
      <p:ext uri="{BB962C8B-B14F-4D97-AF65-F5344CB8AC3E}">
        <p14:creationId xmlns:p14="http://schemas.microsoft.com/office/powerpoint/2010/main" val="15682125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Section title and description" preserve="1" userDrawn="1">
  <p:cSld name="Section title and 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7" name="Espace réservé du pied de page 2">
            <a:extLst>
              <a:ext uri="{FF2B5EF4-FFF2-40B4-BE49-F238E27FC236}">
                <a16:creationId xmlns:a16="http://schemas.microsoft.com/office/drawing/2014/main" id="{CEA1F13C-6DF9-4FB4-9134-2B25F6C478FF}"/>
              </a:ext>
            </a:extLst>
          </p:cNvPr>
          <p:cNvSpPr>
            <a:spLocks noGrp="1"/>
          </p:cNvSpPr>
          <p:nvPr>
            <p:ph type="ftr" sz="quarter" idx="10"/>
          </p:nvPr>
        </p:nvSpPr>
        <p:spPr>
          <a:xfrm>
            <a:off x="723900" y="4534451"/>
            <a:ext cx="7410450" cy="280987"/>
          </a:xfrm>
        </p:spPr>
        <p:txBody>
          <a:bodyPr/>
          <a:lstStyle/>
          <a:p>
            <a:r>
              <a:rPr lang="en-US" dirty="0"/>
              <a:t>Presentation Title | Internal | DVIC | Design Lecture</a:t>
            </a:r>
          </a:p>
        </p:txBody>
      </p:sp>
      <p:sp>
        <p:nvSpPr>
          <p:cNvPr id="8" name="Espace réservé du numéro de diapositive 3">
            <a:extLst>
              <a:ext uri="{FF2B5EF4-FFF2-40B4-BE49-F238E27FC236}">
                <a16:creationId xmlns:a16="http://schemas.microsoft.com/office/drawing/2014/main" id="{5C18A194-6D02-4417-BA06-F2777F5098EC}"/>
              </a:ext>
            </a:extLst>
          </p:cNvPr>
          <p:cNvSpPr>
            <a:spLocks noGrp="1"/>
          </p:cNvSpPr>
          <p:nvPr>
            <p:ph type="sldNum" sz="quarter" idx="11"/>
          </p:nvPr>
        </p:nvSpPr>
        <p:spPr>
          <a:xfrm>
            <a:off x="311700" y="4534451"/>
            <a:ext cx="412199" cy="280987"/>
          </a:xfrm>
        </p:spPr>
        <p:txBody>
          <a:bodyPr/>
          <a:lstStyle/>
          <a:p>
            <a:fld id="{644EB595-0A1B-42A2-9F4D-E4BA0D3AE8CA}" type="slidenum">
              <a:rPr lang="fr-FR" smtClean="0"/>
              <a:pPr/>
              <a:t>‹N°›</a:t>
            </a:fld>
            <a:endParaRPr lang="fr-FR"/>
          </a:p>
        </p:txBody>
      </p:sp>
      <p:sp>
        <p:nvSpPr>
          <p:cNvPr id="9" name="Espace réservé du texte 5">
            <a:extLst>
              <a:ext uri="{FF2B5EF4-FFF2-40B4-BE49-F238E27FC236}">
                <a16:creationId xmlns:a16="http://schemas.microsoft.com/office/drawing/2014/main" id="{E18CA0ED-1791-4B52-AA57-FB82EB6AE590}"/>
              </a:ext>
            </a:extLst>
          </p:cNvPr>
          <p:cNvSpPr>
            <a:spLocks noGrp="1"/>
          </p:cNvSpPr>
          <p:nvPr>
            <p:ph type="body" sz="quarter" idx="12" hasCustomPrompt="1"/>
          </p:nvPr>
        </p:nvSpPr>
        <p:spPr>
          <a:xfrm>
            <a:off x="311700" y="255819"/>
            <a:ext cx="730887" cy="450850"/>
          </a:xfrm>
        </p:spPr>
        <p:txBody>
          <a:bodyPr/>
          <a:lstStyle>
            <a:lvl1pPr marL="114300" indent="0">
              <a:buNone/>
              <a:defRPr sz="2000">
                <a:latin typeface="+mj-lt"/>
              </a:defRPr>
            </a:lvl1pPr>
          </a:lstStyle>
          <a:p>
            <a:pPr lvl="0"/>
            <a:r>
              <a:rPr lang="fr-FR" dirty="0"/>
              <a:t>01|</a:t>
            </a:r>
          </a:p>
        </p:txBody>
      </p:sp>
      <p:sp>
        <p:nvSpPr>
          <p:cNvPr id="10" name="Espace réservé du texte 5">
            <a:extLst>
              <a:ext uri="{FF2B5EF4-FFF2-40B4-BE49-F238E27FC236}">
                <a16:creationId xmlns:a16="http://schemas.microsoft.com/office/drawing/2014/main" id="{D7A694C8-45D7-40C7-959A-EE7F30BACA81}"/>
              </a:ext>
            </a:extLst>
          </p:cNvPr>
          <p:cNvSpPr>
            <a:spLocks noGrp="1"/>
          </p:cNvSpPr>
          <p:nvPr>
            <p:ph type="body" sz="quarter" idx="13" hasCustomPrompt="1"/>
          </p:nvPr>
        </p:nvSpPr>
        <p:spPr>
          <a:xfrm>
            <a:off x="723899" y="255588"/>
            <a:ext cx="2187723" cy="450850"/>
          </a:xfrm>
        </p:spPr>
        <p:txBody>
          <a:bodyPr/>
          <a:lstStyle>
            <a:lvl1pPr marL="114300" indent="0">
              <a:buNone/>
              <a:defRPr sz="2000">
                <a:solidFill>
                  <a:schemeClr val="accent1"/>
                </a:solidFill>
                <a:latin typeface="+mj-lt"/>
              </a:defRPr>
            </a:lvl1pPr>
          </a:lstStyle>
          <a:p>
            <a:pPr lvl="0"/>
            <a:r>
              <a:rPr lang="fr-FR" dirty="0"/>
              <a:t>SECTION NAME</a:t>
            </a:r>
          </a:p>
        </p:txBody>
      </p:sp>
    </p:spTree>
    <p:extLst>
      <p:ext uri="{BB962C8B-B14F-4D97-AF65-F5344CB8AC3E}">
        <p14:creationId xmlns:p14="http://schemas.microsoft.com/office/powerpoint/2010/main" val="174192584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ig number" preserve="1" userDrawn="1">
  <p:cSld name="Big 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 name="Espace réservé du pied de page 2">
            <a:extLst>
              <a:ext uri="{FF2B5EF4-FFF2-40B4-BE49-F238E27FC236}">
                <a16:creationId xmlns:a16="http://schemas.microsoft.com/office/drawing/2014/main" id="{CF65F214-727C-4140-997D-62910DC38FAE}"/>
              </a:ext>
            </a:extLst>
          </p:cNvPr>
          <p:cNvSpPr>
            <a:spLocks noGrp="1"/>
          </p:cNvSpPr>
          <p:nvPr>
            <p:ph type="ftr" sz="quarter" idx="10"/>
          </p:nvPr>
        </p:nvSpPr>
        <p:spPr>
          <a:xfrm>
            <a:off x="723900" y="4534451"/>
            <a:ext cx="7410450" cy="280987"/>
          </a:xfrm>
        </p:spPr>
        <p:txBody>
          <a:bodyPr/>
          <a:lstStyle/>
          <a:p>
            <a:r>
              <a:rPr lang="en-US" dirty="0"/>
              <a:t>Presentation Title | Internal | DVIC | Design Lecture</a:t>
            </a:r>
          </a:p>
        </p:txBody>
      </p:sp>
      <p:sp>
        <p:nvSpPr>
          <p:cNvPr id="6" name="Espace réservé du numéro de diapositive 3">
            <a:extLst>
              <a:ext uri="{FF2B5EF4-FFF2-40B4-BE49-F238E27FC236}">
                <a16:creationId xmlns:a16="http://schemas.microsoft.com/office/drawing/2014/main" id="{54158B17-E0A9-4026-939F-30DAC20EC80F}"/>
              </a:ext>
            </a:extLst>
          </p:cNvPr>
          <p:cNvSpPr>
            <a:spLocks noGrp="1"/>
          </p:cNvSpPr>
          <p:nvPr>
            <p:ph type="sldNum" sz="quarter" idx="11"/>
          </p:nvPr>
        </p:nvSpPr>
        <p:spPr>
          <a:xfrm>
            <a:off x="311700" y="4534451"/>
            <a:ext cx="412199" cy="280987"/>
          </a:xfrm>
        </p:spPr>
        <p:txBody>
          <a:bodyPr/>
          <a:lstStyle/>
          <a:p>
            <a:fld id="{644EB595-0A1B-42A2-9F4D-E4BA0D3AE8CA}" type="slidenum">
              <a:rPr lang="fr-FR" smtClean="0"/>
              <a:pPr/>
              <a:t>‹N°›</a:t>
            </a:fld>
            <a:endParaRPr lang="fr-FR"/>
          </a:p>
        </p:txBody>
      </p:sp>
      <p:sp>
        <p:nvSpPr>
          <p:cNvPr id="7" name="Espace réservé du texte 5">
            <a:extLst>
              <a:ext uri="{FF2B5EF4-FFF2-40B4-BE49-F238E27FC236}">
                <a16:creationId xmlns:a16="http://schemas.microsoft.com/office/drawing/2014/main" id="{CA757295-D0BA-463F-A769-090D27D67870}"/>
              </a:ext>
            </a:extLst>
          </p:cNvPr>
          <p:cNvSpPr>
            <a:spLocks noGrp="1"/>
          </p:cNvSpPr>
          <p:nvPr>
            <p:ph type="body" sz="quarter" idx="12" hasCustomPrompt="1"/>
          </p:nvPr>
        </p:nvSpPr>
        <p:spPr>
          <a:xfrm>
            <a:off x="311700" y="255819"/>
            <a:ext cx="730887" cy="450850"/>
          </a:xfrm>
        </p:spPr>
        <p:txBody>
          <a:bodyPr/>
          <a:lstStyle>
            <a:lvl1pPr marL="114300" indent="0">
              <a:buNone/>
              <a:defRPr sz="2000">
                <a:latin typeface="+mj-lt"/>
              </a:defRPr>
            </a:lvl1pPr>
          </a:lstStyle>
          <a:p>
            <a:pPr lvl="0"/>
            <a:r>
              <a:rPr lang="fr-FR" dirty="0"/>
              <a:t>01|</a:t>
            </a:r>
          </a:p>
        </p:txBody>
      </p:sp>
      <p:sp>
        <p:nvSpPr>
          <p:cNvPr id="8" name="Espace réservé du texte 5">
            <a:extLst>
              <a:ext uri="{FF2B5EF4-FFF2-40B4-BE49-F238E27FC236}">
                <a16:creationId xmlns:a16="http://schemas.microsoft.com/office/drawing/2014/main" id="{29AD088E-2758-439C-8A3F-89F49F3C1AD3}"/>
              </a:ext>
            </a:extLst>
          </p:cNvPr>
          <p:cNvSpPr>
            <a:spLocks noGrp="1"/>
          </p:cNvSpPr>
          <p:nvPr>
            <p:ph type="body" sz="quarter" idx="13" hasCustomPrompt="1"/>
          </p:nvPr>
        </p:nvSpPr>
        <p:spPr>
          <a:xfrm>
            <a:off x="723899" y="255588"/>
            <a:ext cx="2187723" cy="450850"/>
          </a:xfrm>
        </p:spPr>
        <p:txBody>
          <a:bodyPr/>
          <a:lstStyle>
            <a:lvl1pPr marL="114300" indent="0">
              <a:buNone/>
              <a:defRPr sz="2000">
                <a:solidFill>
                  <a:schemeClr val="accent1"/>
                </a:solidFill>
                <a:latin typeface="+mj-lt"/>
              </a:defRPr>
            </a:lvl1pPr>
          </a:lstStyle>
          <a:p>
            <a:pPr lvl="0"/>
            <a:r>
              <a:rPr lang="fr-FR" dirty="0"/>
              <a:t>SECTION NAME</a:t>
            </a:r>
          </a:p>
        </p:txBody>
      </p:sp>
    </p:spTree>
    <p:extLst>
      <p:ext uri="{BB962C8B-B14F-4D97-AF65-F5344CB8AC3E}">
        <p14:creationId xmlns:p14="http://schemas.microsoft.com/office/powerpoint/2010/main" val="229183251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slide" preserve="1" userDrawn="1">
  <p:cSld name="1_Title slide">
    <p:spTree>
      <p:nvGrpSpPr>
        <p:cNvPr id="1" name="Shape 9"/>
        <p:cNvGrpSpPr/>
        <p:nvPr/>
      </p:nvGrpSpPr>
      <p:grpSpPr>
        <a:xfrm>
          <a:off x="0" y="0"/>
          <a:ext cx="0" cy="0"/>
          <a:chOff x="0" y="0"/>
          <a:chExt cx="0" cy="0"/>
        </a:xfrm>
      </p:grpSpPr>
      <p:sp>
        <p:nvSpPr>
          <p:cNvPr id="10" name="Google Shape;10;p2"/>
          <p:cNvSpPr txBox="1">
            <a:spLocks noGrp="1"/>
          </p:cNvSpPr>
          <p:nvPr>
            <p:ph type="ctrTitle" hasCustomPrompt="1"/>
          </p:nvPr>
        </p:nvSpPr>
        <p:spPr>
          <a:xfrm>
            <a:off x="719999" y="1443717"/>
            <a:ext cx="6047507" cy="1436216"/>
          </a:xfrm>
          <a:prstGeom prst="rect">
            <a:avLst/>
          </a:prstGeom>
        </p:spPr>
        <p:txBody>
          <a:bodyPr spcFirstLastPara="1" wrap="square" lIns="91425" tIns="91425" rIns="91425" bIns="91425" anchor="b" anchorCtr="0">
            <a:noAutofit/>
          </a:bodyPr>
          <a:lstStyle>
            <a:lvl1pPr lvl="0" algn="l">
              <a:spcBef>
                <a:spcPts val="0"/>
              </a:spcBef>
              <a:spcAft>
                <a:spcPts val="0"/>
              </a:spcAft>
              <a:buSzPts val="5200"/>
              <a:buNone/>
              <a:defRPr sz="4400">
                <a:solidFill>
                  <a:schemeClr val="accent1"/>
                </a:solidFill>
                <a:latin typeface="+mj-lt"/>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r>
              <a:rPr lang="fr-FR" dirty="0" err="1"/>
              <a:t>Thank</a:t>
            </a:r>
            <a:r>
              <a:rPr lang="fr-FR" dirty="0"/>
              <a:t> </a:t>
            </a:r>
            <a:r>
              <a:rPr lang="fr-FR" dirty="0" err="1"/>
              <a:t>you</a:t>
            </a:r>
            <a:endParaRPr dirty="0"/>
          </a:p>
        </p:txBody>
      </p:sp>
      <p:sp>
        <p:nvSpPr>
          <p:cNvPr id="3" name="Espace réservé du texte 2">
            <a:extLst>
              <a:ext uri="{FF2B5EF4-FFF2-40B4-BE49-F238E27FC236}">
                <a16:creationId xmlns:a16="http://schemas.microsoft.com/office/drawing/2014/main" id="{BD21991B-DB12-4AB8-ADB5-60EF109358A6}"/>
              </a:ext>
            </a:extLst>
          </p:cNvPr>
          <p:cNvSpPr>
            <a:spLocks noGrp="1"/>
          </p:cNvSpPr>
          <p:nvPr>
            <p:ph type="body" sz="quarter" idx="13" hasCustomPrompt="1"/>
          </p:nvPr>
        </p:nvSpPr>
        <p:spPr>
          <a:xfrm>
            <a:off x="719999" y="3363784"/>
            <a:ext cx="3851275" cy="854075"/>
          </a:xfrm>
        </p:spPr>
        <p:txBody>
          <a:bodyPr/>
          <a:lstStyle>
            <a:lvl1pPr marL="0" indent="0" algn="l" rtl="0">
              <a:spcBef>
                <a:spcPts val="0"/>
              </a:spcBef>
              <a:spcAft>
                <a:spcPts val="0"/>
              </a:spcAft>
              <a:buNone/>
              <a:defRPr sz="1400"/>
            </a:lvl1pPr>
          </a:lstStyle>
          <a:p>
            <a:pPr marL="0" lvl="0" indent="0" algn="l" rtl="0">
              <a:spcBef>
                <a:spcPts val="0"/>
              </a:spcBef>
              <a:spcAft>
                <a:spcPts val="0"/>
              </a:spcAft>
              <a:buNone/>
            </a:pPr>
            <a:r>
              <a:rPr lang="en-US" b="1" dirty="0">
                <a:solidFill>
                  <a:srgbClr val="666666"/>
                </a:solidFill>
                <a:latin typeface="Roboto Light"/>
                <a:ea typeface="Roboto Light"/>
                <a:cs typeface="Roboto Light"/>
                <a:sym typeface="Roboto Light"/>
              </a:rPr>
              <a:t>Name</a:t>
            </a:r>
            <a:r>
              <a:rPr lang="en-US" dirty="0">
                <a:solidFill>
                  <a:srgbClr val="666666"/>
                </a:solidFill>
                <a:latin typeface="Roboto Light"/>
                <a:ea typeface="Roboto Light"/>
                <a:cs typeface="Roboto Light"/>
                <a:sym typeface="Roboto Light"/>
              </a:rPr>
              <a:t> SURNAME</a:t>
            </a:r>
          </a:p>
          <a:p>
            <a:pPr marL="0" lvl="0" indent="0" algn="l" rtl="0">
              <a:spcBef>
                <a:spcPts val="0"/>
              </a:spcBef>
              <a:spcAft>
                <a:spcPts val="0"/>
              </a:spcAft>
              <a:buNone/>
            </a:pPr>
            <a:r>
              <a:rPr lang="en-US" dirty="0">
                <a:solidFill>
                  <a:srgbClr val="666666"/>
                </a:solidFill>
                <a:latin typeface="Roboto Light"/>
                <a:ea typeface="Roboto Light"/>
                <a:cs typeface="Roboto Light"/>
                <a:sym typeface="Roboto Light"/>
              </a:rPr>
              <a:t>PhD - </a:t>
            </a:r>
            <a:r>
              <a:rPr lang="en-US" b="1" dirty="0">
                <a:solidFill>
                  <a:srgbClr val="666666"/>
                </a:solidFill>
                <a:latin typeface="Roboto Light"/>
                <a:ea typeface="Roboto Light"/>
                <a:cs typeface="Roboto Light"/>
                <a:sym typeface="Roboto Light"/>
              </a:rPr>
              <a:t>Title of the Thesis</a:t>
            </a:r>
          </a:p>
          <a:p>
            <a:pPr marL="0" lvl="0" indent="0" algn="l" rtl="0">
              <a:spcBef>
                <a:spcPts val="0"/>
              </a:spcBef>
              <a:spcAft>
                <a:spcPts val="0"/>
              </a:spcAft>
              <a:buNone/>
            </a:pPr>
            <a:r>
              <a:rPr lang="en-US" dirty="0">
                <a:solidFill>
                  <a:srgbClr val="666666"/>
                </a:solidFill>
                <a:latin typeface="Roboto Light"/>
                <a:ea typeface="Roboto Light"/>
                <a:cs typeface="Roboto Light"/>
                <a:sym typeface="Roboto Light"/>
              </a:rPr>
              <a:t>name.surname</a:t>
            </a:r>
            <a:r>
              <a:rPr lang="en-US" b="1" dirty="0">
                <a:solidFill>
                  <a:srgbClr val="666666"/>
                </a:solidFill>
                <a:latin typeface="Roboto Light"/>
                <a:ea typeface="Roboto Light"/>
                <a:cs typeface="Roboto Light"/>
                <a:sym typeface="Roboto Light"/>
              </a:rPr>
              <a:t>@devinci.fr</a:t>
            </a:r>
          </a:p>
        </p:txBody>
      </p:sp>
      <p:pic>
        <p:nvPicPr>
          <p:cNvPr id="13" name="Google Shape;58;p13">
            <a:extLst>
              <a:ext uri="{FF2B5EF4-FFF2-40B4-BE49-F238E27FC236}">
                <a16:creationId xmlns:a16="http://schemas.microsoft.com/office/drawing/2014/main" id="{E33AF694-FAC1-4FC7-A476-A8EC542B92A8}"/>
              </a:ext>
            </a:extLst>
          </p:cNvPr>
          <p:cNvPicPr preferRelativeResize="0"/>
          <p:nvPr userDrawn="1"/>
        </p:nvPicPr>
        <p:blipFill>
          <a:blip r:embed="rId2">
            <a:alphaModFix/>
          </a:blip>
          <a:stretch>
            <a:fillRect/>
          </a:stretch>
        </p:blipFill>
        <p:spPr>
          <a:xfrm>
            <a:off x="3599521" y="4269592"/>
            <a:ext cx="1394425" cy="497350"/>
          </a:xfrm>
          <a:prstGeom prst="rect">
            <a:avLst/>
          </a:prstGeom>
          <a:noFill/>
          <a:ln>
            <a:noFill/>
          </a:ln>
        </p:spPr>
      </p:pic>
      <p:pic>
        <p:nvPicPr>
          <p:cNvPr id="14" name="Google Shape;59;p13">
            <a:extLst>
              <a:ext uri="{FF2B5EF4-FFF2-40B4-BE49-F238E27FC236}">
                <a16:creationId xmlns:a16="http://schemas.microsoft.com/office/drawing/2014/main" id="{239A7711-6735-45B3-BB2D-CBBEBC4A09AD}"/>
              </a:ext>
            </a:extLst>
          </p:cNvPr>
          <p:cNvPicPr preferRelativeResize="0"/>
          <p:nvPr userDrawn="1"/>
        </p:nvPicPr>
        <p:blipFill>
          <a:blip r:embed="rId3">
            <a:alphaModFix/>
          </a:blip>
          <a:stretch>
            <a:fillRect/>
          </a:stretch>
        </p:blipFill>
        <p:spPr>
          <a:xfrm>
            <a:off x="5319421" y="4273430"/>
            <a:ext cx="1558325" cy="489622"/>
          </a:xfrm>
          <a:prstGeom prst="rect">
            <a:avLst/>
          </a:prstGeom>
          <a:noFill/>
          <a:ln>
            <a:noFill/>
          </a:ln>
        </p:spPr>
      </p:pic>
      <p:pic>
        <p:nvPicPr>
          <p:cNvPr id="15" name="Google Shape;60;p13">
            <a:extLst>
              <a:ext uri="{FF2B5EF4-FFF2-40B4-BE49-F238E27FC236}">
                <a16:creationId xmlns:a16="http://schemas.microsoft.com/office/drawing/2014/main" id="{BFD43557-DDFB-473A-9777-62D7327F7A5A}"/>
              </a:ext>
            </a:extLst>
          </p:cNvPr>
          <p:cNvPicPr preferRelativeResize="0"/>
          <p:nvPr userDrawn="1"/>
        </p:nvPicPr>
        <p:blipFill>
          <a:blip r:embed="rId4">
            <a:alphaModFix/>
          </a:blip>
          <a:stretch>
            <a:fillRect/>
          </a:stretch>
        </p:blipFill>
        <p:spPr>
          <a:xfrm>
            <a:off x="1694402" y="4269586"/>
            <a:ext cx="1558325" cy="497338"/>
          </a:xfrm>
          <a:prstGeom prst="rect">
            <a:avLst/>
          </a:prstGeom>
          <a:noFill/>
          <a:ln>
            <a:noFill/>
          </a:ln>
        </p:spPr>
      </p:pic>
      <p:pic>
        <p:nvPicPr>
          <p:cNvPr id="16" name="Google Shape;61;p13">
            <a:extLst>
              <a:ext uri="{FF2B5EF4-FFF2-40B4-BE49-F238E27FC236}">
                <a16:creationId xmlns:a16="http://schemas.microsoft.com/office/drawing/2014/main" id="{F5633426-B184-4622-9B73-8E0C9AC3A58D}"/>
              </a:ext>
            </a:extLst>
          </p:cNvPr>
          <p:cNvPicPr preferRelativeResize="0"/>
          <p:nvPr userDrawn="1"/>
        </p:nvPicPr>
        <p:blipFill>
          <a:blip r:embed="rId5">
            <a:alphaModFix/>
          </a:blip>
          <a:stretch>
            <a:fillRect/>
          </a:stretch>
        </p:blipFill>
        <p:spPr>
          <a:xfrm>
            <a:off x="719999" y="4295968"/>
            <a:ext cx="627600" cy="444550"/>
          </a:xfrm>
          <a:prstGeom prst="rect">
            <a:avLst/>
          </a:prstGeom>
          <a:noFill/>
          <a:ln>
            <a:noFill/>
          </a:ln>
        </p:spPr>
      </p:pic>
      <p:sp>
        <p:nvSpPr>
          <p:cNvPr id="12" name="Textplatzhalter 7">
            <a:extLst>
              <a:ext uri="{FF2B5EF4-FFF2-40B4-BE49-F238E27FC236}">
                <a16:creationId xmlns:a16="http://schemas.microsoft.com/office/drawing/2014/main" id="{4446339A-3806-4674-8A55-1595C8A11596}"/>
              </a:ext>
            </a:extLst>
          </p:cNvPr>
          <p:cNvSpPr>
            <a:spLocks noGrp="1"/>
          </p:cNvSpPr>
          <p:nvPr>
            <p:ph type="body" sz="quarter" idx="14" hasCustomPrompt="1"/>
          </p:nvPr>
        </p:nvSpPr>
        <p:spPr>
          <a:xfrm>
            <a:off x="719999" y="2931660"/>
            <a:ext cx="4579937" cy="286597"/>
          </a:xfrm>
        </p:spPr>
        <p:txBody>
          <a:bodyPr anchor="ctr" anchorCtr="0"/>
          <a:lstStyle>
            <a:lvl1pPr marL="114300" indent="0">
              <a:spcBef>
                <a:spcPts val="300"/>
              </a:spcBef>
              <a:buNone/>
              <a:defRPr>
                <a:solidFill>
                  <a:schemeClr val="tx1"/>
                </a:solidFill>
              </a:defRPr>
            </a:lvl1pPr>
            <a:lvl2pPr>
              <a:spcBef>
                <a:spcPts val="300"/>
              </a:spcBef>
              <a:defRPr>
                <a:solidFill>
                  <a:schemeClr val="tx2"/>
                </a:solidFill>
              </a:defRPr>
            </a:lvl2pPr>
          </a:lstStyle>
          <a:p>
            <a:pPr lvl="0"/>
            <a:r>
              <a:rPr lang="de-DE" dirty="0"/>
              <a:t>Questions ?</a:t>
            </a:r>
          </a:p>
        </p:txBody>
      </p:sp>
    </p:spTree>
    <p:extLst>
      <p:ext uri="{BB962C8B-B14F-4D97-AF65-F5344CB8AC3E}">
        <p14:creationId xmlns:p14="http://schemas.microsoft.com/office/powerpoint/2010/main" val="212269606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Blank" type="blank" preserve="1">
  <p:cSld name="Blank">
    <p:spTree>
      <p:nvGrpSpPr>
        <p:cNvPr id="1" name="Shape 48"/>
        <p:cNvGrpSpPr/>
        <p:nvPr/>
      </p:nvGrpSpPr>
      <p:grpSpPr>
        <a:xfrm>
          <a:off x="0" y="0"/>
          <a:ext cx="0" cy="0"/>
          <a:chOff x="0" y="0"/>
          <a:chExt cx="0" cy="0"/>
        </a:xfrm>
      </p:grpSpPr>
    </p:spTree>
    <p:extLst>
      <p:ext uri="{BB962C8B-B14F-4D97-AF65-F5344CB8AC3E}">
        <p14:creationId xmlns:p14="http://schemas.microsoft.com/office/powerpoint/2010/main" val="254476700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slide" preserve="1" userDrawn="1">
  <p:cSld name="1_Title slide">
    <p:spTree>
      <p:nvGrpSpPr>
        <p:cNvPr id="1" name="Shape 9"/>
        <p:cNvGrpSpPr/>
        <p:nvPr/>
      </p:nvGrpSpPr>
      <p:grpSpPr>
        <a:xfrm>
          <a:off x="0" y="0"/>
          <a:ext cx="0" cy="0"/>
          <a:chOff x="0" y="0"/>
          <a:chExt cx="0" cy="0"/>
        </a:xfrm>
      </p:grpSpPr>
      <p:sp>
        <p:nvSpPr>
          <p:cNvPr id="10" name="Google Shape;10;p2"/>
          <p:cNvSpPr txBox="1">
            <a:spLocks noGrp="1"/>
          </p:cNvSpPr>
          <p:nvPr>
            <p:ph type="ctrTitle" hasCustomPrompt="1"/>
          </p:nvPr>
        </p:nvSpPr>
        <p:spPr>
          <a:xfrm>
            <a:off x="462824" y="1443717"/>
            <a:ext cx="6047507" cy="1436216"/>
          </a:xfrm>
          <a:prstGeom prst="rect">
            <a:avLst/>
          </a:prstGeom>
        </p:spPr>
        <p:txBody>
          <a:bodyPr spcFirstLastPara="1" wrap="square" lIns="91425" tIns="91425" rIns="91425" bIns="91425" anchor="b" anchorCtr="0">
            <a:noAutofit/>
          </a:bodyPr>
          <a:lstStyle>
            <a:lvl1pPr lvl="0" algn="l">
              <a:spcBef>
                <a:spcPts val="0"/>
              </a:spcBef>
              <a:spcAft>
                <a:spcPts val="0"/>
              </a:spcAft>
              <a:buSzPts val="5200"/>
              <a:buNone/>
              <a:defRPr sz="4400">
                <a:solidFill>
                  <a:schemeClr val="accent1"/>
                </a:solidFill>
                <a:latin typeface="+mj-lt"/>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r>
              <a:rPr lang="fr-FR" dirty="0"/>
              <a:t>LECTURE TITLE, MAJ, 44PT, 2 LINE MAX</a:t>
            </a:r>
            <a:endParaRPr dirty="0"/>
          </a:p>
        </p:txBody>
      </p:sp>
      <p:sp>
        <p:nvSpPr>
          <p:cNvPr id="11" name="Google Shape;11;p2"/>
          <p:cNvSpPr txBox="1">
            <a:spLocks noGrp="1"/>
          </p:cNvSpPr>
          <p:nvPr>
            <p:ph type="subTitle" idx="1" hasCustomPrompt="1"/>
          </p:nvPr>
        </p:nvSpPr>
        <p:spPr>
          <a:xfrm>
            <a:off x="2052827" y="2676576"/>
            <a:ext cx="3973420" cy="792600"/>
          </a:xfrm>
          <a:prstGeom prst="rect">
            <a:avLst/>
          </a:prstGeom>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2400" b="0">
                <a:solidFill>
                  <a:schemeClr val="tx1"/>
                </a:solidFill>
                <a:latin typeface="+mn-lt"/>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r>
              <a:rPr lang="fr-FR" dirty="0"/>
              <a:t>– </a:t>
            </a:r>
            <a:r>
              <a:rPr lang="fr-FR" dirty="0" err="1"/>
              <a:t>Subtitle</a:t>
            </a:r>
            <a:r>
              <a:rPr lang="fr-FR" dirty="0"/>
              <a:t> of Lecture</a:t>
            </a:r>
            <a:endParaRPr dirty="0"/>
          </a:p>
        </p:txBody>
      </p:sp>
      <p:pic>
        <p:nvPicPr>
          <p:cNvPr id="8" name="Google Shape;57;p13">
            <a:extLst>
              <a:ext uri="{FF2B5EF4-FFF2-40B4-BE49-F238E27FC236}">
                <a16:creationId xmlns:a16="http://schemas.microsoft.com/office/drawing/2014/main" id="{1107FF23-9A46-430F-8774-77486BE527F8}"/>
              </a:ext>
            </a:extLst>
          </p:cNvPr>
          <p:cNvPicPr preferRelativeResize="0"/>
          <p:nvPr userDrawn="1"/>
        </p:nvPicPr>
        <p:blipFill rotWithShape="1">
          <a:blip r:embed="rId2">
            <a:alphaModFix/>
          </a:blip>
          <a:srcRect l="9974" t="14370" r="11796" b="19861"/>
          <a:stretch/>
        </p:blipFill>
        <p:spPr>
          <a:xfrm>
            <a:off x="462803" y="189337"/>
            <a:ext cx="1492060" cy="1254380"/>
          </a:xfrm>
          <a:prstGeom prst="rect">
            <a:avLst/>
          </a:prstGeom>
          <a:noFill/>
          <a:ln>
            <a:noFill/>
          </a:ln>
        </p:spPr>
      </p:pic>
      <p:sp>
        <p:nvSpPr>
          <p:cNvPr id="9" name="Espace réservé pour une image  8">
            <a:extLst>
              <a:ext uri="{FF2B5EF4-FFF2-40B4-BE49-F238E27FC236}">
                <a16:creationId xmlns:a16="http://schemas.microsoft.com/office/drawing/2014/main" id="{F9093C77-847E-44E0-B094-99C17001C010}"/>
              </a:ext>
            </a:extLst>
          </p:cNvPr>
          <p:cNvSpPr>
            <a:spLocks noGrp="1"/>
          </p:cNvSpPr>
          <p:nvPr>
            <p:ph type="pic" sz="quarter" idx="14"/>
          </p:nvPr>
        </p:nvSpPr>
        <p:spPr>
          <a:xfrm>
            <a:off x="6767506" y="0"/>
            <a:ext cx="2376494" cy="5143500"/>
          </a:xfrm>
          <a:pattFill prst="pct5">
            <a:fgClr>
              <a:schemeClr val="accent1"/>
            </a:fgClr>
            <a:bgClr>
              <a:schemeClr val="bg1"/>
            </a:bgClr>
          </a:pattFill>
        </p:spPr>
        <p:txBody>
          <a:bodyPr/>
          <a:lstStyle/>
          <a:p>
            <a:endParaRPr lang="fr-FR" dirty="0"/>
          </a:p>
        </p:txBody>
      </p:sp>
      <p:pic>
        <p:nvPicPr>
          <p:cNvPr id="13" name="Google Shape;58;p13">
            <a:extLst>
              <a:ext uri="{FF2B5EF4-FFF2-40B4-BE49-F238E27FC236}">
                <a16:creationId xmlns:a16="http://schemas.microsoft.com/office/drawing/2014/main" id="{E33AF694-FAC1-4FC7-A476-A8EC542B92A8}"/>
              </a:ext>
            </a:extLst>
          </p:cNvPr>
          <p:cNvPicPr preferRelativeResize="0"/>
          <p:nvPr userDrawn="1"/>
        </p:nvPicPr>
        <p:blipFill>
          <a:blip r:embed="rId3">
            <a:alphaModFix/>
          </a:blip>
          <a:stretch>
            <a:fillRect/>
          </a:stretch>
        </p:blipFill>
        <p:spPr>
          <a:xfrm>
            <a:off x="3342325" y="4483237"/>
            <a:ext cx="1394425" cy="497350"/>
          </a:xfrm>
          <a:prstGeom prst="rect">
            <a:avLst/>
          </a:prstGeom>
          <a:noFill/>
          <a:ln>
            <a:noFill/>
          </a:ln>
        </p:spPr>
      </p:pic>
      <p:pic>
        <p:nvPicPr>
          <p:cNvPr id="14" name="Google Shape;59;p13">
            <a:extLst>
              <a:ext uri="{FF2B5EF4-FFF2-40B4-BE49-F238E27FC236}">
                <a16:creationId xmlns:a16="http://schemas.microsoft.com/office/drawing/2014/main" id="{239A7711-6735-45B3-BB2D-CBBEBC4A09AD}"/>
              </a:ext>
            </a:extLst>
          </p:cNvPr>
          <p:cNvPicPr preferRelativeResize="0"/>
          <p:nvPr userDrawn="1"/>
        </p:nvPicPr>
        <p:blipFill>
          <a:blip r:embed="rId4">
            <a:alphaModFix/>
          </a:blip>
          <a:stretch>
            <a:fillRect/>
          </a:stretch>
        </p:blipFill>
        <p:spPr>
          <a:xfrm>
            <a:off x="5062225" y="4487075"/>
            <a:ext cx="1558325" cy="489622"/>
          </a:xfrm>
          <a:prstGeom prst="rect">
            <a:avLst/>
          </a:prstGeom>
          <a:noFill/>
          <a:ln>
            <a:noFill/>
          </a:ln>
        </p:spPr>
      </p:pic>
      <p:pic>
        <p:nvPicPr>
          <p:cNvPr id="15" name="Google Shape;60;p13">
            <a:extLst>
              <a:ext uri="{FF2B5EF4-FFF2-40B4-BE49-F238E27FC236}">
                <a16:creationId xmlns:a16="http://schemas.microsoft.com/office/drawing/2014/main" id="{BFD43557-DDFB-473A-9777-62D7327F7A5A}"/>
              </a:ext>
            </a:extLst>
          </p:cNvPr>
          <p:cNvPicPr preferRelativeResize="0"/>
          <p:nvPr userDrawn="1"/>
        </p:nvPicPr>
        <p:blipFill>
          <a:blip r:embed="rId5">
            <a:alphaModFix/>
          </a:blip>
          <a:stretch>
            <a:fillRect/>
          </a:stretch>
        </p:blipFill>
        <p:spPr>
          <a:xfrm>
            <a:off x="1437206" y="4483231"/>
            <a:ext cx="1558325" cy="497338"/>
          </a:xfrm>
          <a:prstGeom prst="rect">
            <a:avLst/>
          </a:prstGeom>
          <a:noFill/>
          <a:ln>
            <a:noFill/>
          </a:ln>
        </p:spPr>
      </p:pic>
      <p:pic>
        <p:nvPicPr>
          <p:cNvPr id="16" name="Google Shape;61;p13">
            <a:extLst>
              <a:ext uri="{FF2B5EF4-FFF2-40B4-BE49-F238E27FC236}">
                <a16:creationId xmlns:a16="http://schemas.microsoft.com/office/drawing/2014/main" id="{F5633426-B184-4622-9B73-8E0C9AC3A58D}"/>
              </a:ext>
            </a:extLst>
          </p:cNvPr>
          <p:cNvPicPr preferRelativeResize="0"/>
          <p:nvPr userDrawn="1"/>
        </p:nvPicPr>
        <p:blipFill>
          <a:blip r:embed="rId6">
            <a:alphaModFix/>
          </a:blip>
          <a:stretch>
            <a:fillRect/>
          </a:stretch>
        </p:blipFill>
        <p:spPr>
          <a:xfrm>
            <a:off x="462803" y="4509613"/>
            <a:ext cx="627600" cy="444550"/>
          </a:xfrm>
          <a:prstGeom prst="rect">
            <a:avLst/>
          </a:prstGeom>
          <a:noFill/>
          <a:ln>
            <a:noFill/>
          </a:ln>
        </p:spPr>
      </p:pic>
      <p:sp>
        <p:nvSpPr>
          <p:cNvPr id="19" name="Espace réservé du texte 18">
            <a:extLst>
              <a:ext uri="{FF2B5EF4-FFF2-40B4-BE49-F238E27FC236}">
                <a16:creationId xmlns:a16="http://schemas.microsoft.com/office/drawing/2014/main" id="{D9930C80-D26E-4739-9608-0F27116DE039}"/>
              </a:ext>
            </a:extLst>
          </p:cNvPr>
          <p:cNvSpPr>
            <a:spLocks noGrp="1"/>
          </p:cNvSpPr>
          <p:nvPr>
            <p:ph type="body" sz="quarter" idx="15" hasCustomPrompt="1"/>
          </p:nvPr>
        </p:nvSpPr>
        <p:spPr>
          <a:xfrm>
            <a:off x="462803" y="2685085"/>
            <a:ext cx="1766848" cy="784091"/>
          </a:xfrm>
        </p:spPr>
        <p:txBody>
          <a:bodyPr/>
          <a:lstStyle>
            <a:lvl1pPr marL="114300" indent="0">
              <a:buNone/>
              <a:defRPr sz="2400" b="1"/>
            </a:lvl1pPr>
          </a:lstStyle>
          <a:p>
            <a:pPr lvl="0"/>
            <a:r>
              <a:rPr lang="fr-FR" dirty="0"/>
              <a:t>Lecture 01</a:t>
            </a:r>
          </a:p>
        </p:txBody>
      </p:sp>
      <p:sp>
        <p:nvSpPr>
          <p:cNvPr id="23" name="Espace réservé du texte 22">
            <a:extLst>
              <a:ext uri="{FF2B5EF4-FFF2-40B4-BE49-F238E27FC236}">
                <a16:creationId xmlns:a16="http://schemas.microsoft.com/office/drawing/2014/main" id="{13660E4A-2161-41E0-8942-6BF519F3EBDE}"/>
              </a:ext>
            </a:extLst>
          </p:cNvPr>
          <p:cNvSpPr>
            <a:spLocks noGrp="1"/>
          </p:cNvSpPr>
          <p:nvPr>
            <p:ph type="body" sz="quarter" idx="16" hasCustomPrompt="1"/>
          </p:nvPr>
        </p:nvSpPr>
        <p:spPr>
          <a:xfrm>
            <a:off x="459370" y="3457462"/>
            <a:ext cx="3186913" cy="914400"/>
          </a:xfrm>
        </p:spPr>
        <p:txBody>
          <a:bodyPr/>
          <a:lstStyle>
            <a:lvl1pPr marL="114300" indent="0">
              <a:buNone/>
              <a:defRPr sz="1400" b="0">
                <a:solidFill>
                  <a:schemeClr val="tx1">
                    <a:lumMod val="50000"/>
                  </a:schemeClr>
                </a:solidFill>
              </a:defRPr>
            </a:lvl1pPr>
          </a:lstStyle>
          <a:p>
            <a:pPr lvl="0"/>
            <a:r>
              <a:rPr lang="fr-FR" dirty="0"/>
              <a:t>Name SURNAME</a:t>
            </a:r>
          </a:p>
          <a:p>
            <a:pPr lvl="0"/>
            <a:r>
              <a:rPr lang="fr-FR" dirty="0"/>
              <a:t>PhD – </a:t>
            </a:r>
            <a:r>
              <a:rPr lang="fr-FR" dirty="0" err="1"/>
              <a:t>Title</a:t>
            </a:r>
            <a:r>
              <a:rPr lang="fr-FR" dirty="0"/>
              <a:t> of the </a:t>
            </a:r>
            <a:r>
              <a:rPr lang="fr-FR" dirty="0" err="1"/>
              <a:t>Thesis</a:t>
            </a:r>
            <a:endParaRPr lang="fr-FR" dirty="0"/>
          </a:p>
          <a:p>
            <a:pPr lvl="0"/>
            <a:r>
              <a:rPr lang="fr-FR" dirty="0"/>
              <a:t>Name.surname@devinci.fr</a:t>
            </a:r>
          </a:p>
        </p:txBody>
      </p:sp>
    </p:spTree>
    <p:extLst>
      <p:ext uri="{BB962C8B-B14F-4D97-AF65-F5344CB8AC3E}">
        <p14:creationId xmlns:p14="http://schemas.microsoft.com/office/powerpoint/2010/main" val="424291461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isposition personnalisé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1118863-F4CC-4104-9FB9-C53830B9AD1E}"/>
              </a:ext>
            </a:extLst>
          </p:cNvPr>
          <p:cNvSpPr>
            <a:spLocks noGrp="1"/>
          </p:cNvSpPr>
          <p:nvPr>
            <p:ph type="title" hasCustomPrompt="1"/>
          </p:nvPr>
        </p:nvSpPr>
        <p:spPr>
          <a:xfrm>
            <a:off x="311700" y="450294"/>
            <a:ext cx="8520600" cy="572700"/>
          </a:xfrm>
        </p:spPr>
        <p:txBody>
          <a:bodyPr/>
          <a:lstStyle>
            <a:lvl1pPr>
              <a:defRPr>
                <a:latin typeface="+mj-lt"/>
              </a:defRPr>
            </a:lvl1pPr>
          </a:lstStyle>
          <a:p>
            <a:r>
              <a:rPr lang="fr-FR" dirty="0"/>
              <a:t>LECTURE TITLE, 28PT, 1 LINE</a:t>
            </a:r>
          </a:p>
        </p:txBody>
      </p:sp>
      <p:sp>
        <p:nvSpPr>
          <p:cNvPr id="3" name="Espace réservé du pied de page 2">
            <a:extLst>
              <a:ext uri="{FF2B5EF4-FFF2-40B4-BE49-F238E27FC236}">
                <a16:creationId xmlns:a16="http://schemas.microsoft.com/office/drawing/2014/main" id="{C35F6B35-87DC-46B6-89AD-A95AB676ECD9}"/>
              </a:ext>
            </a:extLst>
          </p:cNvPr>
          <p:cNvSpPr>
            <a:spLocks noGrp="1"/>
          </p:cNvSpPr>
          <p:nvPr>
            <p:ph type="ftr" sz="quarter" idx="10"/>
          </p:nvPr>
        </p:nvSpPr>
        <p:spPr/>
        <p:txBody>
          <a:bodyPr/>
          <a:lstStyle/>
          <a:p>
            <a:r>
              <a:rPr lang="en-US" dirty="0"/>
              <a:t>Presentation title  |  DVIC |  Internal  |  Management  Lecture </a:t>
            </a:r>
          </a:p>
        </p:txBody>
      </p:sp>
      <p:sp>
        <p:nvSpPr>
          <p:cNvPr id="4" name="Espace réservé du numéro de diapositive 3">
            <a:extLst>
              <a:ext uri="{FF2B5EF4-FFF2-40B4-BE49-F238E27FC236}">
                <a16:creationId xmlns:a16="http://schemas.microsoft.com/office/drawing/2014/main" id="{E6C7DD4B-6912-4C73-8FDE-280F9AB6C1A8}"/>
              </a:ext>
            </a:extLst>
          </p:cNvPr>
          <p:cNvSpPr>
            <a:spLocks noGrp="1"/>
          </p:cNvSpPr>
          <p:nvPr>
            <p:ph type="sldNum" sz="quarter" idx="11"/>
          </p:nvPr>
        </p:nvSpPr>
        <p:spPr/>
        <p:txBody>
          <a:bodyPr/>
          <a:lstStyle/>
          <a:p>
            <a:fld id="{644EB595-0A1B-42A2-9F4D-E4BA0D3AE8CA}" type="slidenum">
              <a:rPr lang="fr-FR" smtClean="0"/>
              <a:pPr/>
              <a:t>‹N°›</a:t>
            </a:fld>
            <a:endParaRPr lang="fr-FR"/>
          </a:p>
        </p:txBody>
      </p:sp>
      <p:sp>
        <p:nvSpPr>
          <p:cNvPr id="10" name="Espace réservé du texte 9">
            <a:extLst>
              <a:ext uri="{FF2B5EF4-FFF2-40B4-BE49-F238E27FC236}">
                <a16:creationId xmlns:a16="http://schemas.microsoft.com/office/drawing/2014/main" id="{9B3C62EC-111B-47EA-9A6B-022F85CB5EF5}"/>
              </a:ext>
            </a:extLst>
          </p:cNvPr>
          <p:cNvSpPr>
            <a:spLocks noGrp="1"/>
          </p:cNvSpPr>
          <p:nvPr>
            <p:ph type="body" sz="quarter" idx="12" hasCustomPrompt="1"/>
          </p:nvPr>
        </p:nvSpPr>
        <p:spPr>
          <a:xfrm>
            <a:off x="311700" y="1242224"/>
            <a:ext cx="1364699" cy="742157"/>
          </a:xfrm>
        </p:spPr>
        <p:txBody>
          <a:bodyPr/>
          <a:lstStyle>
            <a:lvl1pPr marL="114300" indent="0">
              <a:buNone/>
              <a:defRPr sz="4400">
                <a:latin typeface="+mj-lt"/>
              </a:defRPr>
            </a:lvl1pPr>
          </a:lstStyle>
          <a:p>
            <a:pPr lvl="0"/>
            <a:r>
              <a:rPr lang="fr-FR" dirty="0"/>
              <a:t>01|</a:t>
            </a:r>
          </a:p>
        </p:txBody>
      </p:sp>
      <p:sp>
        <p:nvSpPr>
          <p:cNvPr id="13" name="Espace réservé du texte 9">
            <a:extLst>
              <a:ext uri="{FF2B5EF4-FFF2-40B4-BE49-F238E27FC236}">
                <a16:creationId xmlns:a16="http://schemas.microsoft.com/office/drawing/2014/main" id="{468CE49D-936E-421A-8D2D-BF5DAE7CE1FA}"/>
              </a:ext>
            </a:extLst>
          </p:cNvPr>
          <p:cNvSpPr>
            <a:spLocks noGrp="1"/>
          </p:cNvSpPr>
          <p:nvPr>
            <p:ph type="body" sz="quarter" idx="13" hasCustomPrompt="1"/>
          </p:nvPr>
        </p:nvSpPr>
        <p:spPr>
          <a:xfrm>
            <a:off x="311699" y="1984381"/>
            <a:ext cx="1364699" cy="742157"/>
          </a:xfrm>
        </p:spPr>
        <p:txBody>
          <a:bodyPr/>
          <a:lstStyle>
            <a:lvl1pPr marL="114300" indent="0">
              <a:buNone/>
              <a:defRPr sz="4400">
                <a:latin typeface="+mj-lt"/>
              </a:defRPr>
            </a:lvl1pPr>
          </a:lstStyle>
          <a:p>
            <a:pPr lvl="0"/>
            <a:r>
              <a:rPr lang="fr-FR" dirty="0"/>
              <a:t>02|</a:t>
            </a:r>
          </a:p>
        </p:txBody>
      </p:sp>
      <p:sp>
        <p:nvSpPr>
          <p:cNvPr id="14" name="Espace réservé du texte 9">
            <a:extLst>
              <a:ext uri="{FF2B5EF4-FFF2-40B4-BE49-F238E27FC236}">
                <a16:creationId xmlns:a16="http://schemas.microsoft.com/office/drawing/2014/main" id="{1B3F495F-1CAF-497F-9E33-6C514FD29F4D}"/>
              </a:ext>
            </a:extLst>
          </p:cNvPr>
          <p:cNvSpPr>
            <a:spLocks noGrp="1"/>
          </p:cNvSpPr>
          <p:nvPr>
            <p:ph type="body" sz="quarter" idx="14" hasCustomPrompt="1"/>
          </p:nvPr>
        </p:nvSpPr>
        <p:spPr>
          <a:xfrm>
            <a:off x="311698" y="2722148"/>
            <a:ext cx="1364699" cy="742157"/>
          </a:xfrm>
        </p:spPr>
        <p:txBody>
          <a:bodyPr/>
          <a:lstStyle>
            <a:lvl1pPr marL="114300" indent="0">
              <a:buNone/>
              <a:defRPr sz="4400">
                <a:latin typeface="+mj-lt"/>
              </a:defRPr>
            </a:lvl1pPr>
          </a:lstStyle>
          <a:p>
            <a:pPr lvl="0"/>
            <a:r>
              <a:rPr lang="fr-FR" dirty="0"/>
              <a:t>03|</a:t>
            </a:r>
          </a:p>
        </p:txBody>
      </p:sp>
      <p:sp>
        <p:nvSpPr>
          <p:cNvPr id="15" name="Espace réservé du texte 9">
            <a:extLst>
              <a:ext uri="{FF2B5EF4-FFF2-40B4-BE49-F238E27FC236}">
                <a16:creationId xmlns:a16="http://schemas.microsoft.com/office/drawing/2014/main" id="{0E61D389-7A53-4C50-B78B-7D515BEF3212}"/>
              </a:ext>
            </a:extLst>
          </p:cNvPr>
          <p:cNvSpPr>
            <a:spLocks noGrp="1"/>
          </p:cNvSpPr>
          <p:nvPr>
            <p:ph type="body" sz="quarter" idx="15" hasCustomPrompt="1"/>
          </p:nvPr>
        </p:nvSpPr>
        <p:spPr>
          <a:xfrm>
            <a:off x="311698" y="3464305"/>
            <a:ext cx="1364699" cy="742157"/>
          </a:xfrm>
        </p:spPr>
        <p:txBody>
          <a:bodyPr/>
          <a:lstStyle>
            <a:lvl1pPr marL="114300" indent="0">
              <a:buNone/>
              <a:defRPr sz="4400">
                <a:latin typeface="+mj-lt"/>
              </a:defRPr>
            </a:lvl1pPr>
          </a:lstStyle>
          <a:p>
            <a:pPr lvl="0"/>
            <a:r>
              <a:rPr lang="fr-FR" dirty="0"/>
              <a:t>04|</a:t>
            </a:r>
          </a:p>
        </p:txBody>
      </p:sp>
      <p:sp>
        <p:nvSpPr>
          <p:cNvPr id="16" name="Espace réservé du texte 9">
            <a:extLst>
              <a:ext uri="{FF2B5EF4-FFF2-40B4-BE49-F238E27FC236}">
                <a16:creationId xmlns:a16="http://schemas.microsoft.com/office/drawing/2014/main" id="{377E5D02-A6C7-40C8-A264-E95A124C0DD3}"/>
              </a:ext>
            </a:extLst>
          </p:cNvPr>
          <p:cNvSpPr>
            <a:spLocks noGrp="1"/>
          </p:cNvSpPr>
          <p:nvPr>
            <p:ph type="body" sz="quarter" idx="16" hasCustomPrompt="1"/>
          </p:nvPr>
        </p:nvSpPr>
        <p:spPr>
          <a:xfrm>
            <a:off x="4572001" y="1237834"/>
            <a:ext cx="1364699" cy="742157"/>
          </a:xfrm>
        </p:spPr>
        <p:txBody>
          <a:bodyPr/>
          <a:lstStyle>
            <a:lvl1pPr marL="114300" indent="0">
              <a:buNone/>
              <a:defRPr sz="4400">
                <a:latin typeface="+mj-lt"/>
              </a:defRPr>
            </a:lvl1pPr>
          </a:lstStyle>
          <a:p>
            <a:pPr lvl="0"/>
            <a:r>
              <a:rPr lang="fr-FR" dirty="0"/>
              <a:t>05|</a:t>
            </a:r>
          </a:p>
        </p:txBody>
      </p:sp>
      <p:sp>
        <p:nvSpPr>
          <p:cNvPr id="17" name="Espace réservé du texte 9">
            <a:extLst>
              <a:ext uri="{FF2B5EF4-FFF2-40B4-BE49-F238E27FC236}">
                <a16:creationId xmlns:a16="http://schemas.microsoft.com/office/drawing/2014/main" id="{1AE4C136-AFA5-4426-90A8-916CF7618FFA}"/>
              </a:ext>
            </a:extLst>
          </p:cNvPr>
          <p:cNvSpPr>
            <a:spLocks noGrp="1"/>
          </p:cNvSpPr>
          <p:nvPr>
            <p:ph type="body" sz="quarter" idx="17" hasCustomPrompt="1"/>
          </p:nvPr>
        </p:nvSpPr>
        <p:spPr>
          <a:xfrm>
            <a:off x="4572000" y="1979991"/>
            <a:ext cx="1364699" cy="742157"/>
          </a:xfrm>
        </p:spPr>
        <p:txBody>
          <a:bodyPr/>
          <a:lstStyle>
            <a:lvl1pPr marL="114300" indent="0">
              <a:buNone/>
              <a:defRPr sz="4400">
                <a:latin typeface="+mj-lt"/>
              </a:defRPr>
            </a:lvl1pPr>
          </a:lstStyle>
          <a:p>
            <a:pPr lvl="0"/>
            <a:r>
              <a:rPr lang="fr-FR" dirty="0"/>
              <a:t>06|</a:t>
            </a:r>
          </a:p>
        </p:txBody>
      </p:sp>
      <p:sp>
        <p:nvSpPr>
          <p:cNvPr id="18" name="Espace réservé du texte 9">
            <a:extLst>
              <a:ext uri="{FF2B5EF4-FFF2-40B4-BE49-F238E27FC236}">
                <a16:creationId xmlns:a16="http://schemas.microsoft.com/office/drawing/2014/main" id="{6AF0CC4E-9CA0-4D33-8527-809B51684289}"/>
              </a:ext>
            </a:extLst>
          </p:cNvPr>
          <p:cNvSpPr>
            <a:spLocks noGrp="1"/>
          </p:cNvSpPr>
          <p:nvPr>
            <p:ph type="body" sz="quarter" idx="18" hasCustomPrompt="1"/>
          </p:nvPr>
        </p:nvSpPr>
        <p:spPr>
          <a:xfrm>
            <a:off x="4571999" y="2717758"/>
            <a:ext cx="1364699" cy="742157"/>
          </a:xfrm>
        </p:spPr>
        <p:txBody>
          <a:bodyPr/>
          <a:lstStyle>
            <a:lvl1pPr marL="114300" indent="0">
              <a:buNone/>
              <a:defRPr sz="4400">
                <a:latin typeface="+mj-lt"/>
              </a:defRPr>
            </a:lvl1pPr>
          </a:lstStyle>
          <a:p>
            <a:pPr lvl="0"/>
            <a:r>
              <a:rPr lang="fr-FR" dirty="0"/>
              <a:t>07|</a:t>
            </a:r>
          </a:p>
        </p:txBody>
      </p:sp>
      <p:sp>
        <p:nvSpPr>
          <p:cNvPr id="21" name="Espace réservé du texte 20">
            <a:extLst>
              <a:ext uri="{FF2B5EF4-FFF2-40B4-BE49-F238E27FC236}">
                <a16:creationId xmlns:a16="http://schemas.microsoft.com/office/drawing/2014/main" id="{99A134C3-28D0-423A-850A-71CBB7D7DBB7}"/>
              </a:ext>
            </a:extLst>
          </p:cNvPr>
          <p:cNvSpPr>
            <a:spLocks noGrp="1"/>
          </p:cNvSpPr>
          <p:nvPr>
            <p:ph type="body" sz="quarter" idx="20" hasCustomPrompt="1"/>
          </p:nvPr>
        </p:nvSpPr>
        <p:spPr>
          <a:xfrm>
            <a:off x="1533523" y="1413024"/>
            <a:ext cx="2895602" cy="572700"/>
          </a:xfrm>
        </p:spPr>
        <p:txBody>
          <a:bodyPr/>
          <a:lstStyle>
            <a:lvl1pPr marL="114300" indent="0">
              <a:buNone/>
              <a:defRPr sz="2800">
                <a:solidFill>
                  <a:schemeClr val="accent1"/>
                </a:solidFill>
                <a:latin typeface="+mj-lt"/>
              </a:defRPr>
            </a:lvl1pPr>
          </a:lstStyle>
          <a:p>
            <a:pPr lvl="0"/>
            <a:r>
              <a:rPr lang="fr-FR" dirty="0"/>
              <a:t>SECTION NAME</a:t>
            </a:r>
          </a:p>
        </p:txBody>
      </p:sp>
      <p:sp>
        <p:nvSpPr>
          <p:cNvPr id="22" name="Espace réservé du texte 20">
            <a:extLst>
              <a:ext uri="{FF2B5EF4-FFF2-40B4-BE49-F238E27FC236}">
                <a16:creationId xmlns:a16="http://schemas.microsoft.com/office/drawing/2014/main" id="{1BFDB1BF-7C44-4450-A9BB-FF62CAE9EA10}"/>
              </a:ext>
            </a:extLst>
          </p:cNvPr>
          <p:cNvSpPr>
            <a:spLocks noGrp="1"/>
          </p:cNvSpPr>
          <p:nvPr>
            <p:ph type="body" sz="quarter" idx="21" hasCustomPrompt="1"/>
          </p:nvPr>
        </p:nvSpPr>
        <p:spPr>
          <a:xfrm>
            <a:off x="1533523" y="2155181"/>
            <a:ext cx="2895602" cy="572700"/>
          </a:xfrm>
        </p:spPr>
        <p:txBody>
          <a:bodyPr/>
          <a:lstStyle>
            <a:lvl1pPr marL="114300" indent="0">
              <a:buNone/>
              <a:defRPr sz="2800">
                <a:solidFill>
                  <a:schemeClr val="accent1"/>
                </a:solidFill>
                <a:latin typeface="+mj-lt"/>
              </a:defRPr>
            </a:lvl1pPr>
          </a:lstStyle>
          <a:p>
            <a:pPr lvl="0"/>
            <a:r>
              <a:rPr lang="fr-FR" dirty="0"/>
              <a:t>SECTION NAME</a:t>
            </a:r>
          </a:p>
        </p:txBody>
      </p:sp>
      <p:sp>
        <p:nvSpPr>
          <p:cNvPr id="23" name="Espace réservé du texte 20">
            <a:extLst>
              <a:ext uri="{FF2B5EF4-FFF2-40B4-BE49-F238E27FC236}">
                <a16:creationId xmlns:a16="http://schemas.microsoft.com/office/drawing/2014/main" id="{144D7836-15A4-46F5-AEC8-8280251BF6B5}"/>
              </a:ext>
            </a:extLst>
          </p:cNvPr>
          <p:cNvSpPr>
            <a:spLocks noGrp="1"/>
          </p:cNvSpPr>
          <p:nvPr>
            <p:ph type="body" sz="quarter" idx="22" hasCustomPrompt="1"/>
          </p:nvPr>
        </p:nvSpPr>
        <p:spPr>
          <a:xfrm>
            <a:off x="1533523" y="2887215"/>
            <a:ext cx="2895602" cy="572700"/>
          </a:xfrm>
        </p:spPr>
        <p:txBody>
          <a:bodyPr/>
          <a:lstStyle>
            <a:lvl1pPr marL="114300" indent="0">
              <a:buNone/>
              <a:defRPr sz="2800">
                <a:solidFill>
                  <a:schemeClr val="accent1"/>
                </a:solidFill>
                <a:latin typeface="+mj-lt"/>
              </a:defRPr>
            </a:lvl1pPr>
          </a:lstStyle>
          <a:p>
            <a:pPr lvl="0"/>
            <a:r>
              <a:rPr lang="fr-FR" dirty="0"/>
              <a:t>SECTION NAME</a:t>
            </a:r>
          </a:p>
        </p:txBody>
      </p:sp>
      <p:sp>
        <p:nvSpPr>
          <p:cNvPr id="24" name="Espace réservé du texte 20">
            <a:extLst>
              <a:ext uri="{FF2B5EF4-FFF2-40B4-BE49-F238E27FC236}">
                <a16:creationId xmlns:a16="http://schemas.microsoft.com/office/drawing/2014/main" id="{06CC383D-A400-4516-9864-B8CA2677AD31}"/>
              </a:ext>
            </a:extLst>
          </p:cNvPr>
          <p:cNvSpPr>
            <a:spLocks noGrp="1"/>
          </p:cNvSpPr>
          <p:nvPr>
            <p:ph type="body" sz="quarter" idx="23" hasCustomPrompt="1"/>
          </p:nvPr>
        </p:nvSpPr>
        <p:spPr>
          <a:xfrm>
            <a:off x="1527334" y="3614330"/>
            <a:ext cx="2895602" cy="572700"/>
          </a:xfrm>
        </p:spPr>
        <p:txBody>
          <a:bodyPr/>
          <a:lstStyle>
            <a:lvl1pPr marL="114300" indent="0">
              <a:buNone/>
              <a:defRPr sz="2800">
                <a:solidFill>
                  <a:schemeClr val="accent1"/>
                </a:solidFill>
                <a:latin typeface="+mj-lt"/>
              </a:defRPr>
            </a:lvl1pPr>
          </a:lstStyle>
          <a:p>
            <a:pPr lvl="0"/>
            <a:r>
              <a:rPr lang="fr-FR" dirty="0"/>
              <a:t>SECTION NAME</a:t>
            </a:r>
          </a:p>
        </p:txBody>
      </p:sp>
      <p:sp>
        <p:nvSpPr>
          <p:cNvPr id="25" name="Espace réservé du texte 20">
            <a:extLst>
              <a:ext uri="{FF2B5EF4-FFF2-40B4-BE49-F238E27FC236}">
                <a16:creationId xmlns:a16="http://schemas.microsoft.com/office/drawing/2014/main" id="{02483ED1-A3AB-4A07-9038-E83B8F5259EE}"/>
              </a:ext>
            </a:extLst>
          </p:cNvPr>
          <p:cNvSpPr>
            <a:spLocks noGrp="1"/>
          </p:cNvSpPr>
          <p:nvPr>
            <p:ph type="body" sz="quarter" idx="24" hasCustomPrompt="1"/>
          </p:nvPr>
        </p:nvSpPr>
        <p:spPr>
          <a:xfrm>
            <a:off x="5787904" y="1407291"/>
            <a:ext cx="2895602" cy="572700"/>
          </a:xfrm>
        </p:spPr>
        <p:txBody>
          <a:bodyPr/>
          <a:lstStyle>
            <a:lvl1pPr marL="114300" indent="0">
              <a:buNone/>
              <a:defRPr sz="2800">
                <a:solidFill>
                  <a:schemeClr val="accent1"/>
                </a:solidFill>
                <a:latin typeface="+mj-lt"/>
              </a:defRPr>
            </a:lvl1pPr>
          </a:lstStyle>
          <a:p>
            <a:pPr lvl="0"/>
            <a:r>
              <a:rPr lang="fr-FR" dirty="0"/>
              <a:t>SECTION NAME</a:t>
            </a:r>
          </a:p>
        </p:txBody>
      </p:sp>
      <p:sp>
        <p:nvSpPr>
          <p:cNvPr id="26" name="Espace réservé du texte 20">
            <a:extLst>
              <a:ext uri="{FF2B5EF4-FFF2-40B4-BE49-F238E27FC236}">
                <a16:creationId xmlns:a16="http://schemas.microsoft.com/office/drawing/2014/main" id="{D0C6B67D-D99B-4650-8476-50A127603F27}"/>
              </a:ext>
            </a:extLst>
          </p:cNvPr>
          <p:cNvSpPr>
            <a:spLocks noGrp="1"/>
          </p:cNvSpPr>
          <p:nvPr>
            <p:ph type="body" sz="quarter" idx="25" hasCustomPrompt="1"/>
          </p:nvPr>
        </p:nvSpPr>
        <p:spPr>
          <a:xfrm>
            <a:off x="5787904" y="2149448"/>
            <a:ext cx="2895602" cy="572700"/>
          </a:xfrm>
        </p:spPr>
        <p:txBody>
          <a:bodyPr/>
          <a:lstStyle>
            <a:lvl1pPr marL="114300" indent="0">
              <a:buNone/>
              <a:defRPr sz="2800">
                <a:solidFill>
                  <a:schemeClr val="accent1"/>
                </a:solidFill>
                <a:latin typeface="+mj-lt"/>
              </a:defRPr>
            </a:lvl1pPr>
          </a:lstStyle>
          <a:p>
            <a:pPr lvl="0"/>
            <a:r>
              <a:rPr lang="fr-FR" dirty="0"/>
              <a:t>SECTION NAME</a:t>
            </a:r>
          </a:p>
        </p:txBody>
      </p:sp>
      <p:sp>
        <p:nvSpPr>
          <p:cNvPr id="27" name="Espace réservé du texte 20">
            <a:extLst>
              <a:ext uri="{FF2B5EF4-FFF2-40B4-BE49-F238E27FC236}">
                <a16:creationId xmlns:a16="http://schemas.microsoft.com/office/drawing/2014/main" id="{B38AF3B3-DDF8-45B0-87C8-28831FB19CC2}"/>
              </a:ext>
            </a:extLst>
          </p:cNvPr>
          <p:cNvSpPr>
            <a:spLocks noGrp="1"/>
          </p:cNvSpPr>
          <p:nvPr>
            <p:ph type="body" sz="quarter" idx="26" hasCustomPrompt="1"/>
          </p:nvPr>
        </p:nvSpPr>
        <p:spPr>
          <a:xfrm>
            <a:off x="5787904" y="2881482"/>
            <a:ext cx="2895602" cy="572700"/>
          </a:xfrm>
        </p:spPr>
        <p:txBody>
          <a:bodyPr/>
          <a:lstStyle>
            <a:lvl1pPr marL="114300" indent="0">
              <a:buNone/>
              <a:defRPr sz="2800">
                <a:solidFill>
                  <a:schemeClr val="accent1"/>
                </a:solidFill>
                <a:latin typeface="+mj-lt"/>
              </a:defRPr>
            </a:lvl1pPr>
          </a:lstStyle>
          <a:p>
            <a:pPr lvl="0"/>
            <a:r>
              <a:rPr lang="fr-FR" dirty="0"/>
              <a:t>SECTION NAME</a:t>
            </a:r>
          </a:p>
        </p:txBody>
      </p:sp>
    </p:spTree>
    <p:extLst>
      <p:ext uri="{BB962C8B-B14F-4D97-AF65-F5344CB8AC3E}">
        <p14:creationId xmlns:p14="http://schemas.microsoft.com/office/powerpoint/2010/main" val="24646898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Disposition personnalisé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3FBBD2D-C152-40D9-9FFE-ECF9AD3E890C}"/>
              </a:ext>
            </a:extLst>
          </p:cNvPr>
          <p:cNvSpPr>
            <a:spLocks noGrp="1"/>
          </p:cNvSpPr>
          <p:nvPr>
            <p:ph type="title" hasCustomPrompt="1"/>
          </p:nvPr>
        </p:nvSpPr>
        <p:spPr>
          <a:xfrm>
            <a:off x="311700" y="2136449"/>
            <a:ext cx="6455806" cy="1008001"/>
          </a:xfrm>
        </p:spPr>
        <p:txBody>
          <a:bodyPr/>
          <a:lstStyle>
            <a:lvl1pPr>
              <a:defRPr sz="5400">
                <a:solidFill>
                  <a:schemeClr val="accent1"/>
                </a:solidFill>
              </a:defRPr>
            </a:lvl1pPr>
          </a:lstStyle>
          <a:p>
            <a:r>
              <a:rPr lang="fr-FR" dirty="0"/>
              <a:t>SECTION TITLE</a:t>
            </a:r>
          </a:p>
        </p:txBody>
      </p:sp>
      <p:sp>
        <p:nvSpPr>
          <p:cNvPr id="3" name="Espace réservé du pied de page 2">
            <a:extLst>
              <a:ext uri="{FF2B5EF4-FFF2-40B4-BE49-F238E27FC236}">
                <a16:creationId xmlns:a16="http://schemas.microsoft.com/office/drawing/2014/main" id="{0C4CFE94-A731-453E-8E01-5DDA3F6B0468}"/>
              </a:ext>
            </a:extLst>
          </p:cNvPr>
          <p:cNvSpPr>
            <a:spLocks noGrp="1"/>
          </p:cNvSpPr>
          <p:nvPr>
            <p:ph type="ftr" sz="quarter" idx="10"/>
          </p:nvPr>
        </p:nvSpPr>
        <p:spPr/>
        <p:txBody>
          <a:bodyPr/>
          <a:lstStyle>
            <a:lvl1pPr>
              <a:defRPr>
                <a:solidFill>
                  <a:schemeClr val="tx1"/>
                </a:solidFill>
              </a:defRPr>
            </a:lvl1pPr>
          </a:lstStyle>
          <a:p>
            <a:r>
              <a:rPr lang="en-US" dirty="0"/>
              <a:t>Presentation title  |  DVIC |  Internal  |  Technical  Lecture </a:t>
            </a:r>
          </a:p>
        </p:txBody>
      </p:sp>
      <p:sp>
        <p:nvSpPr>
          <p:cNvPr id="4" name="Espace réservé du numéro de diapositive 3">
            <a:extLst>
              <a:ext uri="{FF2B5EF4-FFF2-40B4-BE49-F238E27FC236}">
                <a16:creationId xmlns:a16="http://schemas.microsoft.com/office/drawing/2014/main" id="{9EF52863-9B94-4503-A2AC-11A8AC3BD92D}"/>
              </a:ext>
            </a:extLst>
          </p:cNvPr>
          <p:cNvSpPr>
            <a:spLocks noGrp="1"/>
          </p:cNvSpPr>
          <p:nvPr>
            <p:ph type="sldNum" sz="quarter" idx="11"/>
          </p:nvPr>
        </p:nvSpPr>
        <p:spPr/>
        <p:txBody>
          <a:bodyPr/>
          <a:lstStyle/>
          <a:p>
            <a:fld id="{644EB595-0A1B-42A2-9F4D-E4BA0D3AE8CA}" type="slidenum">
              <a:rPr lang="fr-FR" smtClean="0"/>
              <a:pPr/>
              <a:t>‹N°›</a:t>
            </a:fld>
            <a:endParaRPr lang="fr-FR"/>
          </a:p>
        </p:txBody>
      </p:sp>
      <p:sp>
        <p:nvSpPr>
          <p:cNvPr id="6" name="Espace réservé pour une image  8">
            <a:extLst>
              <a:ext uri="{FF2B5EF4-FFF2-40B4-BE49-F238E27FC236}">
                <a16:creationId xmlns:a16="http://schemas.microsoft.com/office/drawing/2014/main" id="{72DEB674-B1AB-4715-BC1C-5D144172E22C}"/>
              </a:ext>
            </a:extLst>
          </p:cNvPr>
          <p:cNvSpPr>
            <a:spLocks noGrp="1"/>
          </p:cNvSpPr>
          <p:nvPr>
            <p:ph type="pic" sz="quarter" idx="14"/>
          </p:nvPr>
        </p:nvSpPr>
        <p:spPr>
          <a:xfrm>
            <a:off x="6767506" y="0"/>
            <a:ext cx="2376494" cy="5143500"/>
          </a:xfrm>
          <a:pattFill prst="pct5">
            <a:fgClr>
              <a:schemeClr val="accent1"/>
            </a:fgClr>
            <a:bgClr>
              <a:schemeClr val="bg1"/>
            </a:bgClr>
          </a:pattFill>
        </p:spPr>
        <p:txBody>
          <a:bodyPr/>
          <a:lstStyle/>
          <a:p>
            <a:r>
              <a:rPr lang="fr-FR"/>
              <a:t>Cliquez sur l'icône pour ajouter une image</a:t>
            </a:r>
            <a:endParaRPr lang="fr-FR" dirty="0"/>
          </a:p>
        </p:txBody>
      </p:sp>
      <p:sp>
        <p:nvSpPr>
          <p:cNvPr id="9" name="Espace réservé du texte 8">
            <a:extLst>
              <a:ext uri="{FF2B5EF4-FFF2-40B4-BE49-F238E27FC236}">
                <a16:creationId xmlns:a16="http://schemas.microsoft.com/office/drawing/2014/main" id="{1189C281-62E0-4BC7-83AB-B570FB4621FD}"/>
              </a:ext>
            </a:extLst>
          </p:cNvPr>
          <p:cNvSpPr>
            <a:spLocks noGrp="1"/>
          </p:cNvSpPr>
          <p:nvPr>
            <p:ph type="body" sz="quarter" idx="15" hasCustomPrompt="1"/>
          </p:nvPr>
        </p:nvSpPr>
        <p:spPr>
          <a:xfrm>
            <a:off x="311700" y="3144449"/>
            <a:ext cx="4978147" cy="555879"/>
          </a:xfrm>
        </p:spPr>
        <p:txBody>
          <a:bodyPr/>
          <a:lstStyle>
            <a:lvl1pPr marL="114300" indent="0">
              <a:buNone/>
              <a:defRPr sz="2400">
                <a:solidFill>
                  <a:schemeClr val="tx2"/>
                </a:solidFill>
              </a:defRPr>
            </a:lvl1pPr>
          </a:lstStyle>
          <a:p>
            <a:pPr lvl="0"/>
            <a:r>
              <a:rPr lang="fr-FR" dirty="0"/>
              <a:t>Section </a:t>
            </a:r>
            <a:r>
              <a:rPr lang="fr-FR" dirty="0" err="1"/>
              <a:t>Subtitle</a:t>
            </a:r>
            <a:endParaRPr lang="fr-FR" dirty="0"/>
          </a:p>
        </p:txBody>
      </p:sp>
      <p:sp>
        <p:nvSpPr>
          <p:cNvPr id="10" name="Espace réservé du texte 8">
            <a:extLst>
              <a:ext uri="{FF2B5EF4-FFF2-40B4-BE49-F238E27FC236}">
                <a16:creationId xmlns:a16="http://schemas.microsoft.com/office/drawing/2014/main" id="{DA57251C-E3FB-4B7E-ABEE-1552C03A8D0A}"/>
              </a:ext>
            </a:extLst>
          </p:cNvPr>
          <p:cNvSpPr>
            <a:spLocks noGrp="1"/>
          </p:cNvSpPr>
          <p:nvPr>
            <p:ph type="body" sz="quarter" idx="16" hasCustomPrompt="1"/>
          </p:nvPr>
        </p:nvSpPr>
        <p:spPr>
          <a:xfrm>
            <a:off x="311700" y="606750"/>
            <a:ext cx="2090147" cy="1529697"/>
          </a:xfrm>
        </p:spPr>
        <p:txBody>
          <a:bodyPr/>
          <a:lstStyle>
            <a:lvl1pPr marL="114300" indent="0">
              <a:buNone/>
              <a:defRPr sz="9600">
                <a:latin typeface="+mj-lt"/>
              </a:defRPr>
            </a:lvl1pPr>
          </a:lstStyle>
          <a:p>
            <a:pPr lvl="0"/>
            <a:r>
              <a:rPr lang="fr-FR" dirty="0">
                <a:latin typeface="+mj-lt"/>
              </a:rPr>
              <a:t>01|</a:t>
            </a:r>
            <a:endParaRPr lang="fr-FR" dirty="0"/>
          </a:p>
        </p:txBody>
      </p:sp>
    </p:spTree>
    <p:extLst>
      <p:ext uri="{BB962C8B-B14F-4D97-AF65-F5344CB8AC3E}">
        <p14:creationId xmlns:p14="http://schemas.microsoft.com/office/powerpoint/2010/main" val="268058566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Disposition personnalisé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3FBBD2D-C152-40D9-9FFE-ECF9AD3E890C}"/>
              </a:ext>
            </a:extLst>
          </p:cNvPr>
          <p:cNvSpPr>
            <a:spLocks noGrp="1"/>
          </p:cNvSpPr>
          <p:nvPr>
            <p:ph type="title" hasCustomPrompt="1"/>
          </p:nvPr>
        </p:nvSpPr>
        <p:spPr>
          <a:xfrm>
            <a:off x="311700" y="2136449"/>
            <a:ext cx="6455806" cy="1008001"/>
          </a:xfrm>
        </p:spPr>
        <p:txBody>
          <a:bodyPr/>
          <a:lstStyle>
            <a:lvl1pPr>
              <a:defRPr sz="5400">
                <a:solidFill>
                  <a:schemeClr val="accent1"/>
                </a:solidFill>
              </a:defRPr>
            </a:lvl1pPr>
          </a:lstStyle>
          <a:p>
            <a:r>
              <a:rPr lang="fr-FR" dirty="0"/>
              <a:t>SECTION TITLE</a:t>
            </a:r>
          </a:p>
        </p:txBody>
      </p:sp>
      <p:sp>
        <p:nvSpPr>
          <p:cNvPr id="3" name="Espace réservé du pied de page 2">
            <a:extLst>
              <a:ext uri="{FF2B5EF4-FFF2-40B4-BE49-F238E27FC236}">
                <a16:creationId xmlns:a16="http://schemas.microsoft.com/office/drawing/2014/main" id="{0C4CFE94-A731-453E-8E01-5DDA3F6B0468}"/>
              </a:ext>
            </a:extLst>
          </p:cNvPr>
          <p:cNvSpPr>
            <a:spLocks noGrp="1"/>
          </p:cNvSpPr>
          <p:nvPr>
            <p:ph type="ftr" sz="quarter" idx="10"/>
          </p:nvPr>
        </p:nvSpPr>
        <p:spPr/>
        <p:txBody>
          <a:bodyPr/>
          <a:lstStyle>
            <a:lvl1pPr>
              <a:defRPr>
                <a:solidFill>
                  <a:schemeClr val="tx1"/>
                </a:solidFill>
              </a:defRPr>
            </a:lvl1pPr>
          </a:lstStyle>
          <a:p>
            <a:r>
              <a:rPr lang="en-US" dirty="0"/>
              <a:t>Presentation title  |  DVIC |  Internal  |  Management  Lecture </a:t>
            </a:r>
          </a:p>
        </p:txBody>
      </p:sp>
      <p:sp>
        <p:nvSpPr>
          <p:cNvPr id="4" name="Espace réservé du numéro de diapositive 3">
            <a:extLst>
              <a:ext uri="{FF2B5EF4-FFF2-40B4-BE49-F238E27FC236}">
                <a16:creationId xmlns:a16="http://schemas.microsoft.com/office/drawing/2014/main" id="{9EF52863-9B94-4503-A2AC-11A8AC3BD92D}"/>
              </a:ext>
            </a:extLst>
          </p:cNvPr>
          <p:cNvSpPr>
            <a:spLocks noGrp="1"/>
          </p:cNvSpPr>
          <p:nvPr>
            <p:ph type="sldNum" sz="quarter" idx="11"/>
          </p:nvPr>
        </p:nvSpPr>
        <p:spPr/>
        <p:txBody>
          <a:bodyPr/>
          <a:lstStyle/>
          <a:p>
            <a:fld id="{644EB595-0A1B-42A2-9F4D-E4BA0D3AE8CA}" type="slidenum">
              <a:rPr lang="fr-FR" smtClean="0"/>
              <a:pPr/>
              <a:t>‹N°›</a:t>
            </a:fld>
            <a:endParaRPr lang="fr-FR"/>
          </a:p>
        </p:txBody>
      </p:sp>
      <p:sp>
        <p:nvSpPr>
          <p:cNvPr id="6" name="Espace réservé pour une image  8">
            <a:extLst>
              <a:ext uri="{FF2B5EF4-FFF2-40B4-BE49-F238E27FC236}">
                <a16:creationId xmlns:a16="http://schemas.microsoft.com/office/drawing/2014/main" id="{72DEB674-B1AB-4715-BC1C-5D144172E22C}"/>
              </a:ext>
            </a:extLst>
          </p:cNvPr>
          <p:cNvSpPr>
            <a:spLocks noGrp="1"/>
          </p:cNvSpPr>
          <p:nvPr>
            <p:ph type="pic" sz="quarter" idx="14"/>
          </p:nvPr>
        </p:nvSpPr>
        <p:spPr>
          <a:xfrm>
            <a:off x="6767506" y="0"/>
            <a:ext cx="2376494" cy="5143500"/>
          </a:xfrm>
          <a:pattFill prst="pct5">
            <a:fgClr>
              <a:schemeClr val="accent1"/>
            </a:fgClr>
            <a:bgClr>
              <a:schemeClr val="bg1"/>
            </a:bgClr>
          </a:pattFill>
        </p:spPr>
        <p:txBody>
          <a:bodyPr/>
          <a:lstStyle/>
          <a:p>
            <a:endParaRPr lang="fr-FR" dirty="0"/>
          </a:p>
        </p:txBody>
      </p:sp>
      <p:sp>
        <p:nvSpPr>
          <p:cNvPr id="9" name="Espace réservé du texte 8">
            <a:extLst>
              <a:ext uri="{FF2B5EF4-FFF2-40B4-BE49-F238E27FC236}">
                <a16:creationId xmlns:a16="http://schemas.microsoft.com/office/drawing/2014/main" id="{1189C281-62E0-4BC7-83AB-B570FB4621FD}"/>
              </a:ext>
            </a:extLst>
          </p:cNvPr>
          <p:cNvSpPr>
            <a:spLocks noGrp="1"/>
          </p:cNvSpPr>
          <p:nvPr>
            <p:ph type="body" sz="quarter" idx="15" hasCustomPrompt="1"/>
          </p:nvPr>
        </p:nvSpPr>
        <p:spPr>
          <a:xfrm>
            <a:off x="311700" y="3144449"/>
            <a:ext cx="4978147" cy="555879"/>
          </a:xfrm>
        </p:spPr>
        <p:txBody>
          <a:bodyPr/>
          <a:lstStyle>
            <a:lvl1pPr marL="114300" indent="0">
              <a:buNone/>
              <a:defRPr sz="2400">
                <a:solidFill>
                  <a:schemeClr val="tx2"/>
                </a:solidFill>
              </a:defRPr>
            </a:lvl1pPr>
          </a:lstStyle>
          <a:p>
            <a:pPr lvl="0"/>
            <a:r>
              <a:rPr lang="fr-FR" dirty="0"/>
              <a:t>Section </a:t>
            </a:r>
            <a:r>
              <a:rPr lang="fr-FR" dirty="0" err="1"/>
              <a:t>Subtitle</a:t>
            </a:r>
            <a:endParaRPr lang="fr-FR" dirty="0"/>
          </a:p>
        </p:txBody>
      </p:sp>
      <p:sp>
        <p:nvSpPr>
          <p:cNvPr id="10" name="Espace réservé du texte 8">
            <a:extLst>
              <a:ext uri="{FF2B5EF4-FFF2-40B4-BE49-F238E27FC236}">
                <a16:creationId xmlns:a16="http://schemas.microsoft.com/office/drawing/2014/main" id="{DA57251C-E3FB-4B7E-ABEE-1552C03A8D0A}"/>
              </a:ext>
            </a:extLst>
          </p:cNvPr>
          <p:cNvSpPr>
            <a:spLocks noGrp="1"/>
          </p:cNvSpPr>
          <p:nvPr>
            <p:ph type="body" sz="quarter" idx="16" hasCustomPrompt="1"/>
          </p:nvPr>
        </p:nvSpPr>
        <p:spPr>
          <a:xfrm>
            <a:off x="311700" y="606750"/>
            <a:ext cx="2090147" cy="1529697"/>
          </a:xfrm>
        </p:spPr>
        <p:txBody>
          <a:bodyPr/>
          <a:lstStyle>
            <a:lvl1pPr marL="114300" indent="0">
              <a:buNone/>
              <a:defRPr sz="9600">
                <a:latin typeface="+mj-lt"/>
              </a:defRPr>
            </a:lvl1pPr>
          </a:lstStyle>
          <a:p>
            <a:pPr lvl="0"/>
            <a:r>
              <a:rPr lang="fr-FR" dirty="0">
                <a:latin typeface="+mj-lt"/>
              </a:rPr>
              <a:t>01|</a:t>
            </a:r>
            <a:endParaRPr lang="fr-FR" dirty="0"/>
          </a:p>
        </p:txBody>
      </p:sp>
    </p:spTree>
    <p:extLst>
      <p:ext uri="{BB962C8B-B14F-4D97-AF65-F5344CB8AC3E}">
        <p14:creationId xmlns:p14="http://schemas.microsoft.com/office/powerpoint/2010/main" val="2597686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2_Disposition personnalisé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3FBBD2D-C152-40D9-9FFE-ECF9AD3E890C}"/>
              </a:ext>
            </a:extLst>
          </p:cNvPr>
          <p:cNvSpPr>
            <a:spLocks noGrp="1"/>
          </p:cNvSpPr>
          <p:nvPr>
            <p:ph type="title" hasCustomPrompt="1"/>
          </p:nvPr>
        </p:nvSpPr>
        <p:spPr>
          <a:xfrm>
            <a:off x="1694872" y="2136448"/>
            <a:ext cx="6455806" cy="1008001"/>
          </a:xfrm>
        </p:spPr>
        <p:txBody>
          <a:bodyPr/>
          <a:lstStyle>
            <a:lvl1pPr algn="r">
              <a:defRPr sz="5400">
                <a:solidFill>
                  <a:schemeClr val="accent1"/>
                </a:solidFill>
              </a:defRPr>
            </a:lvl1pPr>
          </a:lstStyle>
          <a:p>
            <a:r>
              <a:rPr lang="fr-FR" dirty="0"/>
              <a:t>SECTION TITLE</a:t>
            </a:r>
          </a:p>
        </p:txBody>
      </p:sp>
      <p:sp>
        <p:nvSpPr>
          <p:cNvPr id="3" name="Espace réservé du pied de page 2">
            <a:extLst>
              <a:ext uri="{FF2B5EF4-FFF2-40B4-BE49-F238E27FC236}">
                <a16:creationId xmlns:a16="http://schemas.microsoft.com/office/drawing/2014/main" id="{0C4CFE94-A731-453E-8E01-5DDA3F6B0468}"/>
              </a:ext>
            </a:extLst>
          </p:cNvPr>
          <p:cNvSpPr>
            <a:spLocks noGrp="1"/>
          </p:cNvSpPr>
          <p:nvPr>
            <p:ph type="ftr" sz="quarter" idx="10"/>
          </p:nvPr>
        </p:nvSpPr>
        <p:spPr>
          <a:xfrm>
            <a:off x="3156202" y="4534451"/>
            <a:ext cx="4978148" cy="280987"/>
          </a:xfrm>
        </p:spPr>
        <p:txBody>
          <a:bodyPr/>
          <a:lstStyle/>
          <a:p>
            <a:r>
              <a:rPr lang="en-US" dirty="0"/>
              <a:t>Presentation title  |  DVIC |  Internal  |  Management  Lecture </a:t>
            </a:r>
          </a:p>
        </p:txBody>
      </p:sp>
      <p:sp>
        <p:nvSpPr>
          <p:cNvPr id="4" name="Espace réservé du numéro de diapositive 3">
            <a:extLst>
              <a:ext uri="{FF2B5EF4-FFF2-40B4-BE49-F238E27FC236}">
                <a16:creationId xmlns:a16="http://schemas.microsoft.com/office/drawing/2014/main" id="{9EF52863-9B94-4503-A2AC-11A8AC3BD92D}"/>
              </a:ext>
            </a:extLst>
          </p:cNvPr>
          <p:cNvSpPr>
            <a:spLocks noGrp="1"/>
          </p:cNvSpPr>
          <p:nvPr>
            <p:ph type="sldNum" sz="quarter" idx="11"/>
          </p:nvPr>
        </p:nvSpPr>
        <p:spPr>
          <a:xfrm>
            <a:off x="2678885" y="4539631"/>
            <a:ext cx="412199" cy="280987"/>
          </a:xfrm>
        </p:spPr>
        <p:txBody>
          <a:bodyPr/>
          <a:lstStyle/>
          <a:p>
            <a:fld id="{644EB595-0A1B-42A2-9F4D-E4BA0D3AE8CA}" type="slidenum">
              <a:rPr lang="fr-FR" smtClean="0"/>
              <a:pPr/>
              <a:t>‹N°›</a:t>
            </a:fld>
            <a:endParaRPr lang="fr-FR"/>
          </a:p>
        </p:txBody>
      </p:sp>
      <p:sp>
        <p:nvSpPr>
          <p:cNvPr id="6" name="Espace réservé pour une image  8">
            <a:extLst>
              <a:ext uri="{FF2B5EF4-FFF2-40B4-BE49-F238E27FC236}">
                <a16:creationId xmlns:a16="http://schemas.microsoft.com/office/drawing/2014/main" id="{72DEB674-B1AB-4715-BC1C-5D144172E22C}"/>
              </a:ext>
            </a:extLst>
          </p:cNvPr>
          <p:cNvSpPr>
            <a:spLocks noGrp="1"/>
          </p:cNvSpPr>
          <p:nvPr>
            <p:ph type="pic" sz="quarter" idx="14"/>
          </p:nvPr>
        </p:nvSpPr>
        <p:spPr>
          <a:xfrm>
            <a:off x="0" y="0"/>
            <a:ext cx="2376494" cy="5143500"/>
          </a:xfrm>
          <a:pattFill prst="pct5">
            <a:fgClr>
              <a:schemeClr val="accent1"/>
            </a:fgClr>
            <a:bgClr>
              <a:schemeClr val="bg1"/>
            </a:bgClr>
          </a:pattFill>
        </p:spPr>
        <p:txBody>
          <a:bodyPr/>
          <a:lstStyle/>
          <a:p>
            <a:endParaRPr lang="fr-FR" dirty="0"/>
          </a:p>
        </p:txBody>
      </p:sp>
      <p:sp>
        <p:nvSpPr>
          <p:cNvPr id="9" name="Espace réservé du texte 8">
            <a:extLst>
              <a:ext uri="{FF2B5EF4-FFF2-40B4-BE49-F238E27FC236}">
                <a16:creationId xmlns:a16="http://schemas.microsoft.com/office/drawing/2014/main" id="{1189C281-62E0-4BC7-83AB-B570FB4621FD}"/>
              </a:ext>
            </a:extLst>
          </p:cNvPr>
          <p:cNvSpPr>
            <a:spLocks noGrp="1"/>
          </p:cNvSpPr>
          <p:nvPr>
            <p:ph type="body" sz="quarter" idx="15" hasCustomPrompt="1"/>
          </p:nvPr>
        </p:nvSpPr>
        <p:spPr>
          <a:xfrm>
            <a:off x="3172531" y="3144449"/>
            <a:ext cx="4978147" cy="555879"/>
          </a:xfrm>
        </p:spPr>
        <p:txBody>
          <a:bodyPr/>
          <a:lstStyle>
            <a:lvl1pPr marL="114300" indent="0" algn="r">
              <a:buNone/>
              <a:defRPr sz="2400">
                <a:solidFill>
                  <a:schemeClr val="tx2"/>
                </a:solidFill>
              </a:defRPr>
            </a:lvl1pPr>
          </a:lstStyle>
          <a:p>
            <a:pPr lvl="0"/>
            <a:r>
              <a:rPr lang="fr-FR" dirty="0"/>
              <a:t>Section </a:t>
            </a:r>
            <a:r>
              <a:rPr lang="fr-FR" dirty="0" err="1"/>
              <a:t>Subtitle</a:t>
            </a:r>
            <a:endParaRPr lang="fr-FR" dirty="0"/>
          </a:p>
        </p:txBody>
      </p:sp>
      <p:sp>
        <p:nvSpPr>
          <p:cNvPr id="10" name="Espace réservé du texte 8">
            <a:extLst>
              <a:ext uri="{FF2B5EF4-FFF2-40B4-BE49-F238E27FC236}">
                <a16:creationId xmlns:a16="http://schemas.microsoft.com/office/drawing/2014/main" id="{DA57251C-E3FB-4B7E-ABEE-1552C03A8D0A}"/>
              </a:ext>
            </a:extLst>
          </p:cNvPr>
          <p:cNvSpPr>
            <a:spLocks noGrp="1"/>
          </p:cNvSpPr>
          <p:nvPr>
            <p:ph type="body" sz="quarter" idx="16" hasCustomPrompt="1"/>
          </p:nvPr>
        </p:nvSpPr>
        <p:spPr>
          <a:xfrm>
            <a:off x="6044203" y="538383"/>
            <a:ext cx="2090147" cy="1529697"/>
          </a:xfrm>
        </p:spPr>
        <p:txBody>
          <a:bodyPr/>
          <a:lstStyle>
            <a:lvl1pPr marL="114300" indent="0">
              <a:buNone/>
              <a:defRPr sz="9600">
                <a:latin typeface="+mj-lt"/>
              </a:defRPr>
            </a:lvl1pPr>
          </a:lstStyle>
          <a:p>
            <a:pPr lvl="0"/>
            <a:r>
              <a:rPr lang="fr-FR" dirty="0">
                <a:latin typeface="+mj-lt"/>
              </a:rPr>
              <a:t>02|</a:t>
            </a:r>
            <a:endParaRPr lang="fr-FR" dirty="0"/>
          </a:p>
        </p:txBody>
      </p:sp>
    </p:spTree>
    <p:extLst>
      <p:ext uri="{BB962C8B-B14F-4D97-AF65-F5344CB8AC3E}">
        <p14:creationId xmlns:p14="http://schemas.microsoft.com/office/powerpoint/2010/main" val="397588444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3_Disposition personnalisé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0BB9AE1-9ADB-4398-ABFC-76BBEACCE1C5}"/>
              </a:ext>
            </a:extLst>
          </p:cNvPr>
          <p:cNvSpPr>
            <a:spLocks noGrp="1"/>
          </p:cNvSpPr>
          <p:nvPr>
            <p:ph type="title"/>
          </p:nvPr>
        </p:nvSpPr>
        <p:spPr/>
        <p:txBody>
          <a:bodyPr/>
          <a:lstStyle/>
          <a:p>
            <a:r>
              <a:rPr lang="fr-FR"/>
              <a:t>Modifiez le style du titre</a:t>
            </a:r>
          </a:p>
        </p:txBody>
      </p:sp>
      <p:sp>
        <p:nvSpPr>
          <p:cNvPr id="3" name="Espace réservé du pied de page 2">
            <a:extLst>
              <a:ext uri="{FF2B5EF4-FFF2-40B4-BE49-F238E27FC236}">
                <a16:creationId xmlns:a16="http://schemas.microsoft.com/office/drawing/2014/main" id="{47593117-A326-4EB0-B359-2E46F532E1DD}"/>
              </a:ext>
            </a:extLst>
          </p:cNvPr>
          <p:cNvSpPr>
            <a:spLocks noGrp="1"/>
          </p:cNvSpPr>
          <p:nvPr>
            <p:ph type="ftr" sz="quarter" idx="10"/>
          </p:nvPr>
        </p:nvSpPr>
        <p:spPr/>
        <p:txBody>
          <a:bodyPr/>
          <a:lstStyle/>
          <a:p>
            <a:r>
              <a:rPr lang="en-US" dirty="0"/>
              <a:t>Presentation Title | Internal | DVIC | Management Lecture</a:t>
            </a:r>
          </a:p>
        </p:txBody>
      </p:sp>
      <p:sp>
        <p:nvSpPr>
          <p:cNvPr id="4" name="Espace réservé du numéro de diapositive 3">
            <a:extLst>
              <a:ext uri="{FF2B5EF4-FFF2-40B4-BE49-F238E27FC236}">
                <a16:creationId xmlns:a16="http://schemas.microsoft.com/office/drawing/2014/main" id="{FE68BF87-2911-43EF-B696-FCBD0966BDF5}"/>
              </a:ext>
            </a:extLst>
          </p:cNvPr>
          <p:cNvSpPr>
            <a:spLocks noGrp="1"/>
          </p:cNvSpPr>
          <p:nvPr>
            <p:ph type="sldNum" sz="quarter" idx="11"/>
          </p:nvPr>
        </p:nvSpPr>
        <p:spPr/>
        <p:txBody>
          <a:bodyPr/>
          <a:lstStyle/>
          <a:p>
            <a:fld id="{644EB595-0A1B-42A2-9F4D-E4BA0D3AE8CA}" type="slidenum">
              <a:rPr lang="fr-FR" smtClean="0"/>
              <a:pPr/>
              <a:t>‹N°›</a:t>
            </a:fld>
            <a:endParaRPr lang="fr-FR"/>
          </a:p>
        </p:txBody>
      </p:sp>
      <p:sp>
        <p:nvSpPr>
          <p:cNvPr id="12" name="Espace réservé du texte 11">
            <a:extLst>
              <a:ext uri="{FF2B5EF4-FFF2-40B4-BE49-F238E27FC236}">
                <a16:creationId xmlns:a16="http://schemas.microsoft.com/office/drawing/2014/main" id="{04971B27-BFCF-472C-BFEE-AB82DFCB580D}"/>
              </a:ext>
            </a:extLst>
          </p:cNvPr>
          <p:cNvSpPr>
            <a:spLocks noGrp="1"/>
          </p:cNvSpPr>
          <p:nvPr>
            <p:ph type="body" sz="quarter" idx="15" hasCustomPrompt="1"/>
          </p:nvPr>
        </p:nvSpPr>
        <p:spPr>
          <a:xfrm>
            <a:off x="1016947" y="2218822"/>
            <a:ext cx="1728744" cy="1683611"/>
          </a:xfrm>
          <a:prstGeom prst="roundRect">
            <a:avLst/>
          </a:prstGeom>
          <a:solidFill>
            <a:schemeClr val="bg1"/>
          </a:solidFill>
          <a:ln w="38100">
            <a:solidFill>
              <a:schemeClr val="tx1"/>
            </a:solidFill>
          </a:ln>
        </p:spPr>
        <p:txBody>
          <a:bodyPr anchor="ctr"/>
          <a:lstStyle>
            <a:lvl1pPr marL="457200" indent="-342900">
              <a:lnSpc>
                <a:spcPct val="150000"/>
              </a:lnSpc>
              <a:buFont typeface="Arial" panose="020B0604020202020204" pitchFamily="34" charset="0"/>
              <a:buChar char="•"/>
              <a:defRPr sz="1400"/>
            </a:lvl1pPr>
          </a:lstStyle>
          <a:p>
            <a:pPr lvl="0"/>
            <a:r>
              <a:rPr lang="fr-FR" dirty="0" err="1"/>
              <a:t>Keypoint</a:t>
            </a:r>
            <a:r>
              <a:rPr lang="fr-FR" dirty="0"/>
              <a:t> 01</a:t>
            </a:r>
          </a:p>
          <a:p>
            <a:pPr lvl="0"/>
            <a:r>
              <a:rPr lang="fr-FR" dirty="0" err="1"/>
              <a:t>Keypoint</a:t>
            </a:r>
            <a:r>
              <a:rPr lang="fr-FR" dirty="0"/>
              <a:t> 02</a:t>
            </a:r>
          </a:p>
          <a:p>
            <a:pPr lvl="0"/>
            <a:r>
              <a:rPr lang="fr-FR" dirty="0" err="1"/>
              <a:t>Keypoint</a:t>
            </a:r>
            <a:r>
              <a:rPr lang="fr-FR" dirty="0"/>
              <a:t> 03</a:t>
            </a:r>
          </a:p>
          <a:p>
            <a:pPr lvl="0"/>
            <a:r>
              <a:rPr lang="fr-FR" dirty="0" err="1"/>
              <a:t>Keypoint</a:t>
            </a:r>
            <a:r>
              <a:rPr lang="fr-FR" dirty="0"/>
              <a:t> 04</a:t>
            </a:r>
          </a:p>
        </p:txBody>
      </p:sp>
      <p:sp>
        <p:nvSpPr>
          <p:cNvPr id="9" name="Espace réservé du texte 8">
            <a:extLst>
              <a:ext uri="{FF2B5EF4-FFF2-40B4-BE49-F238E27FC236}">
                <a16:creationId xmlns:a16="http://schemas.microsoft.com/office/drawing/2014/main" id="{4B8363C3-082F-4210-9FCB-5988E56FCC05}"/>
              </a:ext>
            </a:extLst>
          </p:cNvPr>
          <p:cNvSpPr>
            <a:spLocks noGrp="1"/>
          </p:cNvSpPr>
          <p:nvPr>
            <p:ph type="body" sz="quarter" idx="14" hasCustomPrompt="1"/>
          </p:nvPr>
        </p:nvSpPr>
        <p:spPr>
          <a:xfrm>
            <a:off x="809356" y="1911387"/>
            <a:ext cx="1549283" cy="461547"/>
          </a:xfrm>
          <a:prstGeom prst="roundRect">
            <a:avLst>
              <a:gd name="adj" fmla="val 50000"/>
            </a:avLst>
          </a:prstGeom>
          <a:solidFill>
            <a:schemeClr val="bg1">
              <a:alpha val="93000"/>
            </a:schemeClr>
          </a:solidFill>
          <a:ln w="38100">
            <a:solidFill>
              <a:schemeClr val="tx1"/>
            </a:solidFill>
          </a:ln>
        </p:spPr>
        <p:txBody>
          <a:bodyPr anchor="ctr"/>
          <a:lstStyle>
            <a:lvl1pPr marL="114300" indent="0">
              <a:buNone/>
              <a:defRPr sz="1800">
                <a:latin typeface="+mj-lt"/>
              </a:defRPr>
            </a:lvl1pPr>
          </a:lstStyle>
          <a:p>
            <a:pPr lvl="0"/>
            <a:r>
              <a:rPr lang="fr-FR" dirty="0"/>
              <a:t>Aspect 01</a:t>
            </a:r>
          </a:p>
        </p:txBody>
      </p:sp>
      <p:sp>
        <p:nvSpPr>
          <p:cNvPr id="13" name="Espace réservé du texte 11">
            <a:extLst>
              <a:ext uri="{FF2B5EF4-FFF2-40B4-BE49-F238E27FC236}">
                <a16:creationId xmlns:a16="http://schemas.microsoft.com/office/drawing/2014/main" id="{88F3165B-C4D6-4F17-8ACF-19A9BA6224DE}"/>
              </a:ext>
            </a:extLst>
          </p:cNvPr>
          <p:cNvSpPr>
            <a:spLocks noGrp="1"/>
          </p:cNvSpPr>
          <p:nvPr>
            <p:ph type="body" sz="quarter" idx="16" hasCustomPrompt="1"/>
          </p:nvPr>
        </p:nvSpPr>
        <p:spPr>
          <a:xfrm>
            <a:off x="3429354" y="2218822"/>
            <a:ext cx="1728744" cy="1683611"/>
          </a:xfrm>
          <a:prstGeom prst="roundRect">
            <a:avLst/>
          </a:prstGeom>
          <a:solidFill>
            <a:schemeClr val="bg1"/>
          </a:solidFill>
          <a:ln w="38100">
            <a:solidFill>
              <a:schemeClr val="tx1"/>
            </a:solidFill>
          </a:ln>
        </p:spPr>
        <p:txBody>
          <a:bodyPr anchor="ctr"/>
          <a:lstStyle>
            <a:lvl1pPr marL="457200" indent="-342900">
              <a:lnSpc>
                <a:spcPct val="150000"/>
              </a:lnSpc>
              <a:buFont typeface="Arial" panose="020B0604020202020204" pitchFamily="34" charset="0"/>
              <a:buChar char="•"/>
              <a:defRPr sz="1400"/>
            </a:lvl1pPr>
          </a:lstStyle>
          <a:p>
            <a:pPr lvl="0"/>
            <a:r>
              <a:rPr lang="fr-FR" dirty="0" err="1"/>
              <a:t>Keypoint</a:t>
            </a:r>
            <a:r>
              <a:rPr lang="fr-FR" dirty="0"/>
              <a:t> 01</a:t>
            </a:r>
          </a:p>
          <a:p>
            <a:pPr lvl="0"/>
            <a:r>
              <a:rPr lang="fr-FR" dirty="0" err="1"/>
              <a:t>Keypoint</a:t>
            </a:r>
            <a:r>
              <a:rPr lang="fr-FR" dirty="0"/>
              <a:t> 02</a:t>
            </a:r>
          </a:p>
          <a:p>
            <a:pPr lvl="0"/>
            <a:r>
              <a:rPr lang="fr-FR" dirty="0" err="1"/>
              <a:t>Keypoint</a:t>
            </a:r>
            <a:r>
              <a:rPr lang="fr-FR" dirty="0"/>
              <a:t> 03</a:t>
            </a:r>
          </a:p>
          <a:p>
            <a:pPr lvl="0"/>
            <a:r>
              <a:rPr lang="fr-FR" dirty="0" err="1"/>
              <a:t>Keypoint</a:t>
            </a:r>
            <a:r>
              <a:rPr lang="fr-FR" dirty="0"/>
              <a:t> 04</a:t>
            </a:r>
          </a:p>
        </p:txBody>
      </p:sp>
      <p:sp>
        <p:nvSpPr>
          <p:cNvPr id="14" name="Espace réservé du texte 8">
            <a:extLst>
              <a:ext uri="{FF2B5EF4-FFF2-40B4-BE49-F238E27FC236}">
                <a16:creationId xmlns:a16="http://schemas.microsoft.com/office/drawing/2014/main" id="{D37B685B-27C5-4EB5-8816-E6B1749B9896}"/>
              </a:ext>
            </a:extLst>
          </p:cNvPr>
          <p:cNvSpPr>
            <a:spLocks noGrp="1"/>
          </p:cNvSpPr>
          <p:nvPr>
            <p:ph type="body" sz="quarter" idx="17" hasCustomPrompt="1"/>
          </p:nvPr>
        </p:nvSpPr>
        <p:spPr>
          <a:xfrm>
            <a:off x="3221763" y="1911387"/>
            <a:ext cx="1549283" cy="461547"/>
          </a:xfrm>
          <a:prstGeom prst="roundRect">
            <a:avLst>
              <a:gd name="adj" fmla="val 50000"/>
            </a:avLst>
          </a:prstGeom>
          <a:solidFill>
            <a:schemeClr val="bg1">
              <a:alpha val="93000"/>
            </a:schemeClr>
          </a:solidFill>
          <a:ln w="38100">
            <a:solidFill>
              <a:schemeClr val="tx1"/>
            </a:solidFill>
          </a:ln>
        </p:spPr>
        <p:txBody>
          <a:bodyPr anchor="ctr"/>
          <a:lstStyle>
            <a:lvl1pPr marL="114300" indent="0">
              <a:buNone/>
              <a:defRPr sz="1800">
                <a:latin typeface="+mj-lt"/>
              </a:defRPr>
            </a:lvl1pPr>
          </a:lstStyle>
          <a:p>
            <a:pPr lvl="0"/>
            <a:r>
              <a:rPr lang="fr-FR" dirty="0"/>
              <a:t>Aspect 02</a:t>
            </a:r>
          </a:p>
        </p:txBody>
      </p:sp>
      <p:sp>
        <p:nvSpPr>
          <p:cNvPr id="15" name="Espace réservé du texte 11">
            <a:extLst>
              <a:ext uri="{FF2B5EF4-FFF2-40B4-BE49-F238E27FC236}">
                <a16:creationId xmlns:a16="http://schemas.microsoft.com/office/drawing/2014/main" id="{4F12E22F-C43B-4B63-BB4D-4126A46E1EEE}"/>
              </a:ext>
            </a:extLst>
          </p:cNvPr>
          <p:cNvSpPr>
            <a:spLocks noGrp="1"/>
          </p:cNvSpPr>
          <p:nvPr>
            <p:ph type="body" sz="quarter" idx="18" hasCustomPrompt="1"/>
          </p:nvPr>
        </p:nvSpPr>
        <p:spPr>
          <a:xfrm>
            <a:off x="5841761" y="2218822"/>
            <a:ext cx="1728744" cy="1683611"/>
          </a:xfrm>
          <a:prstGeom prst="roundRect">
            <a:avLst/>
          </a:prstGeom>
          <a:solidFill>
            <a:schemeClr val="bg1"/>
          </a:solidFill>
          <a:ln w="38100">
            <a:solidFill>
              <a:schemeClr val="tx1"/>
            </a:solidFill>
          </a:ln>
        </p:spPr>
        <p:txBody>
          <a:bodyPr anchor="ctr"/>
          <a:lstStyle>
            <a:lvl1pPr marL="457200" indent="-342900">
              <a:lnSpc>
                <a:spcPct val="150000"/>
              </a:lnSpc>
              <a:buFont typeface="Arial" panose="020B0604020202020204" pitchFamily="34" charset="0"/>
              <a:buChar char="•"/>
              <a:defRPr sz="1400"/>
            </a:lvl1pPr>
          </a:lstStyle>
          <a:p>
            <a:pPr lvl="0"/>
            <a:r>
              <a:rPr lang="fr-FR" dirty="0" err="1"/>
              <a:t>Keypoint</a:t>
            </a:r>
            <a:r>
              <a:rPr lang="fr-FR" dirty="0"/>
              <a:t> 01</a:t>
            </a:r>
          </a:p>
          <a:p>
            <a:pPr lvl="0"/>
            <a:r>
              <a:rPr lang="fr-FR" dirty="0" err="1"/>
              <a:t>Keypoint</a:t>
            </a:r>
            <a:r>
              <a:rPr lang="fr-FR" dirty="0"/>
              <a:t> 02</a:t>
            </a:r>
          </a:p>
          <a:p>
            <a:pPr lvl="0"/>
            <a:r>
              <a:rPr lang="fr-FR" dirty="0" err="1"/>
              <a:t>Keypoint</a:t>
            </a:r>
            <a:r>
              <a:rPr lang="fr-FR" dirty="0"/>
              <a:t> 03</a:t>
            </a:r>
          </a:p>
          <a:p>
            <a:pPr lvl="0"/>
            <a:r>
              <a:rPr lang="fr-FR" dirty="0" err="1"/>
              <a:t>Keypoint</a:t>
            </a:r>
            <a:r>
              <a:rPr lang="fr-FR" dirty="0"/>
              <a:t> 04</a:t>
            </a:r>
          </a:p>
        </p:txBody>
      </p:sp>
      <p:sp>
        <p:nvSpPr>
          <p:cNvPr id="16" name="Espace réservé du texte 8">
            <a:extLst>
              <a:ext uri="{FF2B5EF4-FFF2-40B4-BE49-F238E27FC236}">
                <a16:creationId xmlns:a16="http://schemas.microsoft.com/office/drawing/2014/main" id="{588B99B3-D64A-43AA-9F78-CB47773BCE86}"/>
              </a:ext>
            </a:extLst>
          </p:cNvPr>
          <p:cNvSpPr>
            <a:spLocks noGrp="1"/>
          </p:cNvSpPr>
          <p:nvPr>
            <p:ph type="body" sz="quarter" idx="19" hasCustomPrompt="1"/>
          </p:nvPr>
        </p:nvSpPr>
        <p:spPr>
          <a:xfrm>
            <a:off x="5634170" y="1911387"/>
            <a:ext cx="1549283" cy="461547"/>
          </a:xfrm>
          <a:prstGeom prst="roundRect">
            <a:avLst>
              <a:gd name="adj" fmla="val 50000"/>
            </a:avLst>
          </a:prstGeom>
          <a:solidFill>
            <a:schemeClr val="bg1">
              <a:alpha val="93000"/>
            </a:schemeClr>
          </a:solidFill>
          <a:ln w="38100">
            <a:solidFill>
              <a:schemeClr val="tx1"/>
            </a:solidFill>
          </a:ln>
        </p:spPr>
        <p:txBody>
          <a:bodyPr anchor="ctr"/>
          <a:lstStyle>
            <a:lvl1pPr marL="114300" indent="0">
              <a:buNone/>
              <a:defRPr sz="1800">
                <a:latin typeface="+mj-lt"/>
              </a:defRPr>
            </a:lvl1pPr>
          </a:lstStyle>
          <a:p>
            <a:pPr lvl="0"/>
            <a:r>
              <a:rPr lang="fr-FR" dirty="0"/>
              <a:t>Aspect 03</a:t>
            </a:r>
          </a:p>
        </p:txBody>
      </p:sp>
      <p:sp>
        <p:nvSpPr>
          <p:cNvPr id="20" name="Espace réservé du texte 5">
            <a:extLst>
              <a:ext uri="{FF2B5EF4-FFF2-40B4-BE49-F238E27FC236}">
                <a16:creationId xmlns:a16="http://schemas.microsoft.com/office/drawing/2014/main" id="{E9316915-8C4B-4672-BB12-9974AA5A6B70}"/>
              </a:ext>
            </a:extLst>
          </p:cNvPr>
          <p:cNvSpPr>
            <a:spLocks noGrp="1"/>
          </p:cNvSpPr>
          <p:nvPr>
            <p:ph type="body" sz="quarter" idx="12" hasCustomPrompt="1"/>
          </p:nvPr>
        </p:nvSpPr>
        <p:spPr>
          <a:xfrm>
            <a:off x="216450" y="255819"/>
            <a:ext cx="730887" cy="450850"/>
          </a:xfrm>
        </p:spPr>
        <p:txBody>
          <a:bodyPr/>
          <a:lstStyle>
            <a:lvl1pPr marL="114300" indent="0">
              <a:buNone/>
              <a:defRPr sz="2000">
                <a:latin typeface="+mj-lt"/>
              </a:defRPr>
            </a:lvl1pPr>
          </a:lstStyle>
          <a:p>
            <a:pPr lvl="0"/>
            <a:r>
              <a:rPr lang="fr-FR" dirty="0"/>
              <a:t>01|</a:t>
            </a:r>
          </a:p>
        </p:txBody>
      </p:sp>
      <p:sp>
        <p:nvSpPr>
          <p:cNvPr id="21" name="Espace réservé du texte 5">
            <a:extLst>
              <a:ext uri="{FF2B5EF4-FFF2-40B4-BE49-F238E27FC236}">
                <a16:creationId xmlns:a16="http://schemas.microsoft.com/office/drawing/2014/main" id="{5F57D93E-1ED0-4409-91CD-7CA7F806EF13}"/>
              </a:ext>
            </a:extLst>
          </p:cNvPr>
          <p:cNvSpPr>
            <a:spLocks noGrp="1"/>
          </p:cNvSpPr>
          <p:nvPr>
            <p:ph type="body" sz="quarter" idx="20" hasCustomPrompt="1"/>
          </p:nvPr>
        </p:nvSpPr>
        <p:spPr>
          <a:xfrm>
            <a:off x="628649" y="255819"/>
            <a:ext cx="2187723" cy="450850"/>
          </a:xfrm>
        </p:spPr>
        <p:txBody>
          <a:bodyPr/>
          <a:lstStyle>
            <a:lvl1pPr marL="114300" indent="0">
              <a:buNone/>
              <a:defRPr sz="2000">
                <a:solidFill>
                  <a:schemeClr val="accent1"/>
                </a:solidFill>
                <a:latin typeface="+mj-lt"/>
              </a:defRPr>
            </a:lvl1pPr>
          </a:lstStyle>
          <a:p>
            <a:pPr lvl="0"/>
            <a:r>
              <a:rPr lang="fr-FR" dirty="0"/>
              <a:t>SECTION NAME</a:t>
            </a:r>
          </a:p>
        </p:txBody>
      </p:sp>
    </p:spTree>
    <p:extLst>
      <p:ext uri="{BB962C8B-B14F-4D97-AF65-F5344CB8AC3E}">
        <p14:creationId xmlns:p14="http://schemas.microsoft.com/office/powerpoint/2010/main" val="93135036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Section header" type="secHead" preserve="1">
  <p:cSld name="Section 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solidFill>
                  <a:schemeClr val="tx1"/>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dirty="0"/>
          </a:p>
        </p:txBody>
      </p:sp>
    </p:spTree>
    <p:extLst>
      <p:ext uri="{BB962C8B-B14F-4D97-AF65-F5344CB8AC3E}">
        <p14:creationId xmlns:p14="http://schemas.microsoft.com/office/powerpoint/2010/main" val="263211059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Section header" preserve="1" userDrawn="1">
  <p:cSld name="1_Section header">
    <p:bg>
      <p:bgPr>
        <a:solidFill>
          <a:schemeClr val="accent1"/>
        </a:solidFill>
        <a:effectLst/>
      </p:bgPr>
    </p:bg>
    <p:spTree>
      <p:nvGrpSpPr>
        <p:cNvPr id="1" name="Shape 13"/>
        <p:cNvGrpSpPr/>
        <p:nvPr/>
      </p:nvGrpSpPr>
      <p:grpSpPr>
        <a:xfrm>
          <a:off x="0" y="0"/>
          <a:ext cx="0" cy="0"/>
          <a:chOff x="0" y="0"/>
          <a:chExt cx="0" cy="0"/>
        </a:xfrm>
      </p:grpSpPr>
      <p:sp>
        <p:nvSpPr>
          <p:cNvPr id="14" name="Google Shape;14;p3"/>
          <p:cNvSpPr txBox="1">
            <a:spLocks noGrp="1"/>
          </p:cNvSpPr>
          <p:nvPr>
            <p:ph type="title" hasCustomPrompt="1"/>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solidFill>
                  <a:schemeClr val="tx1"/>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r>
              <a:rPr lang="fr-FR" dirty="0"/>
              <a:t>Citation</a:t>
            </a:r>
            <a:endParaRPr dirty="0"/>
          </a:p>
        </p:txBody>
      </p:sp>
      <p:sp>
        <p:nvSpPr>
          <p:cNvPr id="3" name="Espace réservé du texte 2">
            <a:extLst>
              <a:ext uri="{FF2B5EF4-FFF2-40B4-BE49-F238E27FC236}">
                <a16:creationId xmlns:a16="http://schemas.microsoft.com/office/drawing/2014/main" id="{E964AFB1-FB48-44FF-8E9A-17F5EAEC29F8}"/>
              </a:ext>
            </a:extLst>
          </p:cNvPr>
          <p:cNvSpPr>
            <a:spLocks noGrp="1"/>
          </p:cNvSpPr>
          <p:nvPr>
            <p:ph type="body" sz="quarter" idx="10" hasCustomPrompt="1"/>
          </p:nvPr>
        </p:nvSpPr>
        <p:spPr>
          <a:xfrm>
            <a:off x="5904565" y="2992650"/>
            <a:ext cx="2265213" cy="502580"/>
          </a:xfrm>
        </p:spPr>
        <p:txBody>
          <a:bodyPr/>
          <a:lstStyle>
            <a:lvl1pPr marL="114300" indent="0">
              <a:buNone/>
              <a:defRPr/>
            </a:lvl1pPr>
          </a:lstStyle>
          <a:p>
            <a:pPr lvl="0"/>
            <a:r>
              <a:rPr lang="fr-FR" dirty="0"/>
              <a:t>- </a:t>
            </a:r>
            <a:r>
              <a:rPr lang="fr-FR" dirty="0" err="1"/>
              <a:t>Author</a:t>
            </a:r>
            <a:endParaRPr lang="fr-FR" dirty="0"/>
          </a:p>
        </p:txBody>
      </p:sp>
      <p:sp>
        <p:nvSpPr>
          <p:cNvPr id="4" name="ZoneTexte 3">
            <a:extLst>
              <a:ext uri="{FF2B5EF4-FFF2-40B4-BE49-F238E27FC236}">
                <a16:creationId xmlns:a16="http://schemas.microsoft.com/office/drawing/2014/main" id="{F22FFC85-C2D2-4D8C-8122-939041EADB78}"/>
              </a:ext>
            </a:extLst>
          </p:cNvPr>
          <p:cNvSpPr txBox="1"/>
          <p:nvPr userDrawn="1"/>
        </p:nvSpPr>
        <p:spPr>
          <a:xfrm>
            <a:off x="1098134" y="1786920"/>
            <a:ext cx="6947731" cy="1569660"/>
          </a:xfrm>
          <a:prstGeom prst="rect">
            <a:avLst/>
          </a:prstGeom>
          <a:noFill/>
        </p:spPr>
        <p:txBody>
          <a:bodyPr wrap="square" rtlCol="0">
            <a:spAutoFit/>
          </a:bodyPr>
          <a:lstStyle/>
          <a:p>
            <a:pPr algn="ctr"/>
            <a:r>
              <a:rPr lang="fr-FR" sz="9600" dirty="0">
                <a:solidFill>
                  <a:schemeClr val="accent1">
                    <a:lumMod val="50000"/>
                  </a:schemeClr>
                </a:solidFill>
                <a:latin typeface="+mj-lt"/>
              </a:rPr>
              <a:t>,,                ’’</a:t>
            </a:r>
          </a:p>
        </p:txBody>
      </p:sp>
    </p:spTree>
    <p:extLst>
      <p:ext uri="{BB962C8B-B14F-4D97-AF65-F5344CB8AC3E}">
        <p14:creationId xmlns:p14="http://schemas.microsoft.com/office/powerpoint/2010/main" val="199441794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le and body" preserve="1" userDrawn="1">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706669"/>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dirty="0"/>
          </a:p>
        </p:txBody>
      </p:sp>
      <p:sp>
        <p:nvSpPr>
          <p:cNvPr id="18" name="Google Shape;18;p4"/>
          <p:cNvSpPr txBox="1">
            <a:spLocks noGrp="1"/>
          </p:cNvSpPr>
          <p:nvPr>
            <p:ph type="body" idx="1"/>
          </p:nvPr>
        </p:nvSpPr>
        <p:spPr>
          <a:xfrm>
            <a:off x="311700" y="1279369"/>
            <a:ext cx="8520600" cy="3289506"/>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dirty="0"/>
          </a:p>
        </p:txBody>
      </p:sp>
      <p:sp>
        <p:nvSpPr>
          <p:cNvPr id="7" name="Espace réservé du pied de page 2">
            <a:extLst>
              <a:ext uri="{FF2B5EF4-FFF2-40B4-BE49-F238E27FC236}">
                <a16:creationId xmlns:a16="http://schemas.microsoft.com/office/drawing/2014/main" id="{8D7B0470-B072-4B3F-B5EA-F7C4223259FC}"/>
              </a:ext>
            </a:extLst>
          </p:cNvPr>
          <p:cNvSpPr>
            <a:spLocks noGrp="1"/>
          </p:cNvSpPr>
          <p:nvPr>
            <p:ph type="ftr" sz="quarter" idx="10"/>
          </p:nvPr>
        </p:nvSpPr>
        <p:spPr>
          <a:xfrm>
            <a:off x="723900" y="4534451"/>
            <a:ext cx="7410450" cy="280987"/>
          </a:xfrm>
        </p:spPr>
        <p:txBody>
          <a:bodyPr/>
          <a:lstStyle/>
          <a:p>
            <a:r>
              <a:rPr lang="en-US" dirty="0"/>
              <a:t>Presentation Title | Internal | DVIC | Management Lecture</a:t>
            </a:r>
          </a:p>
        </p:txBody>
      </p:sp>
      <p:sp>
        <p:nvSpPr>
          <p:cNvPr id="8" name="Espace réservé du numéro de diapositive 3">
            <a:extLst>
              <a:ext uri="{FF2B5EF4-FFF2-40B4-BE49-F238E27FC236}">
                <a16:creationId xmlns:a16="http://schemas.microsoft.com/office/drawing/2014/main" id="{85B4A59C-A445-416A-8083-EE3FBA1F2E3A}"/>
              </a:ext>
            </a:extLst>
          </p:cNvPr>
          <p:cNvSpPr>
            <a:spLocks noGrp="1"/>
          </p:cNvSpPr>
          <p:nvPr>
            <p:ph type="sldNum" sz="quarter" idx="11"/>
          </p:nvPr>
        </p:nvSpPr>
        <p:spPr>
          <a:xfrm>
            <a:off x="311700" y="4534451"/>
            <a:ext cx="412199" cy="280987"/>
          </a:xfrm>
        </p:spPr>
        <p:txBody>
          <a:bodyPr/>
          <a:lstStyle/>
          <a:p>
            <a:fld id="{644EB595-0A1B-42A2-9F4D-E4BA0D3AE8CA}" type="slidenum">
              <a:rPr lang="fr-FR" smtClean="0"/>
              <a:pPr/>
              <a:t>‹N°›</a:t>
            </a:fld>
            <a:endParaRPr lang="fr-FR"/>
          </a:p>
        </p:txBody>
      </p:sp>
      <p:sp>
        <p:nvSpPr>
          <p:cNvPr id="10" name="Espace réservé du texte 5">
            <a:extLst>
              <a:ext uri="{FF2B5EF4-FFF2-40B4-BE49-F238E27FC236}">
                <a16:creationId xmlns:a16="http://schemas.microsoft.com/office/drawing/2014/main" id="{76F7D4D2-1E97-4813-AF19-8685923BFE75}"/>
              </a:ext>
            </a:extLst>
          </p:cNvPr>
          <p:cNvSpPr>
            <a:spLocks noGrp="1"/>
          </p:cNvSpPr>
          <p:nvPr>
            <p:ph type="body" sz="quarter" idx="12" hasCustomPrompt="1"/>
          </p:nvPr>
        </p:nvSpPr>
        <p:spPr>
          <a:xfrm>
            <a:off x="216450" y="255819"/>
            <a:ext cx="730887" cy="450850"/>
          </a:xfrm>
        </p:spPr>
        <p:txBody>
          <a:bodyPr/>
          <a:lstStyle>
            <a:lvl1pPr marL="114300" indent="0">
              <a:buNone/>
              <a:defRPr sz="2000">
                <a:latin typeface="+mj-lt"/>
              </a:defRPr>
            </a:lvl1pPr>
          </a:lstStyle>
          <a:p>
            <a:pPr lvl="0"/>
            <a:r>
              <a:rPr lang="fr-FR" dirty="0"/>
              <a:t>01|</a:t>
            </a:r>
          </a:p>
        </p:txBody>
      </p:sp>
      <p:sp>
        <p:nvSpPr>
          <p:cNvPr id="11" name="Espace réservé du texte 5">
            <a:extLst>
              <a:ext uri="{FF2B5EF4-FFF2-40B4-BE49-F238E27FC236}">
                <a16:creationId xmlns:a16="http://schemas.microsoft.com/office/drawing/2014/main" id="{550CC3F2-071B-4E10-AB35-601793C1444C}"/>
              </a:ext>
            </a:extLst>
          </p:cNvPr>
          <p:cNvSpPr>
            <a:spLocks noGrp="1"/>
          </p:cNvSpPr>
          <p:nvPr>
            <p:ph type="body" sz="quarter" idx="20" hasCustomPrompt="1"/>
          </p:nvPr>
        </p:nvSpPr>
        <p:spPr>
          <a:xfrm>
            <a:off x="628649" y="255819"/>
            <a:ext cx="2187723" cy="450850"/>
          </a:xfrm>
        </p:spPr>
        <p:txBody>
          <a:bodyPr/>
          <a:lstStyle>
            <a:lvl1pPr marL="114300" indent="0">
              <a:buNone/>
              <a:defRPr sz="2000">
                <a:solidFill>
                  <a:schemeClr val="accent1"/>
                </a:solidFill>
                <a:latin typeface="+mj-lt"/>
              </a:defRPr>
            </a:lvl1pPr>
          </a:lstStyle>
          <a:p>
            <a:pPr lvl="0"/>
            <a:r>
              <a:rPr lang="fr-FR" dirty="0"/>
              <a:t>SECTION NAME</a:t>
            </a:r>
          </a:p>
        </p:txBody>
      </p:sp>
    </p:spTree>
    <p:extLst>
      <p:ext uri="{BB962C8B-B14F-4D97-AF65-F5344CB8AC3E}">
        <p14:creationId xmlns:p14="http://schemas.microsoft.com/office/powerpoint/2010/main" val="15474954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and two columns" preserve="1" userDrawn="1">
  <p:cSld name="Title and two 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706669"/>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279369"/>
            <a:ext cx="3999900" cy="3255082"/>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279369"/>
            <a:ext cx="3999900" cy="3255082"/>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8" name="Espace réservé du pied de page 2">
            <a:extLst>
              <a:ext uri="{FF2B5EF4-FFF2-40B4-BE49-F238E27FC236}">
                <a16:creationId xmlns:a16="http://schemas.microsoft.com/office/drawing/2014/main" id="{D4DA77F5-9B88-4469-911A-225A623C3A28}"/>
              </a:ext>
            </a:extLst>
          </p:cNvPr>
          <p:cNvSpPr>
            <a:spLocks noGrp="1"/>
          </p:cNvSpPr>
          <p:nvPr>
            <p:ph type="ftr" sz="quarter" idx="10"/>
          </p:nvPr>
        </p:nvSpPr>
        <p:spPr>
          <a:xfrm>
            <a:off x="723900" y="4534451"/>
            <a:ext cx="7410450" cy="280987"/>
          </a:xfrm>
        </p:spPr>
        <p:txBody>
          <a:bodyPr/>
          <a:lstStyle/>
          <a:p>
            <a:r>
              <a:rPr lang="en-US" dirty="0"/>
              <a:t>Presentation Title | Internal | DVIC | Management Lecture</a:t>
            </a:r>
          </a:p>
        </p:txBody>
      </p:sp>
      <p:sp>
        <p:nvSpPr>
          <p:cNvPr id="9" name="Espace réservé du numéro de diapositive 3">
            <a:extLst>
              <a:ext uri="{FF2B5EF4-FFF2-40B4-BE49-F238E27FC236}">
                <a16:creationId xmlns:a16="http://schemas.microsoft.com/office/drawing/2014/main" id="{9C25DF92-9926-4A29-8F70-3920E304F83E}"/>
              </a:ext>
            </a:extLst>
          </p:cNvPr>
          <p:cNvSpPr>
            <a:spLocks noGrp="1"/>
          </p:cNvSpPr>
          <p:nvPr>
            <p:ph type="sldNum" sz="quarter" idx="11"/>
          </p:nvPr>
        </p:nvSpPr>
        <p:spPr>
          <a:xfrm>
            <a:off x="311700" y="4534451"/>
            <a:ext cx="412199" cy="280987"/>
          </a:xfrm>
        </p:spPr>
        <p:txBody>
          <a:bodyPr/>
          <a:lstStyle/>
          <a:p>
            <a:fld id="{644EB595-0A1B-42A2-9F4D-E4BA0D3AE8CA}" type="slidenum">
              <a:rPr lang="fr-FR" smtClean="0"/>
              <a:pPr/>
              <a:t>‹N°›</a:t>
            </a:fld>
            <a:endParaRPr lang="fr-FR"/>
          </a:p>
        </p:txBody>
      </p:sp>
      <p:sp>
        <p:nvSpPr>
          <p:cNvPr id="11" name="Espace réservé du texte 5">
            <a:extLst>
              <a:ext uri="{FF2B5EF4-FFF2-40B4-BE49-F238E27FC236}">
                <a16:creationId xmlns:a16="http://schemas.microsoft.com/office/drawing/2014/main" id="{75A0F3BB-0B74-4DAB-A589-3A0D5DFBBFBF}"/>
              </a:ext>
            </a:extLst>
          </p:cNvPr>
          <p:cNvSpPr>
            <a:spLocks noGrp="1"/>
          </p:cNvSpPr>
          <p:nvPr>
            <p:ph type="body" sz="quarter" idx="12" hasCustomPrompt="1"/>
          </p:nvPr>
        </p:nvSpPr>
        <p:spPr>
          <a:xfrm>
            <a:off x="216450" y="255819"/>
            <a:ext cx="730887" cy="450850"/>
          </a:xfrm>
        </p:spPr>
        <p:txBody>
          <a:bodyPr/>
          <a:lstStyle>
            <a:lvl1pPr marL="114300" indent="0">
              <a:buNone/>
              <a:defRPr sz="2000">
                <a:latin typeface="+mj-lt"/>
              </a:defRPr>
            </a:lvl1pPr>
          </a:lstStyle>
          <a:p>
            <a:pPr lvl="0"/>
            <a:r>
              <a:rPr lang="fr-FR" dirty="0"/>
              <a:t>01|</a:t>
            </a:r>
          </a:p>
        </p:txBody>
      </p:sp>
      <p:sp>
        <p:nvSpPr>
          <p:cNvPr id="12" name="Espace réservé du texte 5">
            <a:extLst>
              <a:ext uri="{FF2B5EF4-FFF2-40B4-BE49-F238E27FC236}">
                <a16:creationId xmlns:a16="http://schemas.microsoft.com/office/drawing/2014/main" id="{9C299E3D-9D4D-40BC-A499-B58F05830A5C}"/>
              </a:ext>
            </a:extLst>
          </p:cNvPr>
          <p:cNvSpPr>
            <a:spLocks noGrp="1"/>
          </p:cNvSpPr>
          <p:nvPr>
            <p:ph type="body" sz="quarter" idx="20" hasCustomPrompt="1"/>
          </p:nvPr>
        </p:nvSpPr>
        <p:spPr>
          <a:xfrm>
            <a:off x="628649" y="255819"/>
            <a:ext cx="2187723" cy="450850"/>
          </a:xfrm>
        </p:spPr>
        <p:txBody>
          <a:bodyPr/>
          <a:lstStyle>
            <a:lvl1pPr marL="114300" indent="0">
              <a:buNone/>
              <a:defRPr sz="2000">
                <a:solidFill>
                  <a:schemeClr val="accent1"/>
                </a:solidFill>
                <a:latin typeface="+mj-lt"/>
              </a:defRPr>
            </a:lvl1pPr>
          </a:lstStyle>
          <a:p>
            <a:pPr lvl="0"/>
            <a:r>
              <a:rPr lang="fr-FR" dirty="0"/>
              <a:t>SECTION NAME</a:t>
            </a:r>
          </a:p>
        </p:txBody>
      </p:sp>
    </p:spTree>
    <p:extLst>
      <p:ext uri="{BB962C8B-B14F-4D97-AF65-F5344CB8AC3E}">
        <p14:creationId xmlns:p14="http://schemas.microsoft.com/office/powerpoint/2010/main" val="300497675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itle only" preserve="1" userDrawn="1">
  <p:cSld name="Title 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698899"/>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 name="Espace réservé du texte 5">
            <a:extLst>
              <a:ext uri="{FF2B5EF4-FFF2-40B4-BE49-F238E27FC236}">
                <a16:creationId xmlns:a16="http://schemas.microsoft.com/office/drawing/2014/main" id="{D7EF80DC-272C-4652-B66B-439B673DB91A}"/>
              </a:ext>
            </a:extLst>
          </p:cNvPr>
          <p:cNvSpPr>
            <a:spLocks noGrp="1"/>
          </p:cNvSpPr>
          <p:nvPr>
            <p:ph type="body" sz="quarter" idx="12" hasCustomPrompt="1"/>
          </p:nvPr>
        </p:nvSpPr>
        <p:spPr>
          <a:xfrm>
            <a:off x="311700" y="255819"/>
            <a:ext cx="730887" cy="450850"/>
          </a:xfrm>
        </p:spPr>
        <p:txBody>
          <a:bodyPr/>
          <a:lstStyle>
            <a:lvl1pPr marL="114300" indent="0">
              <a:buNone/>
              <a:defRPr sz="2000">
                <a:latin typeface="+mj-lt"/>
              </a:defRPr>
            </a:lvl1pPr>
          </a:lstStyle>
          <a:p>
            <a:pPr lvl="0"/>
            <a:r>
              <a:rPr lang="fr-FR" dirty="0"/>
              <a:t>01|</a:t>
            </a:r>
          </a:p>
        </p:txBody>
      </p:sp>
      <p:sp>
        <p:nvSpPr>
          <p:cNvPr id="6" name="Espace réservé du pied de page 2">
            <a:extLst>
              <a:ext uri="{FF2B5EF4-FFF2-40B4-BE49-F238E27FC236}">
                <a16:creationId xmlns:a16="http://schemas.microsoft.com/office/drawing/2014/main" id="{A82BEBFF-361E-4ACA-B143-1D97A01422B1}"/>
              </a:ext>
            </a:extLst>
          </p:cNvPr>
          <p:cNvSpPr>
            <a:spLocks noGrp="1"/>
          </p:cNvSpPr>
          <p:nvPr>
            <p:ph type="ftr" sz="quarter" idx="10"/>
          </p:nvPr>
        </p:nvSpPr>
        <p:spPr>
          <a:xfrm>
            <a:off x="723900" y="4534451"/>
            <a:ext cx="7410450" cy="280987"/>
          </a:xfrm>
        </p:spPr>
        <p:txBody>
          <a:bodyPr/>
          <a:lstStyle/>
          <a:p>
            <a:r>
              <a:rPr lang="en-US" dirty="0"/>
              <a:t>Presentation Title | Internal | DVIC | Management Lecture</a:t>
            </a:r>
          </a:p>
        </p:txBody>
      </p:sp>
      <p:sp>
        <p:nvSpPr>
          <p:cNvPr id="7" name="Espace réservé du numéro de diapositive 3">
            <a:extLst>
              <a:ext uri="{FF2B5EF4-FFF2-40B4-BE49-F238E27FC236}">
                <a16:creationId xmlns:a16="http://schemas.microsoft.com/office/drawing/2014/main" id="{05C704D6-C09E-49D2-8F3D-1C787B3AE80A}"/>
              </a:ext>
            </a:extLst>
          </p:cNvPr>
          <p:cNvSpPr>
            <a:spLocks noGrp="1"/>
          </p:cNvSpPr>
          <p:nvPr>
            <p:ph type="sldNum" sz="quarter" idx="11"/>
          </p:nvPr>
        </p:nvSpPr>
        <p:spPr>
          <a:xfrm>
            <a:off x="311700" y="4534451"/>
            <a:ext cx="412199" cy="280987"/>
          </a:xfrm>
        </p:spPr>
        <p:txBody>
          <a:bodyPr/>
          <a:lstStyle/>
          <a:p>
            <a:fld id="{644EB595-0A1B-42A2-9F4D-E4BA0D3AE8CA}" type="slidenum">
              <a:rPr lang="fr-FR" smtClean="0"/>
              <a:pPr/>
              <a:t>‹N°›</a:t>
            </a:fld>
            <a:endParaRPr lang="fr-FR"/>
          </a:p>
        </p:txBody>
      </p:sp>
      <p:sp>
        <p:nvSpPr>
          <p:cNvPr id="8" name="Espace réservé du texte 5">
            <a:extLst>
              <a:ext uri="{FF2B5EF4-FFF2-40B4-BE49-F238E27FC236}">
                <a16:creationId xmlns:a16="http://schemas.microsoft.com/office/drawing/2014/main" id="{E9D26DCC-B02F-4A93-AF53-B9A18319AD5C}"/>
              </a:ext>
            </a:extLst>
          </p:cNvPr>
          <p:cNvSpPr>
            <a:spLocks noGrp="1"/>
          </p:cNvSpPr>
          <p:nvPr>
            <p:ph type="body" sz="quarter" idx="14" hasCustomPrompt="1"/>
          </p:nvPr>
        </p:nvSpPr>
        <p:spPr>
          <a:xfrm>
            <a:off x="723899" y="255588"/>
            <a:ext cx="2187723" cy="450850"/>
          </a:xfrm>
        </p:spPr>
        <p:txBody>
          <a:bodyPr/>
          <a:lstStyle>
            <a:lvl1pPr marL="114300" indent="0">
              <a:buNone/>
              <a:defRPr sz="2000">
                <a:solidFill>
                  <a:schemeClr val="accent1"/>
                </a:solidFill>
                <a:latin typeface="+mj-lt"/>
              </a:defRPr>
            </a:lvl1pPr>
          </a:lstStyle>
          <a:p>
            <a:pPr lvl="0"/>
            <a:r>
              <a:rPr lang="fr-FR" dirty="0"/>
              <a:t>SECTION NAME</a:t>
            </a:r>
          </a:p>
        </p:txBody>
      </p:sp>
    </p:spTree>
    <p:extLst>
      <p:ext uri="{BB962C8B-B14F-4D97-AF65-F5344CB8AC3E}">
        <p14:creationId xmlns:p14="http://schemas.microsoft.com/office/powerpoint/2010/main" val="88926363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One column text" preserve="1" userDrawn="1">
  <p:cSld name="One column 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03638" y="706669"/>
            <a:ext cx="2808000" cy="814481"/>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dirty="0"/>
          </a:p>
        </p:txBody>
      </p:sp>
      <p:sp>
        <p:nvSpPr>
          <p:cNvPr id="30" name="Google Shape;30;p7"/>
          <p:cNvSpPr txBox="1">
            <a:spLocks noGrp="1"/>
          </p:cNvSpPr>
          <p:nvPr>
            <p:ph type="body" idx="1"/>
          </p:nvPr>
        </p:nvSpPr>
        <p:spPr>
          <a:xfrm>
            <a:off x="216450" y="1521150"/>
            <a:ext cx="2808000" cy="2915681"/>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8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 name="Espace réservé pour une image  2">
            <a:extLst>
              <a:ext uri="{FF2B5EF4-FFF2-40B4-BE49-F238E27FC236}">
                <a16:creationId xmlns:a16="http://schemas.microsoft.com/office/drawing/2014/main" id="{0A69AAED-776C-46CA-89A7-F2771DE2E5B4}"/>
              </a:ext>
            </a:extLst>
          </p:cNvPr>
          <p:cNvSpPr>
            <a:spLocks noGrp="1"/>
          </p:cNvSpPr>
          <p:nvPr>
            <p:ph type="pic" sz="quarter" idx="14"/>
          </p:nvPr>
        </p:nvSpPr>
        <p:spPr>
          <a:xfrm>
            <a:off x="3460750" y="706438"/>
            <a:ext cx="4640263" cy="3694897"/>
          </a:xfrm>
          <a:prstGeom prst="roundRect">
            <a:avLst/>
          </a:prstGeom>
          <a:pattFill prst="pct5">
            <a:fgClr>
              <a:schemeClr val="accent1"/>
            </a:fgClr>
            <a:bgClr>
              <a:schemeClr val="bg1"/>
            </a:bgClr>
          </a:pattFill>
          <a:ln w="38100">
            <a:solidFill>
              <a:schemeClr val="tx1"/>
            </a:solidFill>
          </a:ln>
        </p:spPr>
        <p:txBody>
          <a:bodyPr/>
          <a:lstStyle/>
          <a:p>
            <a:endParaRPr lang="fr-FR"/>
          </a:p>
        </p:txBody>
      </p:sp>
      <p:sp>
        <p:nvSpPr>
          <p:cNvPr id="9" name="Espace réservé du pied de page 2">
            <a:extLst>
              <a:ext uri="{FF2B5EF4-FFF2-40B4-BE49-F238E27FC236}">
                <a16:creationId xmlns:a16="http://schemas.microsoft.com/office/drawing/2014/main" id="{886FE7D9-F3CA-44B5-8DDF-29E79EB03389}"/>
              </a:ext>
            </a:extLst>
          </p:cNvPr>
          <p:cNvSpPr>
            <a:spLocks noGrp="1"/>
          </p:cNvSpPr>
          <p:nvPr>
            <p:ph type="ftr" sz="quarter" idx="10"/>
          </p:nvPr>
        </p:nvSpPr>
        <p:spPr>
          <a:xfrm>
            <a:off x="723900" y="4534451"/>
            <a:ext cx="7410450" cy="280987"/>
          </a:xfrm>
        </p:spPr>
        <p:txBody>
          <a:bodyPr/>
          <a:lstStyle/>
          <a:p>
            <a:r>
              <a:rPr lang="en-US" dirty="0"/>
              <a:t>Presentation Title | Internal | DVIC | Management Lecture</a:t>
            </a:r>
          </a:p>
        </p:txBody>
      </p:sp>
      <p:sp>
        <p:nvSpPr>
          <p:cNvPr id="10" name="Espace réservé du numéro de diapositive 3">
            <a:extLst>
              <a:ext uri="{FF2B5EF4-FFF2-40B4-BE49-F238E27FC236}">
                <a16:creationId xmlns:a16="http://schemas.microsoft.com/office/drawing/2014/main" id="{FC6D7779-4A0B-4D21-A86A-874E25C97253}"/>
              </a:ext>
            </a:extLst>
          </p:cNvPr>
          <p:cNvSpPr>
            <a:spLocks noGrp="1"/>
          </p:cNvSpPr>
          <p:nvPr>
            <p:ph type="sldNum" sz="quarter" idx="11"/>
          </p:nvPr>
        </p:nvSpPr>
        <p:spPr>
          <a:xfrm>
            <a:off x="311700" y="4534451"/>
            <a:ext cx="412199" cy="280987"/>
          </a:xfrm>
        </p:spPr>
        <p:txBody>
          <a:bodyPr/>
          <a:lstStyle/>
          <a:p>
            <a:fld id="{644EB595-0A1B-42A2-9F4D-E4BA0D3AE8CA}" type="slidenum">
              <a:rPr lang="fr-FR" smtClean="0"/>
              <a:pPr/>
              <a:t>‹N°›</a:t>
            </a:fld>
            <a:endParaRPr lang="fr-FR"/>
          </a:p>
        </p:txBody>
      </p:sp>
      <p:sp>
        <p:nvSpPr>
          <p:cNvPr id="12" name="Espace réservé du texte 5">
            <a:extLst>
              <a:ext uri="{FF2B5EF4-FFF2-40B4-BE49-F238E27FC236}">
                <a16:creationId xmlns:a16="http://schemas.microsoft.com/office/drawing/2014/main" id="{D694CD3F-89AD-4942-BC35-202515372668}"/>
              </a:ext>
            </a:extLst>
          </p:cNvPr>
          <p:cNvSpPr>
            <a:spLocks noGrp="1"/>
          </p:cNvSpPr>
          <p:nvPr>
            <p:ph type="body" sz="quarter" idx="12" hasCustomPrompt="1"/>
          </p:nvPr>
        </p:nvSpPr>
        <p:spPr>
          <a:xfrm>
            <a:off x="216450" y="255819"/>
            <a:ext cx="730887" cy="450850"/>
          </a:xfrm>
        </p:spPr>
        <p:txBody>
          <a:bodyPr/>
          <a:lstStyle>
            <a:lvl1pPr marL="114300" indent="0">
              <a:buNone/>
              <a:defRPr sz="2000">
                <a:latin typeface="+mj-lt"/>
              </a:defRPr>
            </a:lvl1pPr>
          </a:lstStyle>
          <a:p>
            <a:pPr lvl="0"/>
            <a:r>
              <a:rPr lang="fr-FR" dirty="0"/>
              <a:t>01|</a:t>
            </a:r>
          </a:p>
        </p:txBody>
      </p:sp>
      <p:sp>
        <p:nvSpPr>
          <p:cNvPr id="13" name="Espace réservé du texte 5">
            <a:extLst>
              <a:ext uri="{FF2B5EF4-FFF2-40B4-BE49-F238E27FC236}">
                <a16:creationId xmlns:a16="http://schemas.microsoft.com/office/drawing/2014/main" id="{3709B595-45E0-4BF1-B786-847C83FAE36C}"/>
              </a:ext>
            </a:extLst>
          </p:cNvPr>
          <p:cNvSpPr>
            <a:spLocks noGrp="1"/>
          </p:cNvSpPr>
          <p:nvPr>
            <p:ph type="body" sz="quarter" idx="20" hasCustomPrompt="1"/>
          </p:nvPr>
        </p:nvSpPr>
        <p:spPr>
          <a:xfrm>
            <a:off x="628649" y="255819"/>
            <a:ext cx="2187723" cy="450850"/>
          </a:xfrm>
        </p:spPr>
        <p:txBody>
          <a:bodyPr/>
          <a:lstStyle>
            <a:lvl1pPr marL="114300" indent="0">
              <a:buNone/>
              <a:defRPr sz="2000">
                <a:solidFill>
                  <a:schemeClr val="accent1"/>
                </a:solidFill>
                <a:latin typeface="+mj-lt"/>
              </a:defRPr>
            </a:lvl1pPr>
          </a:lstStyle>
          <a:p>
            <a:pPr lvl="0"/>
            <a:r>
              <a:rPr lang="fr-FR" dirty="0"/>
              <a:t>SECTION NAME</a:t>
            </a:r>
          </a:p>
        </p:txBody>
      </p:sp>
    </p:spTree>
    <p:extLst>
      <p:ext uri="{BB962C8B-B14F-4D97-AF65-F5344CB8AC3E}">
        <p14:creationId xmlns:p14="http://schemas.microsoft.com/office/powerpoint/2010/main" val="272788510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Main point" preserve="1" userDrawn="1">
  <p:cSld name="Main 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706438"/>
            <a:ext cx="6367800" cy="3834512"/>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4" name="Espace réservé du pied de page 2">
            <a:extLst>
              <a:ext uri="{FF2B5EF4-FFF2-40B4-BE49-F238E27FC236}">
                <a16:creationId xmlns:a16="http://schemas.microsoft.com/office/drawing/2014/main" id="{38FF05F8-4789-49ED-95AA-3A8CE07F8187}"/>
              </a:ext>
            </a:extLst>
          </p:cNvPr>
          <p:cNvSpPr>
            <a:spLocks noGrp="1"/>
          </p:cNvSpPr>
          <p:nvPr>
            <p:ph type="ftr" sz="quarter" idx="10"/>
          </p:nvPr>
        </p:nvSpPr>
        <p:spPr>
          <a:xfrm>
            <a:off x="723900" y="4534451"/>
            <a:ext cx="7410450" cy="280987"/>
          </a:xfrm>
        </p:spPr>
        <p:txBody>
          <a:bodyPr/>
          <a:lstStyle/>
          <a:p>
            <a:r>
              <a:rPr lang="en-US" dirty="0"/>
              <a:t>Presentation Title | Internal | DVIC | Management Lecture</a:t>
            </a:r>
          </a:p>
        </p:txBody>
      </p:sp>
      <p:sp>
        <p:nvSpPr>
          <p:cNvPr id="5" name="Espace réservé du numéro de diapositive 3">
            <a:extLst>
              <a:ext uri="{FF2B5EF4-FFF2-40B4-BE49-F238E27FC236}">
                <a16:creationId xmlns:a16="http://schemas.microsoft.com/office/drawing/2014/main" id="{F96F0524-92FA-42B1-8164-ECC36DC18AF4}"/>
              </a:ext>
            </a:extLst>
          </p:cNvPr>
          <p:cNvSpPr>
            <a:spLocks noGrp="1"/>
          </p:cNvSpPr>
          <p:nvPr>
            <p:ph type="sldNum" sz="quarter" idx="11"/>
          </p:nvPr>
        </p:nvSpPr>
        <p:spPr>
          <a:xfrm>
            <a:off x="311700" y="4534451"/>
            <a:ext cx="412199" cy="280987"/>
          </a:xfrm>
        </p:spPr>
        <p:txBody>
          <a:bodyPr/>
          <a:lstStyle/>
          <a:p>
            <a:fld id="{644EB595-0A1B-42A2-9F4D-E4BA0D3AE8CA}" type="slidenum">
              <a:rPr lang="fr-FR" smtClean="0"/>
              <a:pPr/>
              <a:t>‹N°›</a:t>
            </a:fld>
            <a:endParaRPr lang="fr-FR"/>
          </a:p>
        </p:txBody>
      </p:sp>
      <p:sp>
        <p:nvSpPr>
          <p:cNvPr id="6" name="Espace réservé du texte 5">
            <a:extLst>
              <a:ext uri="{FF2B5EF4-FFF2-40B4-BE49-F238E27FC236}">
                <a16:creationId xmlns:a16="http://schemas.microsoft.com/office/drawing/2014/main" id="{5B39D405-513B-4283-9CC6-54ED015D2044}"/>
              </a:ext>
            </a:extLst>
          </p:cNvPr>
          <p:cNvSpPr>
            <a:spLocks noGrp="1"/>
          </p:cNvSpPr>
          <p:nvPr>
            <p:ph type="body" sz="quarter" idx="12" hasCustomPrompt="1"/>
          </p:nvPr>
        </p:nvSpPr>
        <p:spPr>
          <a:xfrm>
            <a:off x="311700" y="255819"/>
            <a:ext cx="730887" cy="450850"/>
          </a:xfrm>
        </p:spPr>
        <p:txBody>
          <a:bodyPr/>
          <a:lstStyle>
            <a:lvl1pPr marL="114300" indent="0">
              <a:buNone/>
              <a:defRPr sz="2000">
                <a:latin typeface="+mj-lt"/>
              </a:defRPr>
            </a:lvl1pPr>
          </a:lstStyle>
          <a:p>
            <a:pPr lvl="0"/>
            <a:r>
              <a:rPr lang="fr-FR" dirty="0"/>
              <a:t>01|</a:t>
            </a:r>
          </a:p>
        </p:txBody>
      </p:sp>
      <p:sp>
        <p:nvSpPr>
          <p:cNvPr id="7" name="Espace réservé du texte 5">
            <a:extLst>
              <a:ext uri="{FF2B5EF4-FFF2-40B4-BE49-F238E27FC236}">
                <a16:creationId xmlns:a16="http://schemas.microsoft.com/office/drawing/2014/main" id="{D4B47951-2A9E-4206-9B6D-423EF40999C7}"/>
              </a:ext>
            </a:extLst>
          </p:cNvPr>
          <p:cNvSpPr>
            <a:spLocks noGrp="1"/>
          </p:cNvSpPr>
          <p:nvPr>
            <p:ph type="body" sz="quarter" idx="13" hasCustomPrompt="1"/>
          </p:nvPr>
        </p:nvSpPr>
        <p:spPr>
          <a:xfrm>
            <a:off x="723899" y="255588"/>
            <a:ext cx="2187723" cy="450850"/>
          </a:xfrm>
        </p:spPr>
        <p:txBody>
          <a:bodyPr/>
          <a:lstStyle>
            <a:lvl1pPr marL="114300" indent="0">
              <a:buNone/>
              <a:defRPr sz="2000">
                <a:solidFill>
                  <a:schemeClr val="accent1"/>
                </a:solidFill>
                <a:latin typeface="+mj-lt"/>
              </a:defRPr>
            </a:lvl1pPr>
          </a:lstStyle>
          <a:p>
            <a:pPr lvl="0"/>
            <a:r>
              <a:rPr lang="fr-FR" dirty="0"/>
              <a:t>SECTION NAME</a:t>
            </a:r>
          </a:p>
        </p:txBody>
      </p:sp>
    </p:spTree>
    <p:extLst>
      <p:ext uri="{BB962C8B-B14F-4D97-AF65-F5344CB8AC3E}">
        <p14:creationId xmlns:p14="http://schemas.microsoft.com/office/powerpoint/2010/main" val="27976198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_Disposition personnalisé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3FBBD2D-C152-40D9-9FFE-ECF9AD3E890C}"/>
              </a:ext>
            </a:extLst>
          </p:cNvPr>
          <p:cNvSpPr>
            <a:spLocks noGrp="1"/>
          </p:cNvSpPr>
          <p:nvPr>
            <p:ph type="title" hasCustomPrompt="1"/>
          </p:nvPr>
        </p:nvSpPr>
        <p:spPr>
          <a:xfrm>
            <a:off x="1694872" y="2136448"/>
            <a:ext cx="6455806" cy="1008001"/>
          </a:xfrm>
        </p:spPr>
        <p:txBody>
          <a:bodyPr/>
          <a:lstStyle>
            <a:lvl1pPr algn="r">
              <a:defRPr sz="5400">
                <a:solidFill>
                  <a:schemeClr val="accent1"/>
                </a:solidFill>
              </a:defRPr>
            </a:lvl1pPr>
          </a:lstStyle>
          <a:p>
            <a:r>
              <a:rPr lang="fr-FR" dirty="0"/>
              <a:t>SECTION TITLE</a:t>
            </a:r>
          </a:p>
        </p:txBody>
      </p:sp>
      <p:sp>
        <p:nvSpPr>
          <p:cNvPr id="3" name="Espace réservé du pied de page 2">
            <a:extLst>
              <a:ext uri="{FF2B5EF4-FFF2-40B4-BE49-F238E27FC236}">
                <a16:creationId xmlns:a16="http://schemas.microsoft.com/office/drawing/2014/main" id="{0C4CFE94-A731-453E-8E01-5DDA3F6B0468}"/>
              </a:ext>
            </a:extLst>
          </p:cNvPr>
          <p:cNvSpPr>
            <a:spLocks noGrp="1"/>
          </p:cNvSpPr>
          <p:nvPr>
            <p:ph type="ftr" sz="quarter" idx="10"/>
          </p:nvPr>
        </p:nvSpPr>
        <p:spPr>
          <a:xfrm>
            <a:off x="3156202" y="4534451"/>
            <a:ext cx="4978148" cy="280987"/>
          </a:xfrm>
        </p:spPr>
        <p:txBody>
          <a:bodyPr/>
          <a:lstStyle/>
          <a:p>
            <a:r>
              <a:rPr lang="en-US" dirty="0"/>
              <a:t>Presentation title  |  DVIC |  Internal  | Technical  Lecture </a:t>
            </a:r>
          </a:p>
        </p:txBody>
      </p:sp>
      <p:sp>
        <p:nvSpPr>
          <p:cNvPr id="4" name="Espace réservé du numéro de diapositive 3">
            <a:extLst>
              <a:ext uri="{FF2B5EF4-FFF2-40B4-BE49-F238E27FC236}">
                <a16:creationId xmlns:a16="http://schemas.microsoft.com/office/drawing/2014/main" id="{9EF52863-9B94-4503-A2AC-11A8AC3BD92D}"/>
              </a:ext>
            </a:extLst>
          </p:cNvPr>
          <p:cNvSpPr>
            <a:spLocks noGrp="1"/>
          </p:cNvSpPr>
          <p:nvPr>
            <p:ph type="sldNum" sz="quarter" idx="11"/>
          </p:nvPr>
        </p:nvSpPr>
        <p:spPr>
          <a:xfrm>
            <a:off x="2678885" y="4539631"/>
            <a:ext cx="412199" cy="280987"/>
          </a:xfrm>
        </p:spPr>
        <p:txBody>
          <a:bodyPr/>
          <a:lstStyle/>
          <a:p>
            <a:fld id="{644EB595-0A1B-42A2-9F4D-E4BA0D3AE8CA}" type="slidenum">
              <a:rPr lang="fr-FR" smtClean="0"/>
              <a:pPr/>
              <a:t>‹N°›</a:t>
            </a:fld>
            <a:endParaRPr lang="fr-FR"/>
          </a:p>
        </p:txBody>
      </p:sp>
      <p:sp>
        <p:nvSpPr>
          <p:cNvPr id="6" name="Espace réservé pour une image  8">
            <a:extLst>
              <a:ext uri="{FF2B5EF4-FFF2-40B4-BE49-F238E27FC236}">
                <a16:creationId xmlns:a16="http://schemas.microsoft.com/office/drawing/2014/main" id="{72DEB674-B1AB-4715-BC1C-5D144172E22C}"/>
              </a:ext>
            </a:extLst>
          </p:cNvPr>
          <p:cNvSpPr>
            <a:spLocks noGrp="1"/>
          </p:cNvSpPr>
          <p:nvPr>
            <p:ph type="pic" sz="quarter" idx="14"/>
          </p:nvPr>
        </p:nvSpPr>
        <p:spPr>
          <a:xfrm>
            <a:off x="0" y="0"/>
            <a:ext cx="2376494" cy="5143500"/>
          </a:xfrm>
          <a:pattFill prst="pct5">
            <a:fgClr>
              <a:schemeClr val="accent1"/>
            </a:fgClr>
            <a:bgClr>
              <a:schemeClr val="bg1"/>
            </a:bgClr>
          </a:pattFill>
        </p:spPr>
        <p:txBody>
          <a:bodyPr/>
          <a:lstStyle/>
          <a:p>
            <a:r>
              <a:rPr lang="fr-FR"/>
              <a:t>Cliquez sur l'icône pour ajouter une image</a:t>
            </a:r>
            <a:endParaRPr lang="fr-FR" dirty="0"/>
          </a:p>
        </p:txBody>
      </p:sp>
      <p:sp>
        <p:nvSpPr>
          <p:cNvPr id="9" name="Espace réservé du texte 8">
            <a:extLst>
              <a:ext uri="{FF2B5EF4-FFF2-40B4-BE49-F238E27FC236}">
                <a16:creationId xmlns:a16="http://schemas.microsoft.com/office/drawing/2014/main" id="{1189C281-62E0-4BC7-83AB-B570FB4621FD}"/>
              </a:ext>
            </a:extLst>
          </p:cNvPr>
          <p:cNvSpPr>
            <a:spLocks noGrp="1"/>
          </p:cNvSpPr>
          <p:nvPr>
            <p:ph type="body" sz="quarter" idx="15" hasCustomPrompt="1"/>
          </p:nvPr>
        </p:nvSpPr>
        <p:spPr>
          <a:xfrm>
            <a:off x="3172531" y="3144449"/>
            <a:ext cx="4978147" cy="555879"/>
          </a:xfrm>
        </p:spPr>
        <p:txBody>
          <a:bodyPr/>
          <a:lstStyle>
            <a:lvl1pPr marL="114300" indent="0" algn="r">
              <a:buNone/>
              <a:defRPr sz="2400">
                <a:solidFill>
                  <a:schemeClr val="tx2"/>
                </a:solidFill>
              </a:defRPr>
            </a:lvl1pPr>
          </a:lstStyle>
          <a:p>
            <a:pPr lvl="0"/>
            <a:r>
              <a:rPr lang="fr-FR" dirty="0"/>
              <a:t>Section </a:t>
            </a:r>
            <a:r>
              <a:rPr lang="fr-FR" dirty="0" err="1"/>
              <a:t>Subtitle</a:t>
            </a:r>
            <a:endParaRPr lang="fr-FR" dirty="0"/>
          </a:p>
        </p:txBody>
      </p:sp>
      <p:sp>
        <p:nvSpPr>
          <p:cNvPr id="10" name="Espace réservé du texte 8">
            <a:extLst>
              <a:ext uri="{FF2B5EF4-FFF2-40B4-BE49-F238E27FC236}">
                <a16:creationId xmlns:a16="http://schemas.microsoft.com/office/drawing/2014/main" id="{DA57251C-E3FB-4B7E-ABEE-1552C03A8D0A}"/>
              </a:ext>
            </a:extLst>
          </p:cNvPr>
          <p:cNvSpPr>
            <a:spLocks noGrp="1"/>
          </p:cNvSpPr>
          <p:nvPr>
            <p:ph type="body" sz="quarter" idx="16" hasCustomPrompt="1"/>
          </p:nvPr>
        </p:nvSpPr>
        <p:spPr>
          <a:xfrm>
            <a:off x="6044203" y="538383"/>
            <a:ext cx="2090147" cy="1529697"/>
          </a:xfrm>
        </p:spPr>
        <p:txBody>
          <a:bodyPr/>
          <a:lstStyle>
            <a:lvl1pPr marL="114300" indent="0">
              <a:buNone/>
              <a:defRPr sz="9600">
                <a:latin typeface="+mj-lt"/>
              </a:defRPr>
            </a:lvl1pPr>
          </a:lstStyle>
          <a:p>
            <a:pPr lvl="0"/>
            <a:r>
              <a:rPr lang="fr-FR" dirty="0">
                <a:latin typeface="+mj-lt"/>
              </a:rPr>
              <a:t>02|</a:t>
            </a:r>
            <a:endParaRPr lang="fr-FR" dirty="0"/>
          </a:p>
        </p:txBody>
      </p:sp>
    </p:spTree>
    <p:extLst>
      <p:ext uri="{BB962C8B-B14F-4D97-AF65-F5344CB8AC3E}">
        <p14:creationId xmlns:p14="http://schemas.microsoft.com/office/powerpoint/2010/main" val="420792444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Section title and description" preserve="1" userDrawn="1">
  <p:cSld name="Section title and 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7" name="Espace réservé du pied de page 2">
            <a:extLst>
              <a:ext uri="{FF2B5EF4-FFF2-40B4-BE49-F238E27FC236}">
                <a16:creationId xmlns:a16="http://schemas.microsoft.com/office/drawing/2014/main" id="{CEA1F13C-6DF9-4FB4-9134-2B25F6C478FF}"/>
              </a:ext>
            </a:extLst>
          </p:cNvPr>
          <p:cNvSpPr>
            <a:spLocks noGrp="1"/>
          </p:cNvSpPr>
          <p:nvPr>
            <p:ph type="ftr" sz="quarter" idx="10"/>
          </p:nvPr>
        </p:nvSpPr>
        <p:spPr>
          <a:xfrm>
            <a:off x="723900" y="4534451"/>
            <a:ext cx="7410450" cy="280987"/>
          </a:xfrm>
        </p:spPr>
        <p:txBody>
          <a:bodyPr/>
          <a:lstStyle/>
          <a:p>
            <a:r>
              <a:rPr lang="en-US" dirty="0"/>
              <a:t>Presentation Title | Internal | DVIC | Management Lecture</a:t>
            </a:r>
          </a:p>
        </p:txBody>
      </p:sp>
      <p:sp>
        <p:nvSpPr>
          <p:cNvPr id="8" name="Espace réservé du numéro de diapositive 3">
            <a:extLst>
              <a:ext uri="{FF2B5EF4-FFF2-40B4-BE49-F238E27FC236}">
                <a16:creationId xmlns:a16="http://schemas.microsoft.com/office/drawing/2014/main" id="{5C18A194-6D02-4417-BA06-F2777F5098EC}"/>
              </a:ext>
            </a:extLst>
          </p:cNvPr>
          <p:cNvSpPr>
            <a:spLocks noGrp="1"/>
          </p:cNvSpPr>
          <p:nvPr>
            <p:ph type="sldNum" sz="quarter" idx="11"/>
          </p:nvPr>
        </p:nvSpPr>
        <p:spPr>
          <a:xfrm>
            <a:off x="311700" y="4534451"/>
            <a:ext cx="412199" cy="280987"/>
          </a:xfrm>
        </p:spPr>
        <p:txBody>
          <a:bodyPr/>
          <a:lstStyle/>
          <a:p>
            <a:fld id="{644EB595-0A1B-42A2-9F4D-E4BA0D3AE8CA}" type="slidenum">
              <a:rPr lang="fr-FR" smtClean="0"/>
              <a:pPr/>
              <a:t>‹N°›</a:t>
            </a:fld>
            <a:endParaRPr lang="fr-FR"/>
          </a:p>
        </p:txBody>
      </p:sp>
      <p:sp>
        <p:nvSpPr>
          <p:cNvPr id="9" name="Espace réservé du texte 5">
            <a:extLst>
              <a:ext uri="{FF2B5EF4-FFF2-40B4-BE49-F238E27FC236}">
                <a16:creationId xmlns:a16="http://schemas.microsoft.com/office/drawing/2014/main" id="{678FFA7A-0BD0-4FD9-861A-3F25EAC811B4}"/>
              </a:ext>
            </a:extLst>
          </p:cNvPr>
          <p:cNvSpPr>
            <a:spLocks noGrp="1"/>
          </p:cNvSpPr>
          <p:nvPr>
            <p:ph type="body" sz="quarter" idx="12" hasCustomPrompt="1"/>
          </p:nvPr>
        </p:nvSpPr>
        <p:spPr>
          <a:xfrm>
            <a:off x="311700" y="255819"/>
            <a:ext cx="730887" cy="450850"/>
          </a:xfrm>
        </p:spPr>
        <p:txBody>
          <a:bodyPr/>
          <a:lstStyle>
            <a:lvl1pPr marL="114300" indent="0">
              <a:buNone/>
              <a:defRPr sz="2000">
                <a:latin typeface="+mj-lt"/>
              </a:defRPr>
            </a:lvl1pPr>
          </a:lstStyle>
          <a:p>
            <a:pPr lvl="0"/>
            <a:r>
              <a:rPr lang="fr-FR" dirty="0"/>
              <a:t>01|</a:t>
            </a:r>
          </a:p>
        </p:txBody>
      </p:sp>
      <p:sp>
        <p:nvSpPr>
          <p:cNvPr id="10" name="Espace réservé du texte 5">
            <a:extLst>
              <a:ext uri="{FF2B5EF4-FFF2-40B4-BE49-F238E27FC236}">
                <a16:creationId xmlns:a16="http://schemas.microsoft.com/office/drawing/2014/main" id="{D5DEE842-21A8-4997-A3F6-55C9B16CDAB8}"/>
              </a:ext>
            </a:extLst>
          </p:cNvPr>
          <p:cNvSpPr>
            <a:spLocks noGrp="1"/>
          </p:cNvSpPr>
          <p:nvPr>
            <p:ph type="body" sz="quarter" idx="13" hasCustomPrompt="1"/>
          </p:nvPr>
        </p:nvSpPr>
        <p:spPr>
          <a:xfrm>
            <a:off x="723899" y="255588"/>
            <a:ext cx="2187723" cy="450850"/>
          </a:xfrm>
        </p:spPr>
        <p:txBody>
          <a:bodyPr/>
          <a:lstStyle>
            <a:lvl1pPr marL="114300" indent="0">
              <a:buNone/>
              <a:defRPr sz="2000">
                <a:solidFill>
                  <a:schemeClr val="accent1"/>
                </a:solidFill>
                <a:latin typeface="+mj-lt"/>
              </a:defRPr>
            </a:lvl1pPr>
          </a:lstStyle>
          <a:p>
            <a:pPr lvl="0"/>
            <a:r>
              <a:rPr lang="fr-FR" dirty="0"/>
              <a:t>SECTION NAME</a:t>
            </a:r>
          </a:p>
        </p:txBody>
      </p:sp>
    </p:spTree>
    <p:extLst>
      <p:ext uri="{BB962C8B-B14F-4D97-AF65-F5344CB8AC3E}">
        <p14:creationId xmlns:p14="http://schemas.microsoft.com/office/powerpoint/2010/main" val="11744136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Big number" preserve="1" userDrawn="1">
  <p:cSld name="Big 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 name="Espace réservé du pied de page 2">
            <a:extLst>
              <a:ext uri="{FF2B5EF4-FFF2-40B4-BE49-F238E27FC236}">
                <a16:creationId xmlns:a16="http://schemas.microsoft.com/office/drawing/2014/main" id="{CF65F214-727C-4140-997D-62910DC38FAE}"/>
              </a:ext>
            </a:extLst>
          </p:cNvPr>
          <p:cNvSpPr>
            <a:spLocks noGrp="1"/>
          </p:cNvSpPr>
          <p:nvPr>
            <p:ph type="ftr" sz="quarter" idx="10"/>
          </p:nvPr>
        </p:nvSpPr>
        <p:spPr>
          <a:xfrm>
            <a:off x="723900" y="4534451"/>
            <a:ext cx="7410450" cy="280987"/>
          </a:xfrm>
        </p:spPr>
        <p:txBody>
          <a:bodyPr/>
          <a:lstStyle/>
          <a:p>
            <a:r>
              <a:rPr lang="en-US" dirty="0"/>
              <a:t>Presentation Title | Internal | DVIC | Management Lecture</a:t>
            </a:r>
          </a:p>
        </p:txBody>
      </p:sp>
      <p:sp>
        <p:nvSpPr>
          <p:cNvPr id="6" name="Espace réservé du numéro de diapositive 3">
            <a:extLst>
              <a:ext uri="{FF2B5EF4-FFF2-40B4-BE49-F238E27FC236}">
                <a16:creationId xmlns:a16="http://schemas.microsoft.com/office/drawing/2014/main" id="{54158B17-E0A9-4026-939F-30DAC20EC80F}"/>
              </a:ext>
            </a:extLst>
          </p:cNvPr>
          <p:cNvSpPr>
            <a:spLocks noGrp="1"/>
          </p:cNvSpPr>
          <p:nvPr>
            <p:ph type="sldNum" sz="quarter" idx="11"/>
          </p:nvPr>
        </p:nvSpPr>
        <p:spPr>
          <a:xfrm>
            <a:off x="311700" y="4534451"/>
            <a:ext cx="412199" cy="280987"/>
          </a:xfrm>
        </p:spPr>
        <p:txBody>
          <a:bodyPr/>
          <a:lstStyle/>
          <a:p>
            <a:fld id="{644EB595-0A1B-42A2-9F4D-E4BA0D3AE8CA}" type="slidenum">
              <a:rPr lang="fr-FR" smtClean="0"/>
              <a:pPr/>
              <a:t>‹N°›</a:t>
            </a:fld>
            <a:endParaRPr lang="fr-FR"/>
          </a:p>
        </p:txBody>
      </p:sp>
      <p:sp>
        <p:nvSpPr>
          <p:cNvPr id="7" name="Espace réservé du texte 5">
            <a:extLst>
              <a:ext uri="{FF2B5EF4-FFF2-40B4-BE49-F238E27FC236}">
                <a16:creationId xmlns:a16="http://schemas.microsoft.com/office/drawing/2014/main" id="{38A4896A-28BA-4862-B447-90CD9EBCE998}"/>
              </a:ext>
            </a:extLst>
          </p:cNvPr>
          <p:cNvSpPr>
            <a:spLocks noGrp="1"/>
          </p:cNvSpPr>
          <p:nvPr>
            <p:ph type="body" sz="quarter" idx="12" hasCustomPrompt="1"/>
          </p:nvPr>
        </p:nvSpPr>
        <p:spPr>
          <a:xfrm>
            <a:off x="311700" y="255819"/>
            <a:ext cx="730887" cy="450850"/>
          </a:xfrm>
        </p:spPr>
        <p:txBody>
          <a:bodyPr/>
          <a:lstStyle>
            <a:lvl1pPr marL="114300" indent="0">
              <a:buNone/>
              <a:defRPr sz="2000">
                <a:latin typeface="+mj-lt"/>
              </a:defRPr>
            </a:lvl1pPr>
          </a:lstStyle>
          <a:p>
            <a:pPr lvl="0"/>
            <a:r>
              <a:rPr lang="fr-FR" dirty="0"/>
              <a:t>01|</a:t>
            </a:r>
          </a:p>
        </p:txBody>
      </p:sp>
      <p:sp>
        <p:nvSpPr>
          <p:cNvPr id="8" name="Espace réservé du texte 5">
            <a:extLst>
              <a:ext uri="{FF2B5EF4-FFF2-40B4-BE49-F238E27FC236}">
                <a16:creationId xmlns:a16="http://schemas.microsoft.com/office/drawing/2014/main" id="{F096988B-964E-4573-A3F2-163CDB439B0B}"/>
              </a:ext>
            </a:extLst>
          </p:cNvPr>
          <p:cNvSpPr>
            <a:spLocks noGrp="1"/>
          </p:cNvSpPr>
          <p:nvPr>
            <p:ph type="body" sz="quarter" idx="13" hasCustomPrompt="1"/>
          </p:nvPr>
        </p:nvSpPr>
        <p:spPr>
          <a:xfrm>
            <a:off x="723899" y="255588"/>
            <a:ext cx="2187723" cy="450850"/>
          </a:xfrm>
        </p:spPr>
        <p:txBody>
          <a:bodyPr/>
          <a:lstStyle>
            <a:lvl1pPr marL="114300" indent="0">
              <a:buNone/>
              <a:defRPr sz="2000">
                <a:solidFill>
                  <a:schemeClr val="accent1"/>
                </a:solidFill>
                <a:latin typeface="+mj-lt"/>
              </a:defRPr>
            </a:lvl1pPr>
          </a:lstStyle>
          <a:p>
            <a:pPr lvl="0"/>
            <a:r>
              <a:rPr lang="fr-FR" dirty="0"/>
              <a:t>SECTION NAME</a:t>
            </a:r>
          </a:p>
        </p:txBody>
      </p:sp>
    </p:spTree>
    <p:extLst>
      <p:ext uri="{BB962C8B-B14F-4D97-AF65-F5344CB8AC3E}">
        <p14:creationId xmlns:p14="http://schemas.microsoft.com/office/powerpoint/2010/main" val="219462284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Title slide" preserve="1" userDrawn="1">
  <p:cSld name="1_Title slide">
    <p:spTree>
      <p:nvGrpSpPr>
        <p:cNvPr id="1" name="Shape 9"/>
        <p:cNvGrpSpPr/>
        <p:nvPr/>
      </p:nvGrpSpPr>
      <p:grpSpPr>
        <a:xfrm>
          <a:off x="0" y="0"/>
          <a:ext cx="0" cy="0"/>
          <a:chOff x="0" y="0"/>
          <a:chExt cx="0" cy="0"/>
        </a:xfrm>
      </p:grpSpPr>
      <p:sp>
        <p:nvSpPr>
          <p:cNvPr id="10" name="Google Shape;10;p2"/>
          <p:cNvSpPr txBox="1">
            <a:spLocks noGrp="1"/>
          </p:cNvSpPr>
          <p:nvPr>
            <p:ph type="ctrTitle" hasCustomPrompt="1"/>
          </p:nvPr>
        </p:nvSpPr>
        <p:spPr>
          <a:xfrm>
            <a:off x="719999" y="1443717"/>
            <a:ext cx="6047507" cy="1436216"/>
          </a:xfrm>
          <a:prstGeom prst="rect">
            <a:avLst/>
          </a:prstGeom>
        </p:spPr>
        <p:txBody>
          <a:bodyPr spcFirstLastPara="1" wrap="square" lIns="91425" tIns="91425" rIns="91425" bIns="91425" anchor="b" anchorCtr="0">
            <a:noAutofit/>
          </a:bodyPr>
          <a:lstStyle>
            <a:lvl1pPr lvl="0" algn="l">
              <a:spcBef>
                <a:spcPts val="0"/>
              </a:spcBef>
              <a:spcAft>
                <a:spcPts val="0"/>
              </a:spcAft>
              <a:buSzPts val="5200"/>
              <a:buNone/>
              <a:defRPr sz="4400">
                <a:solidFill>
                  <a:schemeClr val="accent1"/>
                </a:solidFill>
                <a:latin typeface="+mj-lt"/>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r>
              <a:rPr lang="fr-FR" dirty="0" err="1"/>
              <a:t>Thank</a:t>
            </a:r>
            <a:r>
              <a:rPr lang="fr-FR" dirty="0"/>
              <a:t> </a:t>
            </a:r>
            <a:r>
              <a:rPr lang="fr-FR" dirty="0" err="1"/>
              <a:t>you</a:t>
            </a:r>
            <a:endParaRPr dirty="0"/>
          </a:p>
        </p:txBody>
      </p:sp>
      <p:sp>
        <p:nvSpPr>
          <p:cNvPr id="3" name="Espace réservé du texte 2">
            <a:extLst>
              <a:ext uri="{FF2B5EF4-FFF2-40B4-BE49-F238E27FC236}">
                <a16:creationId xmlns:a16="http://schemas.microsoft.com/office/drawing/2014/main" id="{BD21991B-DB12-4AB8-ADB5-60EF109358A6}"/>
              </a:ext>
            </a:extLst>
          </p:cNvPr>
          <p:cNvSpPr>
            <a:spLocks noGrp="1"/>
          </p:cNvSpPr>
          <p:nvPr>
            <p:ph type="body" sz="quarter" idx="13" hasCustomPrompt="1"/>
          </p:nvPr>
        </p:nvSpPr>
        <p:spPr>
          <a:xfrm>
            <a:off x="719999" y="3363784"/>
            <a:ext cx="3851275" cy="854075"/>
          </a:xfrm>
        </p:spPr>
        <p:txBody>
          <a:bodyPr/>
          <a:lstStyle>
            <a:lvl1pPr marL="0" indent="0" algn="l" rtl="0">
              <a:spcBef>
                <a:spcPts val="0"/>
              </a:spcBef>
              <a:spcAft>
                <a:spcPts val="0"/>
              </a:spcAft>
              <a:buNone/>
              <a:defRPr sz="1400"/>
            </a:lvl1pPr>
          </a:lstStyle>
          <a:p>
            <a:pPr marL="0" lvl="0" indent="0" algn="l" rtl="0">
              <a:spcBef>
                <a:spcPts val="0"/>
              </a:spcBef>
              <a:spcAft>
                <a:spcPts val="0"/>
              </a:spcAft>
              <a:buNone/>
            </a:pPr>
            <a:r>
              <a:rPr lang="en-US" b="1" dirty="0">
                <a:solidFill>
                  <a:srgbClr val="666666"/>
                </a:solidFill>
                <a:latin typeface="Roboto Light"/>
                <a:ea typeface="Roboto Light"/>
                <a:cs typeface="Roboto Light"/>
                <a:sym typeface="Roboto Light"/>
              </a:rPr>
              <a:t>Name</a:t>
            </a:r>
            <a:r>
              <a:rPr lang="en-US" dirty="0">
                <a:solidFill>
                  <a:srgbClr val="666666"/>
                </a:solidFill>
                <a:latin typeface="Roboto Light"/>
                <a:ea typeface="Roboto Light"/>
                <a:cs typeface="Roboto Light"/>
                <a:sym typeface="Roboto Light"/>
              </a:rPr>
              <a:t> SURNAME</a:t>
            </a:r>
          </a:p>
          <a:p>
            <a:pPr marL="0" lvl="0" indent="0" algn="l" rtl="0">
              <a:spcBef>
                <a:spcPts val="0"/>
              </a:spcBef>
              <a:spcAft>
                <a:spcPts val="0"/>
              </a:spcAft>
              <a:buNone/>
            </a:pPr>
            <a:r>
              <a:rPr lang="en-US" dirty="0">
                <a:solidFill>
                  <a:srgbClr val="666666"/>
                </a:solidFill>
                <a:latin typeface="Roboto Light"/>
                <a:ea typeface="Roboto Light"/>
                <a:cs typeface="Roboto Light"/>
                <a:sym typeface="Roboto Light"/>
              </a:rPr>
              <a:t>PhD - </a:t>
            </a:r>
            <a:r>
              <a:rPr lang="en-US" b="1" dirty="0">
                <a:solidFill>
                  <a:srgbClr val="666666"/>
                </a:solidFill>
                <a:latin typeface="Roboto Light"/>
                <a:ea typeface="Roboto Light"/>
                <a:cs typeface="Roboto Light"/>
                <a:sym typeface="Roboto Light"/>
              </a:rPr>
              <a:t>Title of the Thesis</a:t>
            </a:r>
          </a:p>
          <a:p>
            <a:pPr marL="0" lvl="0" indent="0" algn="l" rtl="0">
              <a:spcBef>
                <a:spcPts val="0"/>
              </a:spcBef>
              <a:spcAft>
                <a:spcPts val="0"/>
              </a:spcAft>
              <a:buNone/>
            </a:pPr>
            <a:r>
              <a:rPr lang="en-US" dirty="0">
                <a:solidFill>
                  <a:srgbClr val="666666"/>
                </a:solidFill>
                <a:latin typeface="Roboto Light"/>
                <a:ea typeface="Roboto Light"/>
                <a:cs typeface="Roboto Light"/>
                <a:sym typeface="Roboto Light"/>
              </a:rPr>
              <a:t>name.surname</a:t>
            </a:r>
            <a:r>
              <a:rPr lang="en-US" b="1" dirty="0">
                <a:solidFill>
                  <a:srgbClr val="666666"/>
                </a:solidFill>
                <a:latin typeface="Roboto Light"/>
                <a:ea typeface="Roboto Light"/>
                <a:cs typeface="Roboto Light"/>
                <a:sym typeface="Roboto Light"/>
              </a:rPr>
              <a:t>@devinci.fr</a:t>
            </a:r>
          </a:p>
        </p:txBody>
      </p:sp>
      <p:pic>
        <p:nvPicPr>
          <p:cNvPr id="13" name="Google Shape;58;p13">
            <a:extLst>
              <a:ext uri="{FF2B5EF4-FFF2-40B4-BE49-F238E27FC236}">
                <a16:creationId xmlns:a16="http://schemas.microsoft.com/office/drawing/2014/main" id="{E33AF694-FAC1-4FC7-A476-A8EC542B92A8}"/>
              </a:ext>
            </a:extLst>
          </p:cNvPr>
          <p:cNvPicPr preferRelativeResize="0"/>
          <p:nvPr userDrawn="1"/>
        </p:nvPicPr>
        <p:blipFill>
          <a:blip r:embed="rId2">
            <a:alphaModFix/>
          </a:blip>
          <a:stretch>
            <a:fillRect/>
          </a:stretch>
        </p:blipFill>
        <p:spPr>
          <a:xfrm>
            <a:off x="3599521" y="4269592"/>
            <a:ext cx="1394425" cy="497350"/>
          </a:xfrm>
          <a:prstGeom prst="rect">
            <a:avLst/>
          </a:prstGeom>
          <a:noFill/>
          <a:ln>
            <a:noFill/>
          </a:ln>
        </p:spPr>
      </p:pic>
      <p:pic>
        <p:nvPicPr>
          <p:cNvPr id="14" name="Google Shape;59;p13">
            <a:extLst>
              <a:ext uri="{FF2B5EF4-FFF2-40B4-BE49-F238E27FC236}">
                <a16:creationId xmlns:a16="http://schemas.microsoft.com/office/drawing/2014/main" id="{239A7711-6735-45B3-BB2D-CBBEBC4A09AD}"/>
              </a:ext>
            </a:extLst>
          </p:cNvPr>
          <p:cNvPicPr preferRelativeResize="0"/>
          <p:nvPr userDrawn="1"/>
        </p:nvPicPr>
        <p:blipFill>
          <a:blip r:embed="rId3">
            <a:alphaModFix/>
          </a:blip>
          <a:stretch>
            <a:fillRect/>
          </a:stretch>
        </p:blipFill>
        <p:spPr>
          <a:xfrm>
            <a:off x="5319421" y="4273430"/>
            <a:ext cx="1558325" cy="489622"/>
          </a:xfrm>
          <a:prstGeom prst="rect">
            <a:avLst/>
          </a:prstGeom>
          <a:noFill/>
          <a:ln>
            <a:noFill/>
          </a:ln>
        </p:spPr>
      </p:pic>
      <p:pic>
        <p:nvPicPr>
          <p:cNvPr id="15" name="Google Shape;60;p13">
            <a:extLst>
              <a:ext uri="{FF2B5EF4-FFF2-40B4-BE49-F238E27FC236}">
                <a16:creationId xmlns:a16="http://schemas.microsoft.com/office/drawing/2014/main" id="{BFD43557-DDFB-473A-9777-62D7327F7A5A}"/>
              </a:ext>
            </a:extLst>
          </p:cNvPr>
          <p:cNvPicPr preferRelativeResize="0"/>
          <p:nvPr userDrawn="1"/>
        </p:nvPicPr>
        <p:blipFill>
          <a:blip r:embed="rId4">
            <a:alphaModFix/>
          </a:blip>
          <a:stretch>
            <a:fillRect/>
          </a:stretch>
        </p:blipFill>
        <p:spPr>
          <a:xfrm>
            <a:off x="1694402" y="4269586"/>
            <a:ext cx="1558325" cy="497338"/>
          </a:xfrm>
          <a:prstGeom prst="rect">
            <a:avLst/>
          </a:prstGeom>
          <a:noFill/>
          <a:ln>
            <a:noFill/>
          </a:ln>
        </p:spPr>
      </p:pic>
      <p:pic>
        <p:nvPicPr>
          <p:cNvPr id="16" name="Google Shape;61;p13">
            <a:extLst>
              <a:ext uri="{FF2B5EF4-FFF2-40B4-BE49-F238E27FC236}">
                <a16:creationId xmlns:a16="http://schemas.microsoft.com/office/drawing/2014/main" id="{F5633426-B184-4622-9B73-8E0C9AC3A58D}"/>
              </a:ext>
            </a:extLst>
          </p:cNvPr>
          <p:cNvPicPr preferRelativeResize="0"/>
          <p:nvPr userDrawn="1"/>
        </p:nvPicPr>
        <p:blipFill>
          <a:blip r:embed="rId5">
            <a:alphaModFix/>
          </a:blip>
          <a:stretch>
            <a:fillRect/>
          </a:stretch>
        </p:blipFill>
        <p:spPr>
          <a:xfrm>
            <a:off x="719999" y="4295968"/>
            <a:ext cx="627600" cy="444550"/>
          </a:xfrm>
          <a:prstGeom prst="rect">
            <a:avLst/>
          </a:prstGeom>
          <a:noFill/>
          <a:ln>
            <a:noFill/>
          </a:ln>
        </p:spPr>
      </p:pic>
      <p:sp>
        <p:nvSpPr>
          <p:cNvPr id="12" name="Textplatzhalter 7">
            <a:extLst>
              <a:ext uri="{FF2B5EF4-FFF2-40B4-BE49-F238E27FC236}">
                <a16:creationId xmlns:a16="http://schemas.microsoft.com/office/drawing/2014/main" id="{4446339A-3806-4674-8A55-1595C8A11596}"/>
              </a:ext>
            </a:extLst>
          </p:cNvPr>
          <p:cNvSpPr>
            <a:spLocks noGrp="1"/>
          </p:cNvSpPr>
          <p:nvPr>
            <p:ph type="body" sz="quarter" idx="14" hasCustomPrompt="1"/>
          </p:nvPr>
        </p:nvSpPr>
        <p:spPr>
          <a:xfrm>
            <a:off x="719999" y="2931660"/>
            <a:ext cx="4579937" cy="286597"/>
          </a:xfrm>
        </p:spPr>
        <p:txBody>
          <a:bodyPr anchor="ctr" anchorCtr="0"/>
          <a:lstStyle>
            <a:lvl1pPr marL="114300" indent="0">
              <a:spcBef>
                <a:spcPts val="300"/>
              </a:spcBef>
              <a:buNone/>
              <a:defRPr>
                <a:solidFill>
                  <a:schemeClr val="tx1"/>
                </a:solidFill>
              </a:defRPr>
            </a:lvl1pPr>
            <a:lvl2pPr>
              <a:spcBef>
                <a:spcPts val="300"/>
              </a:spcBef>
              <a:defRPr>
                <a:solidFill>
                  <a:schemeClr val="tx2"/>
                </a:solidFill>
              </a:defRPr>
            </a:lvl2pPr>
          </a:lstStyle>
          <a:p>
            <a:pPr lvl="0"/>
            <a:r>
              <a:rPr lang="de-DE" dirty="0"/>
              <a:t>Questions ?</a:t>
            </a:r>
          </a:p>
        </p:txBody>
      </p:sp>
    </p:spTree>
    <p:extLst>
      <p:ext uri="{BB962C8B-B14F-4D97-AF65-F5344CB8AC3E}">
        <p14:creationId xmlns:p14="http://schemas.microsoft.com/office/powerpoint/2010/main" val="3702486258"/>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Blank" type="blank" preserve="1">
  <p:cSld name="Blank">
    <p:spTree>
      <p:nvGrpSpPr>
        <p:cNvPr id="1" name="Shape 48"/>
        <p:cNvGrpSpPr/>
        <p:nvPr/>
      </p:nvGrpSpPr>
      <p:grpSpPr>
        <a:xfrm>
          <a:off x="0" y="0"/>
          <a:ext cx="0" cy="0"/>
          <a:chOff x="0" y="0"/>
          <a:chExt cx="0" cy="0"/>
        </a:xfrm>
      </p:grpSpPr>
    </p:spTree>
    <p:extLst>
      <p:ext uri="{BB962C8B-B14F-4D97-AF65-F5344CB8AC3E}">
        <p14:creationId xmlns:p14="http://schemas.microsoft.com/office/powerpoint/2010/main" val="14593931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Disposition personnalisé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0BB9AE1-9ADB-4398-ABFC-76BBEACCE1C5}"/>
              </a:ext>
            </a:extLst>
          </p:cNvPr>
          <p:cNvSpPr>
            <a:spLocks noGrp="1"/>
          </p:cNvSpPr>
          <p:nvPr>
            <p:ph type="title"/>
          </p:nvPr>
        </p:nvSpPr>
        <p:spPr/>
        <p:txBody>
          <a:bodyPr/>
          <a:lstStyle/>
          <a:p>
            <a:r>
              <a:rPr lang="fr-FR"/>
              <a:t>Modifiez le style du titre</a:t>
            </a:r>
          </a:p>
        </p:txBody>
      </p:sp>
      <p:sp>
        <p:nvSpPr>
          <p:cNvPr id="3" name="Espace réservé du pied de page 2">
            <a:extLst>
              <a:ext uri="{FF2B5EF4-FFF2-40B4-BE49-F238E27FC236}">
                <a16:creationId xmlns:a16="http://schemas.microsoft.com/office/drawing/2014/main" id="{47593117-A326-4EB0-B359-2E46F532E1DD}"/>
              </a:ext>
            </a:extLst>
          </p:cNvPr>
          <p:cNvSpPr>
            <a:spLocks noGrp="1"/>
          </p:cNvSpPr>
          <p:nvPr>
            <p:ph type="ftr" sz="quarter" idx="10"/>
          </p:nvPr>
        </p:nvSpPr>
        <p:spPr/>
        <p:txBody>
          <a:bodyPr/>
          <a:lstStyle/>
          <a:p>
            <a:r>
              <a:rPr lang="en-US"/>
              <a:t>Presentation Title | Internal | DVIC | Technical Lecture</a:t>
            </a:r>
            <a:endParaRPr lang="en-US" dirty="0"/>
          </a:p>
        </p:txBody>
      </p:sp>
      <p:sp>
        <p:nvSpPr>
          <p:cNvPr id="4" name="Espace réservé du numéro de diapositive 3">
            <a:extLst>
              <a:ext uri="{FF2B5EF4-FFF2-40B4-BE49-F238E27FC236}">
                <a16:creationId xmlns:a16="http://schemas.microsoft.com/office/drawing/2014/main" id="{FE68BF87-2911-43EF-B696-FCBD0966BDF5}"/>
              </a:ext>
            </a:extLst>
          </p:cNvPr>
          <p:cNvSpPr>
            <a:spLocks noGrp="1"/>
          </p:cNvSpPr>
          <p:nvPr>
            <p:ph type="sldNum" sz="quarter" idx="11"/>
          </p:nvPr>
        </p:nvSpPr>
        <p:spPr/>
        <p:txBody>
          <a:bodyPr/>
          <a:lstStyle/>
          <a:p>
            <a:fld id="{644EB595-0A1B-42A2-9F4D-E4BA0D3AE8CA}" type="slidenum">
              <a:rPr lang="fr-FR" smtClean="0"/>
              <a:pPr/>
              <a:t>‹N°›</a:t>
            </a:fld>
            <a:endParaRPr lang="fr-FR"/>
          </a:p>
        </p:txBody>
      </p:sp>
      <p:sp>
        <p:nvSpPr>
          <p:cNvPr id="12" name="Espace réservé du texte 11">
            <a:extLst>
              <a:ext uri="{FF2B5EF4-FFF2-40B4-BE49-F238E27FC236}">
                <a16:creationId xmlns:a16="http://schemas.microsoft.com/office/drawing/2014/main" id="{04971B27-BFCF-472C-BFEE-AB82DFCB580D}"/>
              </a:ext>
            </a:extLst>
          </p:cNvPr>
          <p:cNvSpPr>
            <a:spLocks noGrp="1"/>
          </p:cNvSpPr>
          <p:nvPr>
            <p:ph type="body" sz="quarter" idx="15" hasCustomPrompt="1"/>
          </p:nvPr>
        </p:nvSpPr>
        <p:spPr>
          <a:xfrm>
            <a:off x="1016947" y="2218822"/>
            <a:ext cx="1728744" cy="1683611"/>
          </a:xfrm>
          <a:prstGeom prst="roundRect">
            <a:avLst/>
          </a:prstGeom>
          <a:solidFill>
            <a:schemeClr val="bg1"/>
          </a:solidFill>
          <a:ln w="38100">
            <a:solidFill>
              <a:schemeClr val="tx1"/>
            </a:solidFill>
          </a:ln>
        </p:spPr>
        <p:txBody>
          <a:bodyPr anchor="ctr"/>
          <a:lstStyle>
            <a:lvl1pPr marL="457200" indent="-342900">
              <a:lnSpc>
                <a:spcPct val="150000"/>
              </a:lnSpc>
              <a:buFont typeface="Arial" panose="020B0604020202020204" pitchFamily="34" charset="0"/>
              <a:buChar char="•"/>
              <a:defRPr sz="1400"/>
            </a:lvl1pPr>
          </a:lstStyle>
          <a:p>
            <a:pPr lvl="0"/>
            <a:r>
              <a:rPr lang="fr-FR" dirty="0" err="1"/>
              <a:t>Keypoint</a:t>
            </a:r>
            <a:r>
              <a:rPr lang="fr-FR" dirty="0"/>
              <a:t> 01</a:t>
            </a:r>
          </a:p>
          <a:p>
            <a:pPr lvl="0"/>
            <a:r>
              <a:rPr lang="fr-FR" dirty="0" err="1"/>
              <a:t>Keypoint</a:t>
            </a:r>
            <a:r>
              <a:rPr lang="fr-FR" dirty="0"/>
              <a:t> 02</a:t>
            </a:r>
          </a:p>
          <a:p>
            <a:pPr lvl="0"/>
            <a:r>
              <a:rPr lang="fr-FR" dirty="0" err="1"/>
              <a:t>Keypoint</a:t>
            </a:r>
            <a:r>
              <a:rPr lang="fr-FR" dirty="0"/>
              <a:t> 03</a:t>
            </a:r>
          </a:p>
          <a:p>
            <a:pPr lvl="0"/>
            <a:r>
              <a:rPr lang="fr-FR" dirty="0" err="1"/>
              <a:t>Keypoint</a:t>
            </a:r>
            <a:r>
              <a:rPr lang="fr-FR" dirty="0"/>
              <a:t> 04</a:t>
            </a:r>
          </a:p>
        </p:txBody>
      </p:sp>
      <p:sp>
        <p:nvSpPr>
          <p:cNvPr id="9" name="Espace réservé du texte 8">
            <a:extLst>
              <a:ext uri="{FF2B5EF4-FFF2-40B4-BE49-F238E27FC236}">
                <a16:creationId xmlns:a16="http://schemas.microsoft.com/office/drawing/2014/main" id="{4B8363C3-082F-4210-9FCB-5988E56FCC05}"/>
              </a:ext>
            </a:extLst>
          </p:cNvPr>
          <p:cNvSpPr>
            <a:spLocks noGrp="1"/>
          </p:cNvSpPr>
          <p:nvPr>
            <p:ph type="body" sz="quarter" idx="14" hasCustomPrompt="1"/>
          </p:nvPr>
        </p:nvSpPr>
        <p:spPr>
          <a:xfrm>
            <a:off x="809356" y="1911387"/>
            <a:ext cx="1549283" cy="461547"/>
          </a:xfrm>
          <a:prstGeom prst="roundRect">
            <a:avLst>
              <a:gd name="adj" fmla="val 50000"/>
            </a:avLst>
          </a:prstGeom>
          <a:solidFill>
            <a:schemeClr val="bg1">
              <a:alpha val="93000"/>
            </a:schemeClr>
          </a:solidFill>
          <a:ln w="38100">
            <a:solidFill>
              <a:schemeClr val="tx1"/>
            </a:solidFill>
          </a:ln>
        </p:spPr>
        <p:txBody>
          <a:bodyPr anchor="ctr"/>
          <a:lstStyle>
            <a:lvl1pPr marL="114300" indent="0">
              <a:buNone/>
              <a:defRPr sz="1800">
                <a:latin typeface="+mj-lt"/>
              </a:defRPr>
            </a:lvl1pPr>
          </a:lstStyle>
          <a:p>
            <a:pPr lvl="0"/>
            <a:r>
              <a:rPr lang="fr-FR" dirty="0"/>
              <a:t>Aspect 01</a:t>
            </a:r>
          </a:p>
        </p:txBody>
      </p:sp>
      <p:sp>
        <p:nvSpPr>
          <p:cNvPr id="13" name="Espace réservé du texte 11">
            <a:extLst>
              <a:ext uri="{FF2B5EF4-FFF2-40B4-BE49-F238E27FC236}">
                <a16:creationId xmlns:a16="http://schemas.microsoft.com/office/drawing/2014/main" id="{88F3165B-C4D6-4F17-8ACF-19A9BA6224DE}"/>
              </a:ext>
            </a:extLst>
          </p:cNvPr>
          <p:cNvSpPr>
            <a:spLocks noGrp="1"/>
          </p:cNvSpPr>
          <p:nvPr>
            <p:ph type="body" sz="quarter" idx="16" hasCustomPrompt="1"/>
          </p:nvPr>
        </p:nvSpPr>
        <p:spPr>
          <a:xfrm>
            <a:off x="3429354" y="2218822"/>
            <a:ext cx="1728744" cy="1683611"/>
          </a:xfrm>
          <a:prstGeom prst="roundRect">
            <a:avLst/>
          </a:prstGeom>
          <a:solidFill>
            <a:schemeClr val="bg1"/>
          </a:solidFill>
          <a:ln w="38100">
            <a:solidFill>
              <a:schemeClr val="tx1"/>
            </a:solidFill>
          </a:ln>
        </p:spPr>
        <p:txBody>
          <a:bodyPr anchor="ctr"/>
          <a:lstStyle>
            <a:lvl1pPr marL="457200" indent="-342900">
              <a:lnSpc>
                <a:spcPct val="150000"/>
              </a:lnSpc>
              <a:buFont typeface="Arial" panose="020B0604020202020204" pitchFamily="34" charset="0"/>
              <a:buChar char="•"/>
              <a:defRPr sz="1400"/>
            </a:lvl1pPr>
          </a:lstStyle>
          <a:p>
            <a:pPr lvl="0"/>
            <a:r>
              <a:rPr lang="fr-FR" dirty="0" err="1"/>
              <a:t>Keypoint</a:t>
            </a:r>
            <a:r>
              <a:rPr lang="fr-FR" dirty="0"/>
              <a:t> 01</a:t>
            </a:r>
          </a:p>
          <a:p>
            <a:pPr lvl="0"/>
            <a:r>
              <a:rPr lang="fr-FR" dirty="0" err="1"/>
              <a:t>Keypoint</a:t>
            </a:r>
            <a:r>
              <a:rPr lang="fr-FR" dirty="0"/>
              <a:t> 02</a:t>
            </a:r>
          </a:p>
          <a:p>
            <a:pPr lvl="0"/>
            <a:r>
              <a:rPr lang="fr-FR" dirty="0" err="1"/>
              <a:t>Keypoint</a:t>
            </a:r>
            <a:r>
              <a:rPr lang="fr-FR" dirty="0"/>
              <a:t> 03</a:t>
            </a:r>
          </a:p>
          <a:p>
            <a:pPr lvl="0"/>
            <a:r>
              <a:rPr lang="fr-FR" dirty="0" err="1"/>
              <a:t>Keypoint</a:t>
            </a:r>
            <a:r>
              <a:rPr lang="fr-FR" dirty="0"/>
              <a:t> 04</a:t>
            </a:r>
          </a:p>
        </p:txBody>
      </p:sp>
      <p:sp>
        <p:nvSpPr>
          <p:cNvPr id="14" name="Espace réservé du texte 8">
            <a:extLst>
              <a:ext uri="{FF2B5EF4-FFF2-40B4-BE49-F238E27FC236}">
                <a16:creationId xmlns:a16="http://schemas.microsoft.com/office/drawing/2014/main" id="{D37B685B-27C5-4EB5-8816-E6B1749B9896}"/>
              </a:ext>
            </a:extLst>
          </p:cNvPr>
          <p:cNvSpPr>
            <a:spLocks noGrp="1"/>
          </p:cNvSpPr>
          <p:nvPr>
            <p:ph type="body" sz="quarter" idx="17" hasCustomPrompt="1"/>
          </p:nvPr>
        </p:nvSpPr>
        <p:spPr>
          <a:xfrm>
            <a:off x="3221763" y="1911387"/>
            <a:ext cx="1549283" cy="461547"/>
          </a:xfrm>
          <a:prstGeom prst="roundRect">
            <a:avLst>
              <a:gd name="adj" fmla="val 50000"/>
            </a:avLst>
          </a:prstGeom>
          <a:solidFill>
            <a:schemeClr val="bg1">
              <a:alpha val="93000"/>
            </a:schemeClr>
          </a:solidFill>
          <a:ln w="38100">
            <a:solidFill>
              <a:schemeClr val="tx1"/>
            </a:solidFill>
          </a:ln>
        </p:spPr>
        <p:txBody>
          <a:bodyPr anchor="ctr"/>
          <a:lstStyle>
            <a:lvl1pPr marL="114300" indent="0">
              <a:buNone/>
              <a:defRPr sz="1800">
                <a:latin typeface="+mj-lt"/>
              </a:defRPr>
            </a:lvl1pPr>
          </a:lstStyle>
          <a:p>
            <a:pPr lvl="0"/>
            <a:r>
              <a:rPr lang="fr-FR" dirty="0"/>
              <a:t>Aspect 02</a:t>
            </a:r>
          </a:p>
        </p:txBody>
      </p:sp>
      <p:sp>
        <p:nvSpPr>
          <p:cNvPr id="15" name="Espace réservé du texte 11">
            <a:extLst>
              <a:ext uri="{FF2B5EF4-FFF2-40B4-BE49-F238E27FC236}">
                <a16:creationId xmlns:a16="http://schemas.microsoft.com/office/drawing/2014/main" id="{4F12E22F-C43B-4B63-BB4D-4126A46E1EEE}"/>
              </a:ext>
            </a:extLst>
          </p:cNvPr>
          <p:cNvSpPr>
            <a:spLocks noGrp="1"/>
          </p:cNvSpPr>
          <p:nvPr>
            <p:ph type="body" sz="quarter" idx="18" hasCustomPrompt="1"/>
          </p:nvPr>
        </p:nvSpPr>
        <p:spPr>
          <a:xfrm>
            <a:off x="5841761" y="2218822"/>
            <a:ext cx="1728744" cy="1683611"/>
          </a:xfrm>
          <a:prstGeom prst="roundRect">
            <a:avLst/>
          </a:prstGeom>
          <a:solidFill>
            <a:schemeClr val="bg1"/>
          </a:solidFill>
          <a:ln w="38100">
            <a:solidFill>
              <a:schemeClr val="tx1"/>
            </a:solidFill>
          </a:ln>
        </p:spPr>
        <p:txBody>
          <a:bodyPr anchor="ctr"/>
          <a:lstStyle>
            <a:lvl1pPr marL="457200" indent="-342900">
              <a:lnSpc>
                <a:spcPct val="150000"/>
              </a:lnSpc>
              <a:buFont typeface="Arial" panose="020B0604020202020204" pitchFamily="34" charset="0"/>
              <a:buChar char="•"/>
              <a:defRPr sz="1400"/>
            </a:lvl1pPr>
          </a:lstStyle>
          <a:p>
            <a:pPr lvl="0"/>
            <a:r>
              <a:rPr lang="fr-FR" dirty="0" err="1"/>
              <a:t>Keypoint</a:t>
            </a:r>
            <a:r>
              <a:rPr lang="fr-FR" dirty="0"/>
              <a:t> 01</a:t>
            </a:r>
          </a:p>
          <a:p>
            <a:pPr lvl="0"/>
            <a:r>
              <a:rPr lang="fr-FR" dirty="0" err="1"/>
              <a:t>Keypoint</a:t>
            </a:r>
            <a:r>
              <a:rPr lang="fr-FR" dirty="0"/>
              <a:t> 02</a:t>
            </a:r>
          </a:p>
          <a:p>
            <a:pPr lvl="0"/>
            <a:r>
              <a:rPr lang="fr-FR" dirty="0" err="1"/>
              <a:t>Keypoint</a:t>
            </a:r>
            <a:r>
              <a:rPr lang="fr-FR" dirty="0"/>
              <a:t> 03</a:t>
            </a:r>
          </a:p>
          <a:p>
            <a:pPr lvl="0"/>
            <a:r>
              <a:rPr lang="fr-FR" dirty="0" err="1"/>
              <a:t>Keypoint</a:t>
            </a:r>
            <a:r>
              <a:rPr lang="fr-FR" dirty="0"/>
              <a:t> 04</a:t>
            </a:r>
          </a:p>
        </p:txBody>
      </p:sp>
      <p:sp>
        <p:nvSpPr>
          <p:cNvPr id="16" name="Espace réservé du texte 8">
            <a:extLst>
              <a:ext uri="{FF2B5EF4-FFF2-40B4-BE49-F238E27FC236}">
                <a16:creationId xmlns:a16="http://schemas.microsoft.com/office/drawing/2014/main" id="{588B99B3-D64A-43AA-9F78-CB47773BCE86}"/>
              </a:ext>
            </a:extLst>
          </p:cNvPr>
          <p:cNvSpPr>
            <a:spLocks noGrp="1"/>
          </p:cNvSpPr>
          <p:nvPr>
            <p:ph type="body" sz="quarter" idx="19" hasCustomPrompt="1"/>
          </p:nvPr>
        </p:nvSpPr>
        <p:spPr>
          <a:xfrm>
            <a:off x="5634170" y="1911387"/>
            <a:ext cx="1549283" cy="461547"/>
          </a:xfrm>
          <a:prstGeom prst="roundRect">
            <a:avLst>
              <a:gd name="adj" fmla="val 50000"/>
            </a:avLst>
          </a:prstGeom>
          <a:solidFill>
            <a:schemeClr val="bg1">
              <a:alpha val="93000"/>
            </a:schemeClr>
          </a:solidFill>
          <a:ln w="38100">
            <a:solidFill>
              <a:schemeClr val="tx1"/>
            </a:solidFill>
          </a:ln>
        </p:spPr>
        <p:txBody>
          <a:bodyPr anchor="ctr"/>
          <a:lstStyle>
            <a:lvl1pPr marL="114300" indent="0">
              <a:buNone/>
              <a:defRPr sz="1800">
                <a:latin typeface="+mj-lt"/>
              </a:defRPr>
            </a:lvl1pPr>
          </a:lstStyle>
          <a:p>
            <a:pPr lvl="0"/>
            <a:r>
              <a:rPr lang="fr-FR" dirty="0"/>
              <a:t>Aspect 03</a:t>
            </a:r>
          </a:p>
        </p:txBody>
      </p:sp>
      <p:sp>
        <p:nvSpPr>
          <p:cNvPr id="17" name="Espace réservé du texte 5">
            <a:extLst>
              <a:ext uri="{FF2B5EF4-FFF2-40B4-BE49-F238E27FC236}">
                <a16:creationId xmlns:a16="http://schemas.microsoft.com/office/drawing/2014/main" id="{B67E04DA-028C-4764-8D69-8B36174741E2}"/>
              </a:ext>
            </a:extLst>
          </p:cNvPr>
          <p:cNvSpPr>
            <a:spLocks noGrp="1"/>
          </p:cNvSpPr>
          <p:nvPr>
            <p:ph type="body" sz="quarter" idx="12" hasCustomPrompt="1"/>
          </p:nvPr>
        </p:nvSpPr>
        <p:spPr>
          <a:xfrm>
            <a:off x="216450" y="255819"/>
            <a:ext cx="730887" cy="450850"/>
          </a:xfrm>
        </p:spPr>
        <p:txBody>
          <a:bodyPr/>
          <a:lstStyle>
            <a:lvl1pPr marL="114300" indent="0">
              <a:buNone/>
              <a:defRPr sz="2000">
                <a:latin typeface="+mj-lt"/>
              </a:defRPr>
            </a:lvl1pPr>
          </a:lstStyle>
          <a:p>
            <a:pPr lvl="0"/>
            <a:r>
              <a:rPr lang="fr-FR" dirty="0"/>
              <a:t>01|</a:t>
            </a:r>
          </a:p>
        </p:txBody>
      </p:sp>
      <p:sp>
        <p:nvSpPr>
          <p:cNvPr id="18" name="Espace réservé du texte 5">
            <a:extLst>
              <a:ext uri="{FF2B5EF4-FFF2-40B4-BE49-F238E27FC236}">
                <a16:creationId xmlns:a16="http://schemas.microsoft.com/office/drawing/2014/main" id="{0D9DABBC-4585-4EA4-B01E-B1591A258817}"/>
              </a:ext>
            </a:extLst>
          </p:cNvPr>
          <p:cNvSpPr>
            <a:spLocks noGrp="1"/>
          </p:cNvSpPr>
          <p:nvPr>
            <p:ph type="body" sz="quarter" idx="20" hasCustomPrompt="1"/>
          </p:nvPr>
        </p:nvSpPr>
        <p:spPr>
          <a:xfrm>
            <a:off x="628649" y="255819"/>
            <a:ext cx="2187723" cy="450850"/>
          </a:xfrm>
        </p:spPr>
        <p:txBody>
          <a:bodyPr/>
          <a:lstStyle>
            <a:lvl1pPr marL="114300" indent="0">
              <a:buNone/>
              <a:defRPr sz="2000">
                <a:solidFill>
                  <a:schemeClr val="accent1"/>
                </a:solidFill>
                <a:latin typeface="+mj-lt"/>
              </a:defRPr>
            </a:lvl1pPr>
          </a:lstStyle>
          <a:p>
            <a:pPr lvl="0"/>
            <a:r>
              <a:rPr lang="fr-FR" dirty="0"/>
              <a:t>SECTION NAME</a:t>
            </a:r>
          </a:p>
        </p:txBody>
      </p:sp>
    </p:spTree>
    <p:extLst>
      <p:ext uri="{BB962C8B-B14F-4D97-AF65-F5344CB8AC3E}">
        <p14:creationId xmlns:p14="http://schemas.microsoft.com/office/powerpoint/2010/main" val="34618319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header" preserve="1">
  <p:cSld name="1_Section header">
    <p:bg>
      <p:bgPr>
        <a:solidFill>
          <a:schemeClr val="accent1"/>
        </a:solidFill>
        <a:effectLst/>
      </p:bgPr>
    </p:bg>
    <p:spTree>
      <p:nvGrpSpPr>
        <p:cNvPr id="1" name="Shape 13"/>
        <p:cNvGrpSpPr/>
        <p:nvPr/>
      </p:nvGrpSpPr>
      <p:grpSpPr>
        <a:xfrm>
          <a:off x="0" y="0"/>
          <a:ext cx="0" cy="0"/>
          <a:chOff x="0" y="0"/>
          <a:chExt cx="0" cy="0"/>
        </a:xfrm>
      </p:grpSpPr>
      <p:sp>
        <p:nvSpPr>
          <p:cNvPr id="14" name="Google Shape;14;p3"/>
          <p:cNvSpPr txBox="1">
            <a:spLocks noGrp="1"/>
          </p:cNvSpPr>
          <p:nvPr>
            <p:ph type="title" hasCustomPrompt="1"/>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solidFill>
                  <a:schemeClr val="tx1"/>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r>
              <a:rPr lang="fr-FR" dirty="0"/>
              <a:t>Citation</a:t>
            </a:r>
            <a:endParaRPr dirty="0"/>
          </a:p>
        </p:txBody>
      </p:sp>
      <p:sp>
        <p:nvSpPr>
          <p:cNvPr id="3" name="Espace réservé du texte 2">
            <a:extLst>
              <a:ext uri="{FF2B5EF4-FFF2-40B4-BE49-F238E27FC236}">
                <a16:creationId xmlns:a16="http://schemas.microsoft.com/office/drawing/2014/main" id="{E964AFB1-FB48-44FF-8E9A-17F5EAEC29F8}"/>
              </a:ext>
            </a:extLst>
          </p:cNvPr>
          <p:cNvSpPr>
            <a:spLocks noGrp="1"/>
          </p:cNvSpPr>
          <p:nvPr>
            <p:ph type="body" sz="quarter" idx="10" hasCustomPrompt="1"/>
          </p:nvPr>
        </p:nvSpPr>
        <p:spPr>
          <a:xfrm>
            <a:off x="5904565" y="2992650"/>
            <a:ext cx="2265213" cy="502580"/>
          </a:xfrm>
        </p:spPr>
        <p:txBody>
          <a:bodyPr/>
          <a:lstStyle>
            <a:lvl1pPr marL="114300" indent="0">
              <a:buNone/>
              <a:defRPr/>
            </a:lvl1pPr>
          </a:lstStyle>
          <a:p>
            <a:pPr lvl="0"/>
            <a:r>
              <a:rPr lang="fr-FR" dirty="0"/>
              <a:t>- </a:t>
            </a:r>
            <a:r>
              <a:rPr lang="fr-FR" dirty="0" err="1"/>
              <a:t>Author</a:t>
            </a:r>
            <a:endParaRPr lang="fr-FR" dirty="0"/>
          </a:p>
        </p:txBody>
      </p:sp>
      <p:sp>
        <p:nvSpPr>
          <p:cNvPr id="4" name="ZoneTexte 3">
            <a:extLst>
              <a:ext uri="{FF2B5EF4-FFF2-40B4-BE49-F238E27FC236}">
                <a16:creationId xmlns:a16="http://schemas.microsoft.com/office/drawing/2014/main" id="{F22FFC85-C2D2-4D8C-8122-939041EADB78}"/>
              </a:ext>
            </a:extLst>
          </p:cNvPr>
          <p:cNvSpPr txBox="1"/>
          <p:nvPr/>
        </p:nvSpPr>
        <p:spPr>
          <a:xfrm>
            <a:off x="1098134" y="1786920"/>
            <a:ext cx="6947731" cy="1569660"/>
          </a:xfrm>
          <a:prstGeom prst="rect">
            <a:avLst/>
          </a:prstGeom>
          <a:noFill/>
        </p:spPr>
        <p:txBody>
          <a:bodyPr wrap="square" rtlCol="0">
            <a:spAutoFit/>
          </a:bodyPr>
          <a:lstStyle/>
          <a:p>
            <a:pPr algn="ctr"/>
            <a:r>
              <a:rPr lang="fr-FR" sz="9600" dirty="0">
                <a:solidFill>
                  <a:schemeClr val="accent1">
                    <a:lumMod val="50000"/>
                  </a:schemeClr>
                </a:solidFill>
                <a:latin typeface="+mj-lt"/>
              </a:rPr>
              <a:t>,,                ’’</a:t>
            </a:r>
          </a:p>
        </p:txBody>
      </p:sp>
      <p:sp>
        <p:nvSpPr>
          <p:cNvPr id="5" name="ZoneTexte 4">
            <a:extLst>
              <a:ext uri="{FF2B5EF4-FFF2-40B4-BE49-F238E27FC236}">
                <a16:creationId xmlns:a16="http://schemas.microsoft.com/office/drawing/2014/main" id="{CB89C099-AE4C-47B8-8FFE-9A6F56F14271}"/>
              </a:ext>
            </a:extLst>
          </p:cNvPr>
          <p:cNvSpPr txBox="1"/>
          <p:nvPr userDrawn="1"/>
        </p:nvSpPr>
        <p:spPr>
          <a:xfrm>
            <a:off x="1098134" y="1786920"/>
            <a:ext cx="6947731" cy="1569660"/>
          </a:xfrm>
          <a:prstGeom prst="rect">
            <a:avLst/>
          </a:prstGeom>
          <a:noFill/>
        </p:spPr>
        <p:txBody>
          <a:bodyPr wrap="square" rtlCol="0">
            <a:spAutoFit/>
          </a:bodyPr>
          <a:lstStyle/>
          <a:p>
            <a:pPr algn="ctr"/>
            <a:r>
              <a:rPr lang="fr-FR" sz="9600" dirty="0">
                <a:solidFill>
                  <a:schemeClr val="accent1">
                    <a:lumMod val="50000"/>
                  </a:schemeClr>
                </a:solidFill>
                <a:latin typeface="+mj-lt"/>
              </a:rPr>
              <a:t>,,                ’’</a:t>
            </a:r>
          </a:p>
        </p:txBody>
      </p:sp>
    </p:spTree>
    <p:extLst>
      <p:ext uri="{BB962C8B-B14F-4D97-AF65-F5344CB8AC3E}">
        <p14:creationId xmlns:p14="http://schemas.microsoft.com/office/powerpoint/2010/main" val="42938441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wo columns" userDrawn="1">
  <p:cSld name="Title and two 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706669"/>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fr-FR"/>
              <a:t>Modifiez le style du titre</a:t>
            </a:r>
            <a:endParaRPr/>
          </a:p>
        </p:txBody>
      </p:sp>
      <p:sp>
        <p:nvSpPr>
          <p:cNvPr id="22" name="Google Shape;22;p5"/>
          <p:cNvSpPr txBox="1">
            <a:spLocks noGrp="1"/>
          </p:cNvSpPr>
          <p:nvPr>
            <p:ph type="body" idx="1"/>
          </p:nvPr>
        </p:nvSpPr>
        <p:spPr>
          <a:xfrm>
            <a:off x="311700" y="1279369"/>
            <a:ext cx="3999900" cy="3255082"/>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pPr lvl="0"/>
            <a:r>
              <a:rPr lang="fr-FR"/>
              <a:t>Cliquez pour modifier les styles du texte du masque</a:t>
            </a:r>
          </a:p>
        </p:txBody>
      </p:sp>
      <p:sp>
        <p:nvSpPr>
          <p:cNvPr id="23" name="Google Shape;23;p5"/>
          <p:cNvSpPr txBox="1">
            <a:spLocks noGrp="1"/>
          </p:cNvSpPr>
          <p:nvPr>
            <p:ph type="body" idx="2"/>
          </p:nvPr>
        </p:nvSpPr>
        <p:spPr>
          <a:xfrm>
            <a:off x="4832400" y="1279369"/>
            <a:ext cx="3999900" cy="3255082"/>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pPr lvl="0"/>
            <a:r>
              <a:rPr lang="fr-FR"/>
              <a:t>Cliquez pour modifier les styles du texte du masque</a:t>
            </a:r>
          </a:p>
        </p:txBody>
      </p:sp>
      <p:sp>
        <p:nvSpPr>
          <p:cNvPr id="8" name="Espace réservé du pied de page 2">
            <a:extLst>
              <a:ext uri="{FF2B5EF4-FFF2-40B4-BE49-F238E27FC236}">
                <a16:creationId xmlns:a16="http://schemas.microsoft.com/office/drawing/2014/main" id="{D4DA77F5-9B88-4469-911A-225A623C3A28}"/>
              </a:ext>
            </a:extLst>
          </p:cNvPr>
          <p:cNvSpPr>
            <a:spLocks noGrp="1"/>
          </p:cNvSpPr>
          <p:nvPr>
            <p:ph type="ftr" sz="quarter" idx="10"/>
          </p:nvPr>
        </p:nvSpPr>
        <p:spPr>
          <a:xfrm>
            <a:off x="723900" y="4534451"/>
            <a:ext cx="7410450" cy="280987"/>
          </a:xfrm>
        </p:spPr>
        <p:txBody>
          <a:bodyPr/>
          <a:lstStyle/>
          <a:p>
            <a:r>
              <a:rPr lang="en-US" dirty="0"/>
              <a:t>Presentation Title | Internal | DVIC | Technical Lecture</a:t>
            </a:r>
          </a:p>
        </p:txBody>
      </p:sp>
      <p:sp>
        <p:nvSpPr>
          <p:cNvPr id="9" name="Espace réservé du numéro de diapositive 3">
            <a:extLst>
              <a:ext uri="{FF2B5EF4-FFF2-40B4-BE49-F238E27FC236}">
                <a16:creationId xmlns:a16="http://schemas.microsoft.com/office/drawing/2014/main" id="{9C25DF92-9926-4A29-8F70-3920E304F83E}"/>
              </a:ext>
            </a:extLst>
          </p:cNvPr>
          <p:cNvSpPr>
            <a:spLocks noGrp="1"/>
          </p:cNvSpPr>
          <p:nvPr>
            <p:ph type="sldNum" sz="quarter" idx="11"/>
          </p:nvPr>
        </p:nvSpPr>
        <p:spPr>
          <a:xfrm>
            <a:off x="311700" y="4534451"/>
            <a:ext cx="412199" cy="280987"/>
          </a:xfrm>
        </p:spPr>
        <p:txBody>
          <a:bodyPr/>
          <a:lstStyle/>
          <a:p>
            <a:fld id="{644EB595-0A1B-42A2-9F4D-E4BA0D3AE8CA}" type="slidenum">
              <a:rPr lang="fr-FR" smtClean="0"/>
              <a:pPr/>
              <a:t>‹N°›</a:t>
            </a:fld>
            <a:endParaRPr lang="fr-FR"/>
          </a:p>
        </p:txBody>
      </p:sp>
      <p:sp>
        <p:nvSpPr>
          <p:cNvPr id="14" name="Espace réservé du texte 5">
            <a:extLst>
              <a:ext uri="{FF2B5EF4-FFF2-40B4-BE49-F238E27FC236}">
                <a16:creationId xmlns:a16="http://schemas.microsoft.com/office/drawing/2014/main" id="{E1F88776-3AA1-4F35-A817-0E02D1FBD7C4}"/>
              </a:ext>
            </a:extLst>
          </p:cNvPr>
          <p:cNvSpPr>
            <a:spLocks noGrp="1"/>
          </p:cNvSpPr>
          <p:nvPr>
            <p:ph type="body" sz="quarter" idx="12" hasCustomPrompt="1"/>
          </p:nvPr>
        </p:nvSpPr>
        <p:spPr>
          <a:xfrm>
            <a:off x="216450" y="255819"/>
            <a:ext cx="730887" cy="450850"/>
          </a:xfrm>
        </p:spPr>
        <p:txBody>
          <a:bodyPr/>
          <a:lstStyle>
            <a:lvl1pPr marL="114300" indent="0">
              <a:buNone/>
              <a:defRPr sz="2000">
                <a:latin typeface="+mj-lt"/>
              </a:defRPr>
            </a:lvl1pPr>
          </a:lstStyle>
          <a:p>
            <a:pPr lvl="0"/>
            <a:r>
              <a:rPr lang="fr-FR" dirty="0"/>
              <a:t>01|</a:t>
            </a:r>
          </a:p>
        </p:txBody>
      </p:sp>
      <p:sp>
        <p:nvSpPr>
          <p:cNvPr id="15" name="Espace réservé du texte 5">
            <a:extLst>
              <a:ext uri="{FF2B5EF4-FFF2-40B4-BE49-F238E27FC236}">
                <a16:creationId xmlns:a16="http://schemas.microsoft.com/office/drawing/2014/main" id="{F30BD5A9-43B4-4D7E-9844-26FE354223BF}"/>
              </a:ext>
            </a:extLst>
          </p:cNvPr>
          <p:cNvSpPr>
            <a:spLocks noGrp="1"/>
          </p:cNvSpPr>
          <p:nvPr>
            <p:ph type="body" sz="quarter" idx="20" hasCustomPrompt="1"/>
          </p:nvPr>
        </p:nvSpPr>
        <p:spPr>
          <a:xfrm>
            <a:off x="628649" y="255819"/>
            <a:ext cx="2187723" cy="450850"/>
          </a:xfrm>
        </p:spPr>
        <p:txBody>
          <a:bodyPr/>
          <a:lstStyle>
            <a:lvl1pPr marL="114300" indent="0">
              <a:buNone/>
              <a:defRPr sz="2000">
                <a:solidFill>
                  <a:schemeClr val="accent1"/>
                </a:solidFill>
                <a:latin typeface="+mj-lt"/>
              </a:defRPr>
            </a:lvl1pPr>
          </a:lstStyle>
          <a:p>
            <a:pPr lvl="0"/>
            <a:r>
              <a:rPr lang="fr-FR" dirty="0"/>
              <a:t>SECTION NAME</a:t>
            </a:r>
          </a:p>
        </p:txBody>
      </p:sp>
    </p:spTree>
    <p:extLst>
      <p:ext uri="{BB962C8B-B14F-4D97-AF65-F5344CB8AC3E}">
        <p14:creationId xmlns:p14="http://schemas.microsoft.com/office/powerpoint/2010/main" val="7749816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Main point" userDrawn="1">
  <p:cSld name="Main 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706668"/>
            <a:ext cx="6367800" cy="3834281"/>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r>
              <a:rPr lang="fr-FR"/>
              <a:t>Modifiez le style du titre</a:t>
            </a:r>
            <a:endParaRPr/>
          </a:p>
        </p:txBody>
      </p:sp>
      <p:sp>
        <p:nvSpPr>
          <p:cNvPr id="4" name="Espace réservé du pied de page 2">
            <a:extLst>
              <a:ext uri="{FF2B5EF4-FFF2-40B4-BE49-F238E27FC236}">
                <a16:creationId xmlns:a16="http://schemas.microsoft.com/office/drawing/2014/main" id="{38FF05F8-4789-49ED-95AA-3A8CE07F8187}"/>
              </a:ext>
            </a:extLst>
          </p:cNvPr>
          <p:cNvSpPr>
            <a:spLocks noGrp="1"/>
          </p:cNvSpPr>
          <p:nvPr>
            <p:ph type="ftr" sz="quarter" idx="10"/>
          </p:nvPr>
        </p:nvSpPr>
        <p:spPr>
          <a:xfrm>
            <a:off x="723900" y="4534451"/>
            <a:ext cx="7410450" cy="280987"/>
          </a:xfrm>
        </p:spPr>
        <p:txBody>
          <a:bodyPr/>
          <a:lstStyle/>
          <a:p>
            <a:r>
              <a:rPr lang="en-US" dirty="0"/>
              <a:t>Presentation Title | Internal | DVIC | Technical Lecture</a:t>
            </a:r>
          </a:p>
        </p:txBody>
      </p:sp>
      <p:sp>
        <p:nvSpPr>
          <p:cNvPr id="5" name="Espace réservé du numéro de diapositive 3">
            <a:extLst>
              <a:ext uri="{FF2B5EF4-FFF2-40B4-BE49-F238E27FC236}">
                <a16:creationId xmlns:a16="http://schemas.microsoft.com/office/drawing/2014/main" id="{F96F0524-92FA-42B1-8164-ECC36DC18AF4}"/>
              </a:ext>
            </a:extLst>
          </p:cNvPr>
          <p:cNvSpPr>
            <a:spLocks noGrp="1"/>
          </p:cNvSpPr>
          <p:nvPr>
            <p:ph type="sldNum" sz="quarter" idx="11"/>
          </p:nvPr>
        </p:nvSpPr>
        <p:spPr>
          <a:xfrm>
            <a:off x="311700" y="4534451"/>
            <a:ext cx="412199" cy="280987"/>
          </a:xfrm>
        </p:spPr>
        <p:txBody>
          <a:bodyPr/>
          <a:lstStyle/>
          <a:p>
            <a:fld id="{644EB595-0A1B-42A2-9F4D-E4BA0D3AE8CA}" type="slidenum">
              <a:rPr lang="fr-FR" smtClean="0"/>
              <a:pPr/>
              <a:t>‹N°›</a:t>
            </a:fld>
            <a:endParaRPr lang="fr-FR"/>
          </a:p>
        </p:txBody>
      </p:sp>
      <p:sp>
        <p:nvSpPr>
          <p:cNvPr id="6" name="Espace réservé du texte 5">
            <a:extLst>
              <a:ext uri="{FF2B5EF4-FFF2-40B4-BE49-F238E27FC236}">
                <a16:creationId xmlns:a16="http://schemas.microsoft.com/office/drawing/2014/main" id="{50597690-3903-4457-91C5-5A1D0B0E4341}"/>
              </a:ext>
            </a:extLst>
          </p:cNvPr>
          <p:cNvSpPr>
            <a:spLocks noGrp="1"/>
          </p:cNvSpPr>
          <p:nvPr>
            <p:ph type="body" sz="quarter" idx="12" hasCustomPrompt="1"/>
          </p:nvPr>
        </p:nvSpPr>
        <p:spPr>
          <a:xfrm>
            <a:off x="311700" y="255819"/>
            <a:ext cx="730887" cy="450850"/>
          </a:xfrm>
        </p:spPr>
        <p:txBody>
          <a:bodyPr/>
          <a:lstStyle>
            <a:lvl1pPr marL="114300" indent="0">
              <a:buNone/>
              <a:defRPr sz="2000">
                <a:latin typeface="+mj-lt"/>
              </a:defRPr>
            </a:lvl1pPr>
          </a:lstStyle>
          <a:p>
            <a:pPr lvl="0"/>
            <a:r>
              <a:rPr lang="fr-FR" dirty="0"/>
              <a:t>01|</a:t>
            </a:r>
          </a:p>
        </p:txBody>
      </p:sp>
      <p:sp>
        <p:nvSpPr>
          <p:cNvPr id="7" name="Espace réservé du texte 5">
            <a:extLst>
              <a:ext uri="{FF2B5EF4-FFF2-40B4-BE49-F238E27FC236}">
                <a16:creationId xmlns:a16="http://schemas.microsoft.com/office/drawing/2014/main" id="{C3E4B9C5-68EB-450D-900E-95F89070B4A0}"/>
              </a:ext>
            </a:extLst>
          </p:cNvPr>
          <p:cNvSpPr>
            <a:spLocks noGrp="1"/>
          </p:cNvSpPr>
          <p:nvPr>
            <p:ph type="body" sz="quarter" idx="15" hasCustomPrompt="1"/>
          </p:nvPr>
        </p:nvSpPr>
        <p:spPr>
          <a:xfrm>
            <a:off x="723899" y="255819"/>
            <a:ext cx="2187723" cy="450850"/>
          </a:xfrm>
        </p:spPr>
        <p:txBody>
          <a:bodyPr/>
          <a:lstStyle>
            <a:lvl1pPr marL="114300" indent="0">
              <a:buNone/>
              <a:defRPr sz="2000">
                <a:solidFill>
                  <a:schemeClr val="accent1"/>
                </a:solidFill>
                <a:latin typeface="+mj-lt"/>
              </a:defRPr>
            </a:lvl1pPr>
          </a:lstStyle>
          <a:p>
            <a:pPr lvl="0"/>
            <a:r>
              <a:rPr lang="fr-FR" dirty="0"/>
              <a:t>SECTION NAME</a:t>
            </a:r>
          </a:p>
        </p:txBody>
      </p:sp>
    </p:spTree>
    <p:extLst>
      <p:ext uri="{BB962C8B-B14F-4D97-AF65-F5344CB8AC3E}">
        <p14:creationId xmlns:p14="http://schemas.microsoft.com/office/powerpoint/2010/main" val="28082356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userDrawn="1">
  <p:cSld name="Section title and 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r>
              <a:rPr lang="fr-FR"/>
              <a:t>Modifiez le style du titre</a:t>
            </a:r>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r>
              <a:rPr lang="fr-FR"/>
              <a:t>Modifiez le style des sous-titres du masque</a:t>
            </a:r>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pPr lvl="0"/>
            <a:r>
              <a:rPr lang="fr-FR"/>
              <a:t>Cliquez pour modifier les styles du texte du masque</a:t>
            </a:r>
          </a:p>
        </p:txBody>
      </p:sp>
      <p:sp>
        <p:nvSpPr>
          <p:cNvPr id="7" name="Espace réservé du pied de page 2">
            <a:extLst>
              <a:ext uri="{FF2B5EF4-FFF2-40B4-BE49-F238E27FC236}">
                <a16:creationId xmlns:a16="http://schemas.microsoft.com/office/drawing/2014/main" id="{CEA1F13C-6DF9-4FB4-9134-2B25F6C478FF}"/>
              </a:ext>
            </a:extLst>
          </p:cNvPr>
          <p:cNvSpPr>
            <a:spLocks noGrp="1"/>
          </p:cNvSpPr>
          <p:nvPr>
            <p:ph type="ftr" sz="quarter" idx="10"/>
          </p:nvPr>
        </p:nvSpPr>
        <p:spPr>
          <a:xfrm>
            <a:off x="723900" y="4534451"/>
            <a:ext cx="7410450" cy="280987"/>
          </a:xfrm>
        </p:spPr>
        <p:txBody>
          <a:bodyPr/>
          <a:lstStyle/>
          <a:p>
            <a:r>
              <a:rPr lang="en-US" dirty="0"/>
              <a:t>Presentation Title | Internal | DVIC | Technical Lecture</a:t>
            </a:r>
          </a:p>
        </p:txBody>
      </p:sp>
      <p:sp>
        <p:nvSpPr>
          <p:cNvPr id="8" name="Espace réservé du numéro de diapositive 3">
            <a:extLst>
              <a:ext uri="{FF2B5EF4-FFF2-40B4-BE49-F238E27FC236}">
                <a16:creationId xmlns:a16="http://schemas.microsoft.com/office/drawing/2014/main" id="{5C18A194-6D02-4417-BA06-F2777F5098EC}"/>
              </a:ext>
            </a:extLst>
          </p:cNvPr>
          <p:cNvSpPr>
            <a:spLocks noGrp="1"/>
          </p:cNvSpPr>
          <p:nvPr>
            <p:ph type="sldNum" sz="quarter" idx="11"/>
          </p:nvPr>
        </p:nvSpPr>
        <p:spPr>
          <a:xfrm>
            <a:off x="311700" y="4534451"/>
            <a:ext cx="412199" cy="280987"/>
          </a:xfrm>
        </p:spPr>
        <p:txBody>
          <a:bodyPr/>
          <a:lstStyle/>
          <a:p>
            <a:fld id="{644EB595-0A1B-42A2-9F4D-E4BA0D3AE8CA}" type="slidenum">
              <a:rPr lang="fr-FR" smtClean="0"/>
              <a:pPr/>
              <a:t>‹N°›</a:t>
            </a:fld>
            <a:endParaRPr lang="fr-FR"/>
          </a:p>
        </p:txBody>
      </p:sp>
      <p:sp>
        <p:nvSpPr>
          <p:cNvPr id="9" name="Espace réservé du texte 5">
            <a:extLst>
              <a:ext uri="{FF2B5EF4-FFF2-40B4-BE49-F238E27FC236}">
                <a16:creationId xmlns:a16="http://schemas.microsoft.com/office/drawing/2014/main" id="{E88662A8-F38B-4B22-B4A2-53E7B6878732}"/>
              </a:ext>
            </a:extLst>
          </p:cNvPr>
          <p:cNvSpPr>
            <a:spLocks noGrp="1"/>
          </p:cNvSpPr>
          <p:nvPr>
            <p:ph type="body" sz="quarter" idx="12" hasCustomPrompt="1"/>
          </p:nvPr>
        </p:nvSpPr>
        <p:spPr>
          <a:xfrm>
            <a:off x="311700" y="255819"/>
            <a:ext cx="730887" cy="450850"/>
          </a:xfrm>
        </p:spPr>
        <p:txBody>
          <a:bodyPr/>
          <a:lstStyle>
            <a:lvl1pPr marL="114300" indent="0">
              <a:buNone/>
              <a:defRPr sz="2000">
                <a:latin typeface="+mj-lt"/>
              </a:defRPr>
            </a:lvl1pPr>
          </a:lstStyle>
          <a:p>
            <a:pPr lvl="0"/>
            <a:r>
              <a:rPr lang="fr-FR" dirty="0"/>
              <a:t>01|</a:t>
            </a:r>
          </a:p>
        </p:txBody>
      </p:sp>
      <p:sp>
        <p:nvSpPr>
          <p:cNvPr id="10" name="Espace réservé du texte 5">
            <a:extLst>
              <a:ext uri="{FF2B5EF4-FFF2-40B4-BE49-F238E27FC236}">
                <a16:creationId xmlns:a16="http://schemas.microsoft.com/office/drawing/2014/main" id="{B0C10E2D-9D15-43B0-ADE9-E3DE43C314F0}"/>
              </a:ext>
            </a:extLst>
          </p:cNvPr>
          <p:cNvSpPr>
            <a:spLocks noGrp="1"/>
          </p:cNvSpPr>
          <p:nvPr>
            <p:ph type="body" sz="quarter" idx="15" hasCustomPrompt="1"/>
          </p:nvPr>
        </p:nvSpPr>
        <p:spPr>
          <a:xfrm>
            <a:off x="723899" y="255819"/>
            <a:ext cx="2187723" cy="450850"/>
          </a:xfrm>
        </p:spPr>
        <p:txBody>
          <a:bodyPr/>
          <a:lstStyle>
            <a:lvl1pPr marL="114300" indent="0">
              <a:buNone/>
              <a:defRPr sz="2000">
                <a:solidFill>
                  <a:schemeClr val="accent1"/>
                </a:solidFill>
                <a:latin typeface="+mj-lt"/>
              </a:defRPr>
            </a:lvl1pPr>
          </a:lstStyle>
          <a:p>
            <a:pPr lvl="0"/>
            <a:r>
              <a:rPr lang="fr-FR" dirty="0"/>
              <a:t>SECTION NAME</a:t>
            </a:r>
          </a:p>
        </p:txBody>
      </p:sp>
    </p:spTree>
    <p:extLst>
      <p:ext uri="{BB962C8B-B14F-4D97-AF65-F5344CB8AC3E}">
        <p14:creationId xmlns:p14="http://schemas.microsoft.com/office/powerpoint/2010/main" val="20326399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sv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image" Target="../media/image2.svg"/><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5.xml"/><Relationship Id="rId13" Type="http://schemas.openxmlformats.org/officeDocument/2006/relationships/slideLayout" Target="../slideLayouts/slideLayout40.xml"/><Relationship Id="rId18" Type="http://schemas.openxmlformats.org/officeDocument/2006/relationships/image" Target="../media/image1.png"/><Relationship Id="rId3" Type="http://schemas.openxmlformats.org/officeDocument/2006/relationships/slideLayout" Target="../slideLayouts/slideLayout30.xml"/><Relationship Id="rId7" Type="http://schemas.openxmlformats.org/officeDocument/2006/relationships/slideLayout" Target="../slideLayouts/slideLayout34.xml"/><Relationship Id="rId12" Type="http://schemas.openxmlformats.org/officeDocument/2006/relationships/slideLayout" Target="../slideLayouts/slideLayout39.xml"/><Relationship Id="rId17" Type="http://schemas.openxmlformats.org/officeDocument/2006/relationships/theme" Target="../theme/theme3.xml"/><Relationship Id="rId2" Type="http://schemas.openxmlformats.org/officeDocument/2006/relationships/slideLayout" Target="../slideLayouts/slideLayout29.xml"/><Relationship Id="rId16" Type="http://schemas.openxmlformats.org/officeDocument/2006/relationships/slideLayout" Target="../slideLayouts/slideLayout43.xml"/><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5" Type="http://schemas.openxmlformats.org/officeDocument/2006/relationships/slideLayout" Target="../slideLayouts/slideLayout32.xml"/><Relationship Id="rId15" Type="http://schemas.openxmlformats.org/officeDocument/2006/relationships/slideLayout" Target="../slideLayouts/slideLayout42.xml"/><Relationship Id="rId10" Type="http://schemas.openxmlformats.org/officeDocument/2006/relationships/slideLayout" Target="../slideLayouts/slideLayout37.xml"/><Relationship Id="rId19" Type="http://schemas.openxmlformats.org/officeDocument/2006/relationships/image" Target="../media/image2.svg"/><Relationship Id="rId4" Type="http://schemas.openxmlformats.org/officeDocument/2006/relationships/slideLayout" Target="../slideLayouts/slideLayout31.xml"/><Relationship Id="rId9" Type="http://schemas.openxmlformats.org/officeDocument/2006/relationships/slideLayout" Target="../slideLayouts/slideLayout36.xml"/><Relationship Id="rId14"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706669"/>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dirty="0"/>
          </a:p>
        </p:txBody>
      </p:sp>
      <p:sp>
        <p:nvSpPr>
          <p:cNvPr id="7" name="Google Shape;7;p1"/>
          <p:cNvSpPr txBox="1">
            <a:spLocks noGrp="1"/>
          </p:cNvSpPr>
          <p:nvPr>
            <p:ph type="body" idx="1"/>
          </p:nvPr>
        </p:nvSpPr>
        <p:spPr>
          <a:xfrm>
            <a:off x="311700" y="1384419"/>
            <a:ext cx="8520600" cy="2939931"/>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dirty="0"/>
          </a:p>
        </p:txBody>
      </p:sp>
      <p:pic>
        <p:nvPicPr>
          <p:cNvPr id="9" name="Graphique 8">
            <a:extLst>
              <a:ext uri="{FF2B5EF4-FFF2-40B4-BE49-F238E27FC236}">
                <a16:creationId xmlns:a16="http://schemas.microsoft.com/office/drawing/2014/main" id="{A318FB8B-50CC-4383-B1A0-F7ECD42EF301}"/>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8050672" y="4002434"/>
            <a:ext cx="913331" cy="913331"/>
          </a:xfrm>
          <a:prstGeom prst="rect">
            <a:avLst/>
          </a:prstGeom>
        </p:spPr>
      </p:pic>
      <p:sp>
        <p:nvSpPr>
          <p:cNvPr id="10" name="Fußzeilenplatzhalter 4">
            <a:extLst>
              <a:ext uri="{FF2B5EF4-FFF2-40B4-BE49-F238E27FC236}">
                <a16:creationId xmlns:a16="http://schemas.microsoft.com/office/drawing/2014/main" id="{4D0A3B80-9DA5-4D28-B5B6-8D9F7644F09E}"/>
              </a:ext>
            </a:extLst>
          </p:cNvPr>
          <p:cNvSpPr>
            <a:spLocks noGrp="1"/>
          </p:cNvSpPr>
          <p:nvPr>
            <p:ph type="ftr" sz="quarter" idx="3"/>
          </p:nvPr>
        </p:nvSpPr>
        <p:spPr>
          <a:xfrm>
            <a:off x="723900" y="4534451"/>
            <a:ext cx="7410450" cy="280987"/>
          </a:xfrm>
          <a:prstGeom prst="rect">
            <a:avLst/>
          </a:prstGeom>
        </p:spPr>
        <p:txBody>
          <a:bodyPr vert="horz" lIns="0" tIns="45720" rIns="91440" bIns="45720" rtlCol="0" anchor="ctr"/>
          <a:lstStyle>
            <a:lvl1pPr algn="l">
              <a:defRPr sz="1000">
                <a:solidFill>
                  <a:schemeClr val="tx1"/>
                </a:solidFill>
                <a:latin typeface="+mn-lt"/>
              </a:defRPr>
            </a:lvl1pPr>
          </a:lstStyle>
          <a:p>
            <a:r>
              <a:rPr lang="en-US"/>
              <a:t>Presentation title  |  DVIC |  Internal  |  Design  Lecture </a:t>
            </a:r>
            <a:endParaRPr lang="en-US" dirty="0"/>
          </a:p>
        </p:txBody>
      </p:sp>
      <p:sp>
        <p:nvSpPr>
          <p:cNvPr id="11" name="Espace réservé du numéro de diapositive 10">
            <a:extLst>
              <a:ext uri="{FF2B5EF4-FFF2-40B4-BE49-F238E27FC236}">
                <a16:creationId xmlns:a16="http://schemas.microsoft.com/office/drawing/2014/main" id="{CEC9D853-2244-464B-A033-78A0262DD652}"/>
              </a:ext>
            </a:extLst>
          </p:cNvPr>
          <p:cNvSpPr>
            <a:spLocks noGrp="1"/>
          </p:cNvSpPr>
          <p:nvPr>
            <p:ph type="sldNum" sz="quarter" idx="4"/>
          </p:nvPr>
        </p:nvSpPr>
        <p:spPr>
          <a:xfrm>
            <a:off x="311700" y="4534451"/>
            <a:ext cx="412199" cy="280987"/>
          </a:xfrm>
          <a:prstGeom prst="rect">
            <a:avLst/>
          </a:prstGeom>
        </p:spPr>
        <p:txBody>
          <a:bodyPr vert="horz" lIns="91440" tIns="45720" rIns="91440" bIns="45720" rtlCol="0" anchor="ctr"/>
          <a:lstStyle>
            <a:lvl1pPr algn="r">
              <a:defRPr sz="1000">
                <a:solidFill>
                  <a:schemeClr val="tx1">
                    <a:tint val="75000"/>
                  </a:schemeClr>
                </a:solidFill>
                <a:latin typeface="+mn-lt"/>
              </a:defRPr>
            </a:lvl1pPr>
          </a:lstStyle>
          <a:p>
            <a:fld id="{644EB595-0A1B-42A2-9F4D-E4BA0D3AE8CA}" type="slidenum">
              <a:rPr lang="fr-FR" smtClean="0"/>
              <a:pPr/>
              <a:t>‹N°›</a:t>
            </a:fld>
            <a:endParaRPr lang="fr-FR"/>
          </a:p>
        </p:txBody>
      </p:sp>
      <p:pic>
        <p:nvPicPr>
          <p:cNvPr id="8" name="Graphique 7">
            <a:extLst>
              <a:ext uri="{FF2B5EF4-FFF2-40B4-BE49-F238E27FC236}">
                <a16:creationId xmlns:a16="http://schemas.microsoft.com/office/drawing/2014/main" id="{AED44788-8805-4E87-B8F8-0426DC402224}"/>
              </a:ext>
            </a:extLst>
          </p:cNvPr>
          <p:cNvPicPr>
            <a:picLocks noChangeAspect="1"/>
          </p:cNvPicPr>
          <p:nvPr userDrawn="1"/>
        </p:nvPicPr>
        <p:blipFill>
          <a:blip r:embed="rId13">
            <a:extLst>
              <a:ext uri="{96DAC541-7B7A-43D3-8B79-37D633B846F1}">
                <asvg:svgBlip xmlns:asvg="http://schemas.microsoft.com/office/drawing/2016/SVG/main" r:embed="rId14"/>
              </a:ext>
            </a:extLst>
          </a:blip>
          <a:stretch>
            <a:fillRect/>
          </a:stretch>
        </p:blipFill>
        <p:spPr>
          <a:xfrm>
            <a:off x="8050672" y="4002434"/>
            <a:ext cx="913331" cy="913331"/>
          </a:xfrm>
          <a:prstGeom prst="rect">
            <a:avLst/>
          </a:prstGeom>
        </p:spPr>
      </p:pic>
    </p:spTree>
    <p:extLst>
      <p:ext uri="{BB962C8B-B14F-4D97-AF65-F5344CB8AC3E}">
        <p14:creationId xmlns:p14="http://schemas.microsoft.com/office/powerpoint/2010/main" val="1888369841"/>
      </p:ext>
    </p:extLst>
  </p:cSld>
  <p:clrMap bg1="lt1" tx1="dk1" bg2="lt2" tx2="dk2" accent1="accent1" accent2="accent2" accent3="accent3" accent4="accent4" accent5="accent5" accent6="accent6" hlink="hlink" folHlink="folHlink"/>
  <p:sldLayoutIdLst>
    <p:sldLayoutId id="2147483735" r:id="rId1"/>
    <p:sldLayoutId id="2147483722" r:id="rId2"/>
    <p:sldLayoutId id="2147483723" r:id="rId3"/>
    <p:sldLayoutId id="2147483724" r:id="rId4"/>
    <p:sldLayoutId id="2147483725" r:id="rId5"/>
    <p:sldLayoutId id="2147483727" r:id="rId6"/>
    <p:sldLayoutId id="2147483729" r:id="rId7"/>
    <p:sldLayoutId id="2147483731" r:id="rId8"/>
    <p:sldLayoutId id="2147483732" r:id="rId9"/>
    <p:sldLayoutId id="2147483733" r:id="rId10"/>
    <p:sldLayoutId id="2147483734" r:id="rId11"/>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ln>
            <a:noFill/>
          </a:ln>
          <a:solidFill>
            <a:schemeClr val="tx1"/>
          </a:solidFill>
          <a:latin typeface="+mj-lt"/>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chemeClr val="tx1"/>
          </a:solidFill>
          <a:latin typeface="+mn-lt"/>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706669"/>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dirty="0"/>
          </a:p>
        </p:txBody>
      </p:sp>
      <p:sp>
        <p:nvSpPr>
          <p:cNvPr id="7" name="Google Shape;7;p1"/>
          <p:cNvSpPr txBox="1">
            <a:spLocks noGrp="1"/>
          </p:cNvSpPr>
          <p:nvPr>
            <p:ph type="body" idx="1"/>
          </p:nvPr>
        </p:nvSpPr>
        <p:spPr>
          <a:xfrm>
            <a:off x="311700" y="1384419"/>
            <a:ext cx="8520600" cy="2939931"/>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dirty="0"/>
          </a:p>
        </p:txBody>
      </p:sp>
      <p:pic>
        <p:nvPicPr>
          <p:cNvPr id="9" name="Graphique 8">
            <a:extLst>
              <a:ext uri="{FF2B5EF4-FFF2-40B4-BE49-F238E27FC236}">
                <a16:creationId xmlns:a16="http://schemas.microsoft.com/office/drawing/2014/main" id="{A318FB8B-50CC-4383-B1A0-F7ECD42EF301}"/>
              </a:ext>
            </a:extLst>
          </p:cNvPr>
          <p:cNvPicPr>
            <a:picLocks noChangeAspect="1"/>
          </p:cNvPicPr>
          <p:nvPr userDrawn="1"/>
        </p:nvPicPr>
        <p:blipFill>
          <a:blip r:embed="rId18">
            <a:extLst>
              <a:ext uri="{96DAC541-7B7A-43D3-8B79-37D633B846F1}">
                <asvg:svgBlip xmlns:asvg="http://schemas.microsoft.com/office/drawing/2016/SVG/main" r:embed="rId19"/>
              </a:ext>
            </a:extLst>
          </a:blip>
          <a:stretch>
            <a:fillRect/>
          </a:stretch>
        </p:blipFill>
        <p:spPr>
          <a:xfrm>
            <a:off x="8050672" y="4002434"/>
            <a:ext cx="913331" cy="913331"/>
          </a:xfrm>
          <a:prstGeom prst="rect">
            <a:avLst/>
          </a:prstGeom>
        </p:spPr>
      </p:pic>
      <p:sp>
        <p:nvSpPr>
          <p:cNvPr id="10" name="Fußzeilenplatzhalter 4">
            <a:extLst>
              <a:ext uri="{FF2B5EF4-FFF2-40B4-BE49-F238E27FC236}">
                <a16:creationId xmlns:a16="http://schemas.microsoft.com/office/drawing/2014/main" id="{4D0A3B80-9DA5-4D28-B5B6-8D9F7644F09E}"/>
              </a:ext>
            </a:extLst>
          </p:cNvPr>
          <p:cNvSpPr>
            <a:spLocks noGrp="1"/>
          </p:cNvSpPr>
          <p:nvPr>
            <p:ph type="ftr" sz="quarter" idx="3"/>
          </p:nvPr>
        </p:nvSpPr>
        <p:spPr>
          <a:xfrm>
            <a:off x="723900" y="4534451"/>
            <a:ext cx="7410450" cy="280987"/>
          </a:xfrm>
          <a:prstGeom prst="rect">
            <a:avLst/>
          </a:prstGeom>
        </p:spPr>
        <p:txBody>
          <a:bodyPr vert="horz" lIns="0" tIns="45720" rIns="91440" bIns="45720" rtlCol="0" anchor="ctr"/>
          <a:lstStyle>
            <a:lvl1pPr algn="l">
              <a:defRPr sz="1000">
                <a:solidFill>
                  <a:schemeClr val="tx1"/>
                </a:solidFill>
                <a:latin typeface="+mn-lt"/>
              </a:defRPr>
            </a:lvl1pPr>
          </a:lstStyle>
          <a:p>
            <a:r>
              <a:rPr lang="en-US" dirty="0"/>
              <a:t>Presentation title  |  DVIC |  Internal  |  Design  Lecture </a:t>
            </a:r>
          </a:p>
        </p:txBody>
      </p:sp>
      <p:sp>
        <p:nvSpPr>
          <p:cNvPr id="11" name="Espace réservé du numéro de diapositive 10">
            <a:extLst>
              <a:ext uri="{FF2B5EF4-FFF2-40B4-BE49-F238E27FC236}">
                <a16:creationId xmlns:a16="http://schemas.microsoft.com/office/drawing/2014/main" id="{CEC9D853-2244-464B-A033-78A0262DD652}"/>
              </a:ext>
            </a:extLst>
          </p:cNvPr>
          <p:cNvSpPr>
            <a:spLocks noGrp="1"/>
          </p:cNvSpPr>
          <p:nvPr>
            <p:ph type="sldNum" sz="quarter" idx="4"/>
          </p:nvPr>
        </p:nvSpPr>
        <p:spPr>
          <a:xfrm>
            <a:off x="311700" y="4534451"/>
            <a:ext cx="412199" cy="280987"/>
          </a:xfrm>
          <a:prstGeom prst="rect">
            <a:avLst/>
          </a:prstGeom>
        </p:spPr>
        <p:txBody>
          <a:bodyPr vert="horz" lIns="91440" tIns="45720" rIns="91440" bIns="45720" rtlCol="0" anchor="ctr"/>
          <a:lstStyle>
            <a:lvl1pPr algn="r">
              <a:defRPr sz="1000">
                <a:solidFill>
                  <a:schemeClr val="tx1">
                    <a:tint val="75000"/>
                  </a:schemeClr>
                </a:solidFill>
                <a:latin typeface="+mn-lt"/>
              </a:defRPr>
            </a:lvl1pPr>
          </a:lstStyle>
          <a:p>
            <a:fld id="{644EB595-0A1B-42A2-9F4D-E4BA0D3AE8CA}" type="slidenum">
              <a:rPr lang="fr-FR" smtClean="0"/>
              <a:pPr/>
              <a:t>‹N°›</a:t>
            </a:fld>
            <a:endParaRPr lang="fr-FR"/>
          </a:p>
        </p:txBody>
      </p:sp>
    </p:spTree>
    <p:extLst>
      <p:ext uri="{BB962C8B-B14F-4D97-AF65-F5344CB8AC3E}">
        <p14:creationId xmlns:p14="http://schemas.microsoft.com/office/powerpoint/2010/main" val="2739974056"/>
      </p:ext>
    </p:extLst>
  </p:cSld>
  <p:clrMap bg1="lt1" tx1="dk1" bg2="lt2" tx2="dk2" accent1="accent1" accent2="accent2" accent3="accent3" accent4="accent4" accent5="accent5" accent6="accent6" hlink="hlink" folHlink="folHlink"/>
  <p:sldLayoutIdLst>
    <p:sldLayoutId id="2147483717" r:id="rId1"/>
    <p:sldLayoutId id="2147483718"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 id="2147483694" r:id="rId12"/>
    <p:sldLayoutId id="2147483695" r:id="rId13"/>
    <p:sldLayoutId id="2147483696" r:id="rId14"/>
    <p:sldLayoutId id="2147483697" r:id="rId15"/>
    <p:sldLayoutId id="2147483698"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ln>
            <a:noFill/>
          </a:ln>
          <a:solidFill>
            <a:schemeClr val="tx1"/>
          </a:solidFill>
          <a:latin typeface="+mj-lt"/>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tx1"/>
          </a:solidFill>
          <a:latin typeface="+mn-lt"/>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706669"/>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dirty="0"/>
          </a:p>
        </p:txBody>
      </p:sp>
      <p:sp>
        <p:nvSpPr>
          <p:cNvPr id="7" name="Google Shape;7;p1"/>
          <p:cNvSpPr txBox="1">
            <a:spLocks noGrp="1"/>
          </p:cNvSpPr>
          <p:nvPr>
            <p:ph type="body" idx="1"/>
          </p:nvPr>
        </p:nvSpPr>
        <p:spPr>
          <a:xfrm>
            <a:off x="311700" y="1384419"/>
            <a:ext cx="8520600" cy="2939931"/>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dirty="0"/>
          </a:p>
        </p:txBody>
      </p:sp>
      <p:pic>
        <p:nvPicPr>
          <p:cNvPr id="9" name="Graphique 8">
            <a:extLst>
              <a:ext uri="{FF2B5EF4-FFF2-40B4-BE49-F238E27FC236}">
                <a16:creationId xmlns:a16="http://schemas.microsoft.com/office/drawing/2014/main" id="{A318FB8B-50CC-4383-B1A0-F7ECD42EF301}"/>
              </a:ext>
            </a:extLst>
          </p:cNvPr>
          <p:cNvPicPr>
            <a:picLocks noChangeAspect="1"/>
          </p:cNvPicPr>
          <p:nvPr userDrawn="1"/>
        </p:nvPicPr>
        <p:blipFill>
          <a:blip r:embed="rId18">
            <a:extLst>
              <a:ext uri="{96DAC541-7B7A-43D3-8B79-37D633B846F1}">
                <asvg:svgBlip xmlns:asvg="http://schemas.microsoft.com/office/drawing/2016/SVG/main" r:embed="rId19"/>
              </a:ext>
            </a:extLst>
          </a:blip>
          <a:stretch>
            <a:fillRect/>
          </a:stretch>
        </p:blipFill>
        <p:spPr>
          <a:xfrm>
            <a:off x="8050672" y="4002434"/>
            <a:ext cx="913331" cy="913331"/>
          </a:xfrm>
          <a:prstGeom prst="rect">
            <a:avLst/>
          </a:prstGeom>
        </p:spPr>
      </p:pic>
      <p:sp>
        <p:nvSpPr>
          <p:cNvPr id="10" name="Fußzeilenplatzhalter 4">
            <a:extLst>
              <a:ext uri="{FF2B5EF4-FFF2-40B4-BE49-F238E27FC236}">
                <a16:creationId xmlns:a16="http://schemas.microsoft.com/office/drawing/2014/main" id="{4D0A3B80-9DA5-4D28-B5B6-8D9F7644F09E}"/>
              </a:ext>
            </a:extLst>
          </p:cNvPr>
          <p:cNvSpPr>
            <a:spLocks noGrp="1"/>
          </p:cNvSpPr>
          <p:nvPr>
            <p:ph type="ftr" sz="quarter" idx="3"/>
          </p:nvPr>
        </p:nvSpPr>
        <p:spPr>
          <a:xfrm>
            <a:off x="723900" y="4534451"/>
            <a:ext cx="7410450" cy="280987"/>
          </a:xfrm>
          <a:prstGeom prst="rect">
            <a:avLst/>
          </a:prstGeom>
        </p:spPr>
        <p:txBody>
          <a:bodyPr vert="horz" lIns="0" tIns="45720" rIns="91440" bIns="45720" rtlCol="0" anchor="ctr"/>
          <a:lstStyle>
            <a:lvl1pPr algn="l">
              <a:defRPr sz="1000">
                <a:solidFill>
                  <a:schemeClr val="tx1"/>
                </a:solidFill>
                <a:latin typeface="+mn-lt"/>
              </a:defRPr>
            </a:lvl1pPr>
          </a:lstStyle>
          <a:p>
            <a:r>
              <a:rPr lang="en-US" dirty="0"/>
              <a:t>Presentation title  |  DVIC |  Internal  |  Management  Lecture </a:t>
            </a:r>
          </a:p>
        </p:txBody>
      </p:sp>
      <p:sp>
        <p:nvSpPr>
          <p:cNvPr id="11" name="Espace réservé du numéro de diapositive 10">
            <a:extLst>
              <a:ext uri="{FF2B5EF4-FFF2-40B4-BE49-F238E27FC236}">
                <a16:creationId xmlns:a16="http://schemas.microsoft.com/office/drawing/2014/main" id="{CEC9D853-2244-464B-A033-78A0262DD652}"/>
              </a:ext>
            </a:extLst>
          </p:cNvPr>
          <p:cNvSpPr>
            <a:spLocks noGrp="1"/>
          </p:cNvSpPr>
          <p:nvPr>
            <p:ph type="sldNum" sz="quarter" idx="4"/>
          </p:nvPr>
        </p:nvSpPr>
        <p:spPr>
          <a:xfrm>
            <a:off x="311700" y="4534451"/>
            <a:ext cx="412199" cy="280987"/>
          </a:xfrm>
          <a:prstGeom prst="rect">
            <a:avLst/>
          </a:prstGeom>
        </p:spPr>
        <p:txBody>
          <a:bodyPr vert="horz" lIns="91440" tIns="45720" rIns="91440" bIns="45720" rtlCol="0" anchor="ctr"/>
          <a:lstStyle>
            <a:lvl1pPr algn="r">
              <a:defRPr sz="1000">
                <a:solidFill>
                  <a:schemeClr val="tx1">
                    <a:tint val="75000"/>
                  </a:schemeClr>
                </a:solidFill>
                <a:latin typeface="+mn-lt"/>
              </a:defRPr>
            </a:lvl1pPr>
          </a:lstStyle>
          <a:p>
            <a:fld id="{644EB595-0A1B-42A2-9F4D-E4BA0D3AE8CA}" type="slidenum">
              <a:rPr lang="fr-FR" smtClean="0"/>
              <a:pPr/>
              <a:t>‹N°›</a:t>
            </a:fld>
            <a:endParaRPr lang="fr-FR"/>
          </a:p>
        </p:txBody>
      </p:sp>
    </p:spTree>
    <p:extLst>
      <p:ext uri="{BB962C8B-B14F-4D97-AF65-F5344CB8AC3E}">
        <p14:creationId xmlns:p14="http://schemas.microsoft.com/office/powerpoint/2010/main" val="3979294831"/>
      </p:ext>
    </p:extLst>
  </p:cSld>
  <p:clrMap bg1="lt1" tx1="dk1" bg2="lt2" tx2="dk2" accent1="accent1" accent2="accent2" accent3="accent3" accent4="accent4" accent5="accent5" accent6="accent6" hlink="hlink" folHlink="folHlink"/>
  <p:sldLayoutIdLst>
    <p:sldLayoutId id="2147483736" r:id="rId1"/>
    <p:sldLayoutId id="2147483719"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 id="2147483713" r:id="rId14"/>
    <p:sldLayoutId id="2147483714" r:id="rId15"/>
    <p:sldLayoutId id="2147483715"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ln>
            <a:noFill/>
          </a:ln>
          <a:solidFill>
            <a:schemeClr val="tx1"/>
          </a:solidFill>
          <a:latin typeface="+mj-lt"/>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tx1"/>
          </a:solidFill>
          <a:latin typeface="+mn-lt"/>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18.JPG"/><Relationship Id="rId1" Type="http://schemas.openxmlformats.org/officeDocument/2006/relationships/slideLayout" Target="../slideLayouts/slideLayout8.xml"/><Relationship Id="rId4" Type="http://schemas.openxmlformats.org/officeDocument/2006/relationships/image" Target="../media/image20.JPG"/></Relationships>
</file>

<file path=ppt/slides/_rels/slide14.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image" Target="../media/image21.JPG"/><Relationship Id="rId1" Type="http://schemas.openxmlformats.org/officeDocument/2006/relationships/slideLayout" Target="../slideLayouts/slideLayout8.xml"/><Relationship Id="rId4" Type="http://schemas.openxmlformats.org/officeDocument/2006/relationships/image" Target="../media/image23.JPG"/></Relationships>
</file>

<file path=ppt/slides/_rels/slide15.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image" Target="../media/image24.JP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image" Target="../media/image26.JPG"/><Relationship Id="rId1" Type="http://schemas.openxmlformats.org/officeDocument/2006/relationships/slideLayout" Target="../slideLayouts/slideLayout8.xml"/><Relationship Id="rId5" Type="http://schemas.openxmlformats.org/officeDocument/2006/relationships/image" Target="../media/image29.JPG"/><Relationship Id="rId4" Type="http://schemas.openxmlformats.org/officeDocument/2006/relationships/image" Target="../media/image28.JPG"/></Relationships>
</file>

<file path=ppt/slides/_rels/slide19.xml.rels><?xml version="1.0" encoding="UTF-8" standalone="yes"?>
<Relationships xmlns="http://schemas.openxmlformats.org/package/2006/relationships"><Relationship Id="rId2" Type="http://schemas.openxmlformats.org/officeDocument/2006/relationships/image" Target="../media/image30.JP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image" Target="../media/image31.JPG"/><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image" Target="../media/image32.JPG"/><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image" Target="../media/image34.JPG"/><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3" Type="http://schemas.openxmlformats.org/officeDocument/2006/relationships/image" Target="../media/image37.JPG"/><Relationship Id="rId2" Type="http://schemas.openxmlformats.org/officeDocument/2006/relationships/image" Target="../media/image36.jpeg"/><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2" Type="http://schemas.openxmlformats.org/officeDocument/2006/relationships/image" Target="../media/image42.jpeg"/><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Image 11" descr="Une image contenant équipement électronique, circuit&#10;&#10;Description générée automatiquement">
            <a:extLst>
              <a:ext uri="{FF2B5EF4-FFF2-40B4-BE49-F238E27FC236}">
                <a16:creationId xmlns:a16="http://schemas.microsoft.com/office/drawing/2014/main" id="{135BFBE5-D1DF-49AE-B5F4-363B1E83CCB1}"/>
              </a:ext>
            </a:extLst>
          </p:cNvPr>
          <p:cNvPicPr>
            <a:picLocks noChangeAspect="1"/>
          </p:cNvPicPr>
          <p:nvPr/>
        </p:nvPicPr>
        <p:blipFill>
          <a:blip r:embed="rId2"/>
          <a:stretch>
            <a:fillRect/>
          </a:stretch>
        </p:blipFill>
        <p:spPr>
          <a:xfrm>
            <a:off x="4563429" y="260504"/>
            <a:ext cx="4813008" cy="3208672"/>
          </a:xfrm>
          <a:prstGeom prst="rect">
            <a:avLst/>
          </a:prstGeom>
          <a:effectLst>
            <a:softEdge rad="635000"/>
          </a:effectLst>
        </p:spPr>
      </p:pic>
      <p:sp>
        <p:nvSpPr>
          <p:cNvPr id="2" name="Titre 1">
            <a:extLst>
              <a:ext uri="{FF2B5EF4-FFF2-40B4-BE49-F238E27FC236}">
                <a16:creationId xmlns:a16="http://schemas.microsoft.com/office/drawing/2014/main" id="{07F41A6F-9887-4CBC-A1EA-73C67EE1F7D7}"/>
              </a:ext>
            </a:extLst>
          </p:cNvPr>
          <p:cNvSpPr>
            <a:spLocks noGrp="1"/>
          </p:cNvSpPr>
          <p:nvPr>
            <p:ph type="ctrTitle"/>
          </p:nvPr>
        </p:nvSpPr>
        <p:spPr>
          <a:xfrm>
            <a:off x="462825" y="1443717"/>
            <a:ext cx="5961830" cy="1436216"/>
          </a:xfrm>
        </p:spPr>
        <p:txBody>
          <a:bodyPr/>
          <a:lstStyle/>
          <a:p>
            <a:r>
              <a:rPr lang="fr-FR" dirty="0" err="1"/>
              <a:t>Electronic</a:t>
            </a:r>
            <a:r>
              <a:rPr lang="fr-FR" dirty="0"/>
              <a:t> &amp; Embedded </a:t>
            </a:r>
            <a:r>
              <a:rPr lang="fr-FR" dirty="0" err="1"/>
              <a:t>Systems</a:t>
            </a:r>
            <a:endParaRPr lang="fr-FR" dirty="0"/>
          </a:p>
        </p:txBody>
      </p:sp>
      <p:sp>
        <p:nvSpPr>
          <p:cNvPr id="3" name="Sous-titre 2">
            <a:extLst>
              <a:ext uri="{FF2B5EF4-FFF2-40B4-BE49-F238E27FC236}">
                <a16:creationId xmlns:a16="http://schemas.microsoft.com/office/drawing/2014/main" id="{15A5323A-8F10-4AD0-A579-B964BF9CF0A1}"/>
              </a:ext>
            </a:extLst>
          </p:cNvPr>
          <p:cNvSpPr>
            <a:spLocks noGrp="1"/>
          </p:cNvSpPr>
          <p:nvPr>
            <p:ph type="subTitle" idx="1"/>
          </p:nvPr>
        </p:nvSpPr>
        <p:spPr/>
        <p:txBody>
          <a:bodyPr/>
          <a:lstStyle/>
          <a:p>
            <a:r>
              <a:rPr lang="en-GB" dirty="0"/>
              <a:t>- Register programming</a:t>
            </a:r>
          </a:p>
        </p:txBody>
      </p:sp>
      <p:sp>
        <p:nvSpPr>
          <p:cNvPr id="5" name="Espace réservé du texte 4">
            <a:extLst>
              <a:ext uri="{FF2B5EF4-FFF2-40B4-BE49-F238E27FC236}">
                <a16:creationId xmlns:a16="http://schemas.microsoft.com/office/drawing/2014/main" id="{6024A94F-6AB7-4656-B6AB-B80AF10A9488}"/>
              </a:ext>
            </a:extLst>
          </p:cNvPr>
          <p:cNvSpPr>
            <a:spLocks noGrp="1"/>
          </p:cNvSpPr>
          <p:nvPr>
            <p:ph type="body" sz="quarter" idx="15"/>
          </p:nvPr>
        </p:nvSpPr>
        <p:spPr/>
        <p:txBody>
          <a:bodyPr/>
          <a:lstStyle/>
          <a:p>
            <a:r>
              <a:rPr lang="fr-FR" dirty="0"/>
              <a:t>Lecture 05</a:t>
            </a:r>
          </a:p>
        </p:txBody>
      </p:sp>
      <p:sp>
        <p:nvSpPr>
          <p:cNvPr id="6" name="Espace réservé du texte 5">
            <a:extLst>
              <a:ext uri="{FF2B5EF4-FFF2-40B4-BE49-F238E27FC236}">
                <a16:creationId xmlns:a16="http://schemas.microsoft.com/office/drawing/2014/main" id="{F4348484-5D9A-4778-A17B-4A90A9082547}"/>
              </a:ext>
            </a:extLst>
          </p:cNvPr>
          <p:cNvSpPr>
            <a:spLocks noGrp="1"/>
          </p:cNvSpPr>
          <p:nvPr>
            <p:ph type="body" sz="quarter" idx="16"/>
          </p:nvPr>
        </p:nvSpPr>
        <p:spPr>
          <a:xfrm>
            <a:off x="266014" y="3304227"/>
            <a:ext cx="3186913" cy="914400"/>
          </a:xfrm>
        </p:spPr>
        <p:txBody>
          <a:bodyPr/>
          <a:lstStyle/>
          <a:p>
            <a:r>
              <a:rPr lang="en-US" dirty="0"/>
              <a:t>Brice </a:t>
            </a:r>
            <a:r>
              <a:rPr lang="en-US" b="1" dirty="0"/>
              <a:t>PARILUSYAN</a:t>
            </a:r>
          </a:p>
          <a:p>
            <a:r>
              <a:rPr lang="en-US" b="1" dirty="0"/>
              <a:t>PhD</a:t>
            </a:r>
            <a:r>
              <a:rPr lang="en-US" dirty="0"/>
              <a:t> Student</a:t>
            </a:r>
          </a:p>
          <a:p>
            <a:r>
              <a:rPr lang="en-US" dirty="0"/>
              <a:t>brice.parilusyan@</a:t>
            </a:r>
            <a:r>
              <a:rPr lang="en-US" b="1" dirty="0"/>
              <a:t>gmail.com</a:t>
            </a:r>
          </a:p>
        </p:txBody>
      </p:sp>
    </p:spTree>
    <p:extLst>
      <p:ext uri="{BB962C8B-B14F-4D97-AF65-F5344CB8AC3E}">
        <p14:creationId xmlns:p14="http://schemas.microsoft.com/office/powerpoint/2010/main" val="9429250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texte 2">
            <a:extLst>
              <a:ext uri="{FF2B5EF4-FFF2-40B4-BE49-F238E27FC236}">
                <a16:creationId xmlns:a16="http://schemas.microsoft.com/office/drawing/2014/main" id="{C95D140A-362B-4819-BDAE-9D582804F7D4}"/>
              </a:ext>
            </a:extLst>
          </p:cNvPr>
          <p:cNvSpPr>
            <a:spLocks noGrp="1"/>
          </p:cNvSpPr>
          <p:nvPr>
            <p:ph type="body" sz="quarter" idx="12"/>
          </p:nvPr>
        </p:nvSpPr>
        <p:spPr>
          <a:xfrm>
            <a:off x="74341" y="89867"/>
            <a:ext cx="802888" cy="802231"/>
          </a:xfrm>
        </p:spPr>
        <p:txBody>
          <a:bodyPr/>
          <a:lstStyle/>
          <a:p>
            <a:r>
              <a:rPr lang="fr-FR" sz="4400" dirty="0"/>
              <a:t>2|</a:t>
            </a:r>
          </a:p>
        </p:txBody>
      </p:sp>
      <p:sp>
        <p:nvSpPr>
          <p:cNvPr id="5" name="Espace réservé du texte 3">
            <a:extLst>
              <a:ext uri="{FF2B5EF4-FFF2-40B4-BE49-F238E27FC236}">
                <a16:creationId xmlns:a16="http://schemas.microsoft.com/office/drawing/2014/main" id="{60C46A62-D112-4789-8DC5-D526C3719546}"/>
              </a:ext>
            </a:extLst>
          </p:cNvPr>
          <p:cNvSpPr>
            <a:spLocks noGrp="1"/>
          </p:cNvSpPr>
          <p:nvPr>
            <p:ph type="body" sz="quarter" idx="15"/>
          </p:nvPr>
        </p:nvSpPr>
        <p:spPr>
          <a:xfrm>
            <a:off x="704672" y="114729"/>
            <a:ext cx="4639556" cy="891440"/>
          </a:xfrm>
        </p:spPr>
        <p:txBody>
          <a:bodyPr/>
          <a:lstStyle/>
          <a:p>
            <a:r>
              <a:rPr lang="en-GB" sz="4400" dirty="0"/>
              <a:t>AVR-C basic</a:t>
            </a:r>
          </a:p>
          <a:p>
            <a:endParaRPr lang="fr-FR" dirty="0"/>
          </a:p>
        </p:txBody>
      </p:sp>
      <p:sp>
        <p:nvSpPr>
          <p:cNvPr id="7" name="Espace réservé du texte 2">
            <a:extLst>
              <a:ext uri="{FF2B5EF4-FFF2-40B4-BE49-F238E27FC236}">
                <a16:creationId xmlns:a16="http://schemas.microsoft.com/office/drawing/2014/main" id="{8D0DB75B-6EF0-4AED-9DFB-42377FDB63EF}"/>
              </a:ext>
            </a:extLst>
          </p:cNvPr>
          <p:cNvSpPr txBox="1">
            <a:spLocks/>
          </p:cNvSpPr>
          <p:nvPr/>
        </p:nvSpPr>
        <p:spPr>
          <a:xfrm>
            <a:off x="475785" y="1031031"/>
            <a:ext cx="4497659" cy="3749125"/>
          </a:xfrm>
          <a:prstGeom prst="rect">
            <a:avLst/>
          </a:prstGeom>
        </p:spPr>
        <p:txBody>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chemeClr val="tx1"/>
                </a:solidFill>
                <a:latin typeface="+mn-lt"/>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GB" sz="2800" dirty="0">
                <a:solidFill>
                  <a:schemeClr val="tx1">
                    <a:lumMod val="85000"/>
                  </a:schemeClr>
                </a:solidFill>
                <a:latin typeface="Helvetica" panose="020B0604020202020204" pitchFamily="34" charset="0"/>
                <a:cs typeface="Helvetica" panose="020B0604020202020204" pitchFamily="34" charset="0"/>
              </a:rPr>
              <a:t>Bitwise manipulation</a:t>
            </a:r>
            <a:br>
              <a:rPr lang="fr-FR" sz="1600" dirty="0">
                <a:solidFill>
                  <a:schemeClr val="accent1"/>
                </a:solidFill>
                <a:latin typeface="Helvetica" panose="020B0604020202020204" pitchFamily="34" charset="0"/>
                <a:cs typeface="Helvetica" panose="020B0604020202020204" pitchFamily="34" charset="0"/>
              </a:rPr>
            </a:br>
            <a:endParaRPr lang="fr-FR" sz="1600" dirty="0">
              <a:solidFill>
                <a:schemeClr val="accent1"/>
              </a:solidFill>
              <a:latin typeface="Helvetica" panose="020B0604020202020204" pitchFamily="34" charset="0"/>
              <a:cs typeface="Helvetica" panose="020B0604020202020204" pitchFamily="34" charset="0"/>
            </a:endParaRPr>
          </a:p>
          <a:p>
            <a:pPr marL="285750" indent="-285750">
              <a:buClr>
                <a:schemeClr val="accent1"/>
              </a:buClr>
              <a:buFont typeface="Arial" panose="020B0604020202020204" pitchFamily="34" charset="0"/>
              <a:buChar char="•"/>
            </a:pPr>
            <a:r>
              <a:rPr lang="en-GB" sz="2000" dirty="0">
                <a:solidFill>
                  <a:schemeClr val="accent1"/>
                </a:solidFill>
                <a:latin typeface="Helvetica" panose="020B0604020202020204" pitchFamily="34" charset="0"/>
                <a:cs typeface="Helvetica" panose="020B0604020202020204" pitchFamily="34" charset="0"/>
              </a:rPr>
              <a:t>Operators</a:t>
            </a:r>
          </a:p>
          <a:p>
            <a:pPr marL="285750" indent="-285750">
              <a:buClr>
                <a:schemeClr val="accent1"/>
              </a:buClr>
              <a:buFont typeface="Arial" panose="020B0604020202020204" pitchFamily="34" charset="0"/>
              <a:buChar char="•"/>
            </a:pPr>
            <a:r>
              <a:rPr lang="en-GB" sz="2000" dirty="0">
                <a:solidFill>
                  <a:schemeClr val="accent1"/>
                </a:solidFill>
                <a:latin typeface="Helvetica" panose="020B0604020202020204" pitchFamily="34" charset="0"/>
                <a:cs typeface="Helvetica" panose="020B0604020202020204" pitchFamily="34" charset="0"/>
              </a:rPr>
              <a:t>Shifting</a:t>
            </a:r>
          </a:p>
          <a:p>
            <a:pPr marL="285750" indent="-285750">
              <a:buClr>
                <a:schemeClr val="accent1"/>
              </a:buClr>
              <a:buFont typeface="Arial" panose="020B0604020202020204" pitchFamily="34" charset="0"/>
              <a:buChar char="•"/>
            </a:pPr>
            <a:r>
              <a:rPr lang="en-GB" sz="2000" dirty="0">
                <a:solidFill>
                  <a:schemeClr val="accent1"/>
                </a:solidFill>
                <a:latin typeface="Helvetica" panose="020B0604020202020204" pitchFamily="34" charset="0"/>
                <a:cs typeface="Helvetica" panose="020B0604020202020204" pitchFamily="34" charset="0"/>
              </a:rPr>
              <a:t>Setting </a:t>
            </a:r>
          </a:p>
          <a:p>
            <a:pPr marL="285750" indent="-285750">
              <a:buClr>
                <a:schemeClr val="accent1"/>
              </a:buClr>
              <a:buFont typeface="Arial" panose="020B0604020202020204" pitchFamily="34" charset="0"/>
              <a:buChar char="•"/>
            </a:pPr>
            <a:r>
              <a:rPr lang="en-GB" sz="2000" dirty="0">
                <a:solidFill>
                  <a:schemeClr val="accent1"/>
                </a:solidFill>
                <a:latin typeface="Helvetica" panose="020B0604020202020204" pitchFamily="34" charset="0"/>
                <a:cs typeface="Helvetica" panose="020B0604020202020204" pitchFamily="34" charset="0"/>
              </a:rPr>
              <a:t>Clearing </a:t>
            </a:r>
          </a:p>
          <a:p>
            <a:pPr marL="285750" indent="-285750">
              <a:buClr>
                <a:schemeClr val="accent1"/>
              </a:buClr>
              <a:buFont typeface="Arial" panose="020B0604020202020204" pitchFamily="34" charset="0"/>
              <a:buChar char="•"/>
            </a:pPr>
            <a:r>
              <a:rPr lang="en-GB" sz="2000" dirty="0">
                <a:solidFill>
                  <a:schemeClr val="accent1"/>
                </a:solidFill>
                <a:latin typeface="Helvetica" panose="020B0604020202020204" pitchFamily="34" charset="0"/>
                <a:cs typeface="Helvetica" panose="020B0604020202020204" pitchFamily="34" charset="0"/>
              </a:rPr>
              <a:t>Toggling </a:t>
            </a:r>
          </a:p>
          <a:p>
            <a:pPr marL="285750" indent="-285750">
              <a:buClr>
                <a:schemeClr val="accent1"/>
              </a:buClr>
              <a:buFont typeface="Arial" panose="020B0604020202020204" pitchFamily="34" charset="0"/>
              <a:buChar char="•"/>
            </a:pPr>
            <a:r>
              <a:rPr lang="en-GB" sz="2000" dirty="0">
                <a:solidFill>
                  <a:schemeClr val="accent1"/>
                </a:solidFill>
                <a:latin typeface="Helvetica" panose="020B0604020202020204" pitchFamily="34" charset="0"/>
                <a:cs typeface="Helvetica" panose="020B0604020202020204" pitchFamily="34" charset="0"/>
              </a:rPr>
              <a:t>Exercise</a:t>
            </a:r>
          </a:p>
        </p:txBody>
      </p:sp>
      <p:pic>
        <p:nvPicPr>
          <p:cNvPr id="8" name="Picture 4" descr="Orange, Blue Background Printed Circuit Stock Footage Video (100%  Royalty-free) 1011585677 | Shutterstock | Circuit board, Circuit board  design, Blue backgrounds">
            <a:extLst>
              <a:ext uri="{FF2B5EF4-FFF2-40B4-BE49-F238E27FC236}">
                <a16:creationId xmlns:a16="http://schemas.microsoft.com/office/drawing/2014/main" id="{8638405D-BF16-4A94-89AA-D82B56F583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95740" y="1314733"/>
            <a:ext cx="5148260" cy="2900428"/>
          </a:xfrm>
          <a:prstGeom prst="rect">
            <a:avLst/>
          </a:prstGeom>
          <a:noFill/>
          <a:effectLst>
            <a:softEdge rad="317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6003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texte 2">
            <a:extLst>
              <a:ext uri="{FF2B5EF4-FFF2-40B4-BE49-F238E27FC236}">
                <a16:creationId xmlns:a16="http://schemas.microsoft.com/office/drawing/2014/main" id="{31E74B8D-47BA-450E-84A9-9DAD8B81E173}"/>
              </a:ext>
            </a:extLst>
          </p:cNvPr>
          <p:cNvSpPr>
            <a:spLocks noGrp="1"/>
          </p:cNvSpPr>
          <p:nvPr>
            <p:ph type="body" sz="quarter" idx="12"/>
          </p:nvPr>
        </p:nvSpPr>
        <p:spPr>
          <a:xfrm>
            <a:off x="74341" y="89867"/>
            <a:ext cx="802888" cy="802231"/>
          </a:xfrm>
        </p:spPr>
        <p:txBody>
          <a:bodyPr/>
          <a:lstStyle/>
          <a:p>
            <a:r>
              <a:rPr lang="fr-FR" sz="4400" dirty="0"/>
              <a:t>2|</a:t>
            </a:r>
          </a:p>
        </p:txBody>
      </p:sp>
      <p:sp>
        <p:nvSpPr>
          <p:cNvPr id="4" name="Espace réservé du texte 3">
            <a:extLst>
              <a:ext uri="{FF2B5EF4-FFF2-40B4-BE49-F238E27FC236}">
                <a16:creationId xmlns:a16="http://schemas.microsoft.com/office/drawing/2014/main" id="{BE7D8616-EDCD-4FD7-85C3-8F95F8ACE8D9}"/>
              </a:ext>
            </a:extLst>
          </p:cNvPr>
          <p:cNvSpPr>
            <a:spLocks noGrp="1"/>
          </p:cNvSpPr>
          <p:nvPr>
            <p:ph type="body" sz="quarter" idx="15"/>
          </p:nvPr>
        </p:nvSpPr>
        <p:spPr>
          <a:xfrm>
            <a:off x="704671" y="114729"/>
            <a:ext cx="5361592" cy="891440"/>
          </a:xfrm>
        </p:spPr>
        <p:txBody>
          <a:bodyPr/>
          <a:lstStyle/>
          <a:p>
            <a:r>
              <a:rPr lang="en-GB" sz="4400" dirty="0"/>
              <a:t>AVR-C basic</a:t>
            </a:r>
          </a:p>
          <a:p>
            <a:endParaRPr lang="fr-FR" dirty="0"/>
          </a:p>
        </p:txBody>
      </p:sp>
      <p:sp>
        <p:nvSpPr>
          <p:cNvPr id="5" name="Espace réservé du texte 2">
            <a:extLst>
              <a:ext uri="{FF2B5EF4-FFF2-40B4-BE49-F238E27FC236}">
                <a16:creationId xmlns:a16="http://schemas.microsoft.com/office/drawing/2014/main" id="{679F311C-9CF5-44A6-B218-6376C5D203BA}"/>
              </a:ext>
            </a:extLst>
          </p:cNvPr>
          <p:cNvSpPr txBox="1">
            <a:spLocks/>
          </p:cNvSpPr>
          <p:nvPr/>
        </p:nvSpPr>
        <p:spPr>
          <a:xfrm>
            <a:off x="216450" y="1509133"/>
            <a:ext cx="2898386" cy="3352799"/>
          </a:xfrm>
          <a:prstGeom prst="rect">
            <a:avLst/>
          </a:prstGeom>
        </p:spPr>
        <p:txBody>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chemeClr val="tx1"/>
                </a:solidFill>
                <a:latin typeface="+mn-lt"/>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800" dirty="0">
                <a:solidFill>
                  <a:schemeClr val="accent1"/>
                </a:solidFill>
                <a:latin typeface="Helvetica" panose="020B0604020202020204" pitchFamily="34" charset="0"/>
                <a:cs typeface="Helvetica" panose="020B0604020202020204" pitchFamily="34" charset="0"/>
              </a:rPr>
              <a:t>Description :</a:t>
            </a:r>
          </a:p>
          <a:p>
            <a:r>
              <a:rPr lang="en-US" b="1" dirty="0">
                <a:latin typeface="Helvetica" panose="020B0604020202020204" pitchFamily="34" charset="0"/>
                <a:cs typeface="Helvetica" panose="020B0604020202020204" pitchFamily="34" charset="0"/>
              </a:rPr>
              <a:t>Operators</a:t>
            </a:r>
            <a:r>
              <a:rPr lang="en-US" dirty="0">
                <a:latin typeface="Helvetica" panose="020B0604020202020204" pitchFamily="34" charset="0"/>
                <a:cs typeface="Helvetica" panose="020B0604020202020204" pitchFamily="34" charset="0"/>
              </a:rPr>
              <a:t> in AVR are the same of C language, with logic gates operators. Arithmetic operation are made from logic gates, with the arithmetic operators, you are using a logic adder/subtractor/comparator </a:t>
            </a:r>
            <a:r>
              <a:rPr lang="en-US" dirty="0" err="1">
                <a:latin typeface="Helvetica" panose="020B0604020202020204" pitchFamily="34" charset="0"/>
                <a:cs typeface="Helvetica" panose="020B0604020202020204" pitchFamily="34" charset="0"/>
              </a:rPr>
              <a:t>etc</a:t>
            </a:r>
            <a:r>
              <a:rPr lang="en-US" dirty="0">
                <a:latin typeface="Helvetica" panose="020B0604020202020204" pitchFamily="34" charset="0"/>
                <a:cs typeface="Helvetica" panose="020B0604020202020204" pitchFamily="34" charset="0"/>
              </a:rPr>
              <a:t>…</a:t>
            </a:r>
            <a:endParaRPr lang="fr-FR" dirty="0">
              <a:solidFill>
                <a:schemeClr val="accent2"/>
              </a:solidFill>
              <a:latin typeface="Helvetica" panose="020B0604020202020204" pitchFamily="34" charset="0"/>
              <a:cs typeface="Helvetica" panose="020B0604020202020204" pitchFamily="34" charset="0"/>
            </a:endParaRPr>
          </a:p>
        </p:txBody>
      </p:sp>
      <p:sp>
        <p:nvSpPr>
          <p:cNvPr id="8" name="Titre 1">
            <a:extLst>
              <a:ext uri="{FF2B5EF4-FFF2-40B4-BE49-F238E27FC236}">
                <a16:creationId xmlns:a16="http://schemas.microsoft.com/office/drawing/2014/main" id="{4CD5CE33-B0DD-4616-B867-3D318CCA3653}"/>
              </a:ext>
            </a:extLst>
          </p:cNvPr>
          <p:cNvSpPr txBox="1">
            <a:spLocks/>
          </p:cNvSpPr>
          <p:nvPr/>
        </p:nvSpPr>
        <p:spPr>
          <a:xfrm>
            <a:off x="318506" y="916961"/>
            <a:ext cx="3056596" cy="59217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dk1"/>
              </a:buClr>
              <a:buSzPts val="4800"/>
              <a:buFont typeface="Arial"/>
              <a:buNone/>
              <a:defRPr sz="4800" b="0" i="0" u="none" strike="noStrike" cap="none">
                <a:ln>
                  <a:noFill/>
                </a:ln>
                <a:solidFill>
                  <a:schemeClr val="dk1"/>
                </a:solidFill>
                <a:latin typeface="+mj-lt"/>
                <a:ea typeface="Arial"/>
                <a:cs typeface="Arial"/>
                <a:sym typeface="Arial"/>
              </a:defRPr>
            </a:lvl1pPr>
            <a:lvl2pPr marR="0" lvl="1"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2pPr>
            <a:lvl3pPr marR="0" lvl="2"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3pPr>
            <a:lvl4pPr marR="0" lvl="3"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4pPr>
            <a:lvl5pPr marR="0" lvl="4"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5pPr>
            <a:lvl6pPr marR="0" lvl="5"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6pPr>
            <a:lvl7pPr marR="0" lvl="6"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7pPr>
            <a:lvl8pPr marR="0" lvl="7"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8pPr>
            <a:lvl9pPr marR="0" lvl="8"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9pPr>
          </a:lstStyle>
          <a:p>
            <a:r>
              <a:rPr lang="en-GB" sz="2400" dirty="0">
                <a:solidFill>
                  <a:schemeClr val="tx1">
                    <a:lumMod val="75000"/>
                  </a:schemeClr>
                </a:solidFill>
                <a:latin typeface="Helvetica" panose="020B0604020202020204" pitchFamily="34" charset="0"/>
                <a:cs typeface="Helvetica" panose="020B0604020202020204" pitchFamily="34" charset="0"/>
              </a:rPr>
              <a:t>Operators</a:t>
            </a:r>
          </a:p>
        </p:txBody>
      </p:sp>
      <p:pic>
        <p:nvPicPr>
          <p:cNvPr id="6" name="Image 5" descr="Une image contenant texte&#10;&#10;Description générée automatiquement">
            <a:extLst>
              <a:ext uri="{FF2B5EF4-FFF2-40B4-BE49-F238E27FC236}">
                <a16:creationId xmlns:a16="http://schemas.microsoft.com/office/drawing/2014/main" id="{1062CBCF-2D4D-4170-A9D9-E120261E55E0}"/>
              </a:ext>
            </a:extLst>
          </p:cNvPr>
          <p:cNvPicPr>
            <a:picLocks noChangeAspect="1"/>
          </p:cNvPicPr>
          <p:nvPr/>
        </p:nvPicPr>
        <p:blipFill>
          <a:blip r:embed="rId2"/>
          <a:stretch>
            <a:fillRect/>
          </a:stretch>
        </p:blipFill>
        <p:spPr>
          <a:xfrm>
            <a:off x="4208330" y="1822152"/>
            <a:ext cx="3715865" cy="1499196"/>
          </a:xfrm>
          <a:prstGeom prst="rect">
            <a:avLst/>
          </a:prstGeom>
        </p:spPr>
      </p:pic>
    </p:spTree>
    <p:extLst>
      <p:ext uri="{BB962C8B-B14F-4D97-AF65-F5344CB8AC3E}">
        <p14:creationId xmlns:p14="http://schemas.microsoft.com/office/powerpoint/2010/main" val="33497701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texte 2">
            <a:extLst>
              <a:ext uri="{FF2B5EF4-FFF2-40B4-BE49-F238E27FC236}">
                <a16:creationId xmlns:a16="http://schemas.microsoft.com/office/drawing/2014/main" id="{31E74B8D-47BA-450E-84A9-9DAD8B81E173}"/>
              </a:ext>
            </a:extLst>
          </p:cNvPr>
          <p:cNvSpPr>
            <a:spLocks noGrp="1"/>
          </p:cNvSpPr>
          <p:nvPr>
            <p:ph type="body" sz="quarter" idx="12"/>
          </p:nvPr>
        </p:nvSpPr>
        <p:spPr>
          <a:xfrm>
            <a:off x="74341" y="89867"/>
            <a:ext cx="802888" cy="802231"/>
          </a:xfrm>
        </p:spPr>
        <p:txBody>
          <a:bodyPr/>
          <a:lstStyle/>
          <a:p>
            <a:r>
              <a:rPr lang="fr-FR" sz="4400" dirty="0"/>
              <a:t>2|</a:t>
            </a:r>
          </a:p>
        </p:txBody>
      </p:sp>
      <p:sp>
        <p:nvSpPr>
          <p:cNvPr id="4" name="Espace réservé du texte 3">
            <a:extLst>
              <a:ext uri="{FF2B5EF4-FFF2-40B4-BE49-F238E27FC236}">
                <a16:creationId xmlns:a16="http://schemas.microsoft.com/office/drawing/2014/main" id="{BE7D8616-EDCD-4FD7-85C3-8F95F8ACE8D9}"/>
              </a:ext>
            </a:extLst>
          </p:cNvPr>
          <p:cNvSpPr>
            <a:spLocks noGrp="1"/>
          </p:cNvSpPr>
          <p:nvPr>
            <p:ph type="body" sz="quarter" idx="15"/>
          </p:nvPr>
        </p:nvSpPr>
        <p:spPr>
          <a:xfrm>
            <a:off x="704671" y="114729"/>
            <a:ext cx="5361592" cy="891440"/>
          </a:xfrm>
        </p:spPr>
        <p:txBody>
          <a:bodyPr/>
          <a:lstStyle/>
          <a:p>
            <a:r>
              <a:rPr lang="en-GB" sz="4400" dirty="0"/>
              <a:t>AVR-C basic</a:t>
            </a:r>
          </a:p>
          <a:p>
            <a:endParaRPr lang="fr-FR" dirty="0"/>
          </a:p>
        </p:txBody>
      </p:sp>
      <p:sp>
        <p:nvSpPr>
          <p:cNvPr id="5" name="Espace réservé du texte 2">
            <a:extLst>
              <a:ext uri="{FF2B5EF4-FFF2-40B4-BE49-F238E27FC236}">
                <a16:creationId xmlns:a16="http://schemas.microsoft.com/office/drawing/2014/main" id="{679F311C-9CF5-44A6-B218-6376C5D203BA}"/>
              </a:ext>
            </a:extLst>
          </p:cNvPr>
          <p:cNvSpPr txBox="1">
            <a:spLocks/>
          </p:cNvSpPr>
          <p:nvPr/>
        </p:nvSpPr>
        <p:spPr>
          <a:xfrm>
            <a:off x="216450" y="1509133"/>
            <a:ext cx="2898386" cy="3352799"/>
          </a:xfrm>
          <a:prstGeom prst="rect">
            <a:avLst/>
          </a:prstGeom>
        </p:spPr>
        <p:txBody>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chemeClr val="tx1"/>
                </a:solidFill>
                <a:latin typeface="+mn-lt"/>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800" dirty="0">
                <a:solidFill>
                  <a:schemeClr val="accent1"/>
                </a:solidFill>
                <a:latin typeface="Helvetica" panose="020B0604020202020204" pitchFamily="34" charset="0"/>
                <a:cs typeface="Helvetica" panose="020B0604020202020204" pitchFamily="34" charset="0"/>
              </a:rPr>
              <a:t>Description :</a:t>
            </a:r>
          </a:p>
          <a:p>
            <a:r>
              <a:rPr lang="en-US" b="1" dirty="0">
                <a:latin typeface="Helvetica" panose="020B0604020202020204" pitchFamily="34" charset="0"/>
                <a:cs typeface="Helvetica" panose="020B0604020202020204" pitchFamily="34" charset="0"/>
              </a:rPr>
              <a:t>Bit shifting </a:t>
            </a:r>
            <a:r>
              <a:rPr lang="en-US" dirty="0">
                <a:latin typeface="Helvetica" panose="020B0604020202020204" pitchFamily="34" charset="0"/>
                <a:cs typeface="Helvetica" panose="020B0604020202020204" pitchFamily="34" charset="0"/>
              </a:rPr>
              <a:t>is an operation who move a 1 digit to the corresponding position in a byte. This operation can be combined with other operators.</a:t>
            </a:r>
            <a:endParaRPr lang="fr-FR" dirty="0">
              <a:solidFill>
                <a:schemeClr val="accent2"/>
              </a:solidFill>
              <a:latin typeface="Helvetica" panose="020B0604020202020204" pitchFamily="34" charset="0"/>
              <a:cs typeface="Helvetica" panose="020B0604020202020204" pitchFamily="34" charset="0"/>
            </a:endParaRPr>
          </a:p>
        </p:txBody>
      </p:sp>
      <p:sp>
        <p:nvSpPr>
          <p:cNvPr id="8" name="Titre 1">
            <a:extLst>
              <a:ext uri="{FF2B5EF4-FFF2-40B4-BE49-F238E27FC236}">
                <a16:creationId xmlns:a16="http://schemas.microsoft.com/office/drawing/2014/main" id="{4CD5CE33-B0DD-4616-B867-3D318CCA3653}"/>
              </a:ext>
            </a:extLst>
          </p:cNvPr>
          <p:cNvSpPr txBox="1">
            <a:spLocks/>
          </p:cNvSpPr>
          <p:nvPr/>
        </p:nvSpPr>
        <p:spPr>
          <a:xfrm>
            <a:off x="318506" y="916961"/>
            <a:ext cx="3056596" cy="59217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dk1"/>
              </a:buClr>
              <a:buSzPts val="4800"/>
              <a:buFont typeface="Arial"/>
              <a:buNone/>
              <a:defRPr sz="4800" b="0" i="0" u="none" strike="noStrike" cap="none">
                <a:ln>
                  <a:noFill/>
                </a:ln>
                <a:solidFill>
                  <a:schemeClr val="dk1"/>
                </a:solidFill>
                <a:latin typeface="+mj-lt"/>
                <a:ea typeface="Arial"/>
                <a:cs typeface="Arial"/>
                <a:sym typeface="Arial"/>
              </a:defRPr>
            </a:lvl1pPr>
            <a:lvl2pPr marR="0" lvl="1"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2pPr>
            <a:lvl3pPr marR="0" lvl="2"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3pPr>
            <a:lvl4pPr marR="0" lvl="3"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4pPr>
            <a:lvl5pPr marR="0" lvl="4"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5pPr>
            <a:lvl6pPr marR="0" lvl="5"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6pPr>
            <a:lvl7pPr marR="0" lvl="6"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7pPr>
            <a:lvl8pPr marR="0" lvl="7"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8pPr>
            <a:lvl9pPr marR="0" lvl="8"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9pPr>
          </a:lstStyle>
          <a:p>
            <a:r>
              <a:rPr lang="en-GB" sz="2400" dirty="0">
                <a:solidFill>
                  <a:schemeClr val="tx1">
                    <a:lumMod val="75000"/>
                  </a:schemeClr>
                </a:solidFill>
                <a:latin typeface="Helvetica" panose="020B0604020202020204" pitchFamily="34" charset="0"/>
                <a:cs typeface="Helvetica" panose="020B0604020202020204" pitchFamily="34" charset="0"/>
              </a:rPr>
              <a:t>Shifting </a:t>
            </a:r>
          </a:p>
        </p:txBody>
      </p:sp>
      <p:pic>
        <p:nvPicPr>
          <p:cNvPr id="6" name="Image 5" descr="Une image contenant texte&#10;&#10;Description générée automatiquement">
            <a:extLst>
              <a:ext uri="{FF2B5EF4-FFF2-40B4-BE49-F238E27FC236}">
                <a16:creationId xmlns:a16="http://schemas.microsoft.com/office/drawing/2014/main" id="{B61B3C86-A3E0-452B-BDCF-3ACC6CD398F8}"/>
              </a:ext>
            </a:extLst>
          </p:cNvPr>
          <p:cNvPicPr>
            <a:picLocks noChangeAspect="1"/>
          </p:cNvPicPr>
          <p:nvPr/>
        </p:nvPicPr>
        <p:blipFill>
          <a:blip r:embed="rId2"/>
          <a:stretch>
            <a:fillRect/>
          </a:stretch>
        </p:blipFill>
        <p:spPr>
          <a:xfrm>
            <a:off x="3477158" y="1509133"/>
            <a:ext cx="5348336" cy="2064864"/>
          </a:xfrm>
          <a:prstGeom prst="rect">
            <a:avLst/>
          </a:prstGeom>
        </p:spPr>
      </p:pic>
    </p:spTree>
    <p:extLst>
      <p:ext uri="{BB962C8B-B14F-4D97-AF65-F5344CB8AC3E}">
        <p14:creationId xmlns:p14="http://schemas.microsoft.com/office/powerpoint/2010/main" val="9166168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texte 2">
            <a:extLst>
              <a:ext uri="{FF2B5EF4-FFF2-40B4-BE49-F238E27FC236}">
                <a16:creationId xmlns:a16="http://schemas.microsoft.com/office/drawing/2014/main" id="{31E74B8D-47BA-450E-84A9-9DAD8B81E173}"/>
              </a:ext>
            </a:extLst>
          </p:cNvPr>
          <p:cNvSpPr>
            <a:spLocks noGrp="1"/>
          </p:cNvSpPr>
          <p:nvPr>
            <p:ph type="body" sz="quarter" idx="12"/>
          </p:nvPr>
        </p:nvSpPr>
        <p:spPr>
          <a:xfrm>
            <a:off x="74341" y="89867"/>
            <a:ext cx="802888" cy="802231"/>
          </a:xfrm>
        </p:spPr>
        <p:txBody>
          <a:bodyPr/>
          <a:lstStyle/>
          <a:p>
            <a:r>
              <a:rPr lang="fr-FR" sz="4400" dirty="0"/>
              <a:t>2|</a:t>
            </a:r>
          </a:p>
        </p:txBody>
      </p:sp>
      <p:sp>
        <p:nvSpPr>
          <p:cNvPr id="4" name="Espace réservé du texte 3">
            <a:extLst>
              <a:ext uri="{FF2B5EF4-FFF2-40B4-BE49-F238E27FC236}">
                <a16:creationId xmlns:a16="http://schemas.microsoft.com/office/drawing/2014/main" id="{BE7D8616-EDCD-4FD7-85C3-8F95F8ACE8D9}"/>
              </a:ext>
            </a:extLst>
          </p:cNvPr>
          <p:cNvSpPr>
            <a:spLocks noGrp="1"/>
          </p:cNvSpPr>
          <p:nvPr>
            <p:ph type="body" sz="quarter" idx="15"/>
          </p:nvPr>
        </p:nvSpPr>
        <p:spPr>
          <a:xfrm>
            <a:off x="704671" y="114729"/>
            <a:ext cx="5361592" cy="891440"/>
          </a:xfrm>
        </p:spPr>
        <p:txBody>
          <a:bodyPr/>
          <a:lstStyle/>
          <a:p>
            <a:r>
              <a:rPr lang="en-GB" sz="4400" dirty="0"/>
              <a:t>AVR-C basic</a:t>
            </a:r>
          </a:p>
          <a:p>
            <a:endParaRPr lang="fr-FR" dirty="0"/>
          </a:p>
        </p:txBody>
      </p:sp>
      <p:sp>
        <p:nvSpPr>
          <p:cNvPr id="5" name="Espace réservé du texte 2">
            <a:extLst>
              <a:ext uri="{FF2B5EF4-FFF2-40B4-BE49-F238E27FC236}">
                <a16:creationId xmlns:a16="http://schemas.microsoft.com/office/drawing/2014/main" id="{679F311C-9CF5-44A6-B218-6376C5D203BA}"/>
              </a:ext>
            </a:extLst>
          </p:cNvPr>
          <p:cNvSpPr txBox="1">
            <a:spLocks/>
          </p:cNvSpPr>
          <p:nvPr/>
        </p:nvSpPr>
        <p:spPr>
          <a:xfrm>
            <a:off x="216450" y="1509133"/>
            <a:ext cx="2898386" cy="3352799"/>
          </a:xfrm>
          <a:prstGeom prst="rect">
            <a:avLst/>
          </a:prstGeom>
        </p:spPr>
        <p:txBody>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chemeClr val="tx1"/>
                </a:solidFill>
                <a:latin typeface="+mn-lt"/>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800" dirty="0">
                <a:solidFill>
                  <a:schemeClr val="accent1"/>
                </a:solidFill>
                <a:latin typeface="Helvetica" panose="020B0604020202020204" pitchFamily="34" charset="0"/>
                <a:cs typeface="Helvetica" panose="020B0604020202020204" pitchFamily="34" charset="0"/>
              </a:rPr>
              <a:t>Description :</a:t>
            </a:r>
          </a:p>
          <a:p>
            <a:r>
              <a:rPr lang="en-US" b="1" dirty="0">
                <a:latin typeface="Helvetica" panose="020B0604020202020204" pitchFamily="34" charset="0"/>
                <a:cs typeface="Helvetica" panose="020B0604020202020204" pitchFamily="34" charset="0"/>
              </a:rPr>
              <a:t>Setting a bit </a:t>
            </a:r>
            <a:r>
              <a:rPr lang="en-US" dirty="0">
                <a:latin typeface="Helvetica" panose="020B0604020202020204" pitchFamily="34" charset="0"/>
                <a:cs typeface="Helvetica" panose="020B0604020202020204" pitchFamily="34" charset="0"/>
              </a:rPr>
              <a:t>mean turning one or a series of bits to 1. This operation use an OR operation to be performed.</a:t>
            </a:r>
            <a:endParaRPr lang="fr-FR" dirty="0">
              <a:solidFill>
                <a:schemeClr val="accent2"/>
              </a:solidFill>
              <a:latin typeface="Helvetica" panose="020B0604020202020204" pitchFamily="34" charset="0"/>
              <a:cs typeface="Helvetica" panose="020B0604020202020204" pitchFamily="34" charset="0"/>
            </a:endParaRPr>
          </a:p>
        </p:txBody>
      </p:sp>
      <p:sp>
        <p:nvSpPr>
          <p:cNvPr id="8" name="Titre 1">
            <a:extLst>
              <a:ext uri="{FF2B5EF4-FFF2-40B4-BE49-F238E27FC236}">
                <a16:creationId xmlns:a16="http://schemas.microsoft.com/office/drawing/2014/main" id="{4CD5CE33-B0DD-4616-B867-3D318CCA3653}"/>
              </a:ext>
            </a:extLst>
          </p:cNvPr>
          <p:cNvSpPr txBox="1">
            <a:spLocks/>
          </p:cNvSpPr>
          <p:nvPr/>
        </p:nvSpPr>
        <p:spPr>
          <a:xfrm>
            <a:off x="318506" y="916961"/>
            <a:ext cx="3056596" cy="59217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dk1"/>
              </a:buClr>
              <a:buSzPts val="4800"/>
              <a:buFont typeface="Arial"/>
              <a:buNone/>
              <a:defRPr sz="4800" b="0" i="0" u="none" strike="noStrike" cap="none">
                <a:ln>
                  <a:noFill/>
                </a:ln>
                <a:solidFill>
                  <a:schemeClr val="dk1"/>
                </a:solidFill>
                <a:latin typeface="+mj-lt"/>
                <a:ea typeface="Arial"/>
                <a:cs typeface="Arial"/>
                <a:sym typeface="Arial"/>
              </a:defRPr>
            </a:lvl1pPr>
            <a:lvl2pPr marR="0" lvl="1"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2pPr>
            <a:lvl3pPr marR="0" lvl="2"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3pPr>
            <a:lvl4pPr marR="0" lvl="3"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4pPr>
            <a:lvl5pPr marR="0" lvl="4"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5pPr>
            <a:lvl6pPr marR="0" lvl="5"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6pPr>
            <a:lvl7pPr marR="0" lvl="6"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7pPr>
            <a:lvl8pPr marR="0" lvl="7"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8pPr>
            <a:lvl9pPr marR="0" lvl="8"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9pPr>
          </a:lstStyle>
          <a:p>
            <a:r>
              <a:rPr lang="en-GB" sz="2400" dirty="0">
                <a:solidFill>
                  <a:schemeClr val="tx1">
                    <a:lumMod val="75000"/>
                  </a:schemeClr>
                </a:solidFill>
                <a:latin typeface="Helvetica" panose="020B0604020202020204" pitchFamily="34" charset="0"/>
                <a:cs typeface="Helvetica" panose="020B0604020202020204" pitchFamily="34" charset="0"/>
              </a:rPr>
              <a:t>Setting</a:t>
            </a:r>
          </a:p>
        </p:txBody>
      </p:sp>
      <p:pic>
        <p:nvPicPr>
          <p:cNvPr id="9" name="Image 8" descr="Une image contenant table&#10;&#10;Description générée automatiquement">
            <a:extLst>
              <a:ext uri="{FF2B5EF4-FFF2-40B4-BE49-F238E27FC236}">
                <a16:creationId xmlns:a16="http://schemas.microsoft.com/office/drawing/2014/main" id="{ECCC93BC-AE61-402D-81E5-5E787C6A7EB9}"/>
              </a:ext>
            </a:extLst>
          </p:cNvPr>
          <p:cNvPicPr>
            <a:picLocks noChangeAspect="1"/>
          </p:cNvPicPr>
          <p:nvPr/>
        </p:nvPicPr>
        <p:blipFill>
          <a:blip r:embed="rId2"/>
          <a:stretch>
            <a:fillRect/>
          </a:stretch>
        </p:blipFill>
        <p:spPr>
          <a:xfrm>
            <a:off x="3579958" y="1031031"/>
            <a:ext cx="4169737" cy="1459408"/>
          </a:xfrm>
          <a:prstGeom prst="rect">
            <a:avLst/>
          </a:prstGeom>
        </p:spPr>
      </p:pic>
      <p:pic>
        <p:nvPicPr>
          <p:cNvPr id="11" name="Image 10" descr="Une image contenant texte&#10;&#10;Description générée automatiquement">
            <a:extLst>
              <a:ext uri="{FF2B5EF4-FFF2-40B4-BE49-F238E27FC236}">
                <a16:creationId xmlns:a16="http://schemas.microsoft.com/office/drawing/2014/main" id="{07ECF43F-62F4-42E6-883A-1D61F63F19A1}"/>
              </a:ext>
            </a:extLst>
          </p:cNvPr>
          <p:cNvPicPr>
            <a:picLocks noChangeAspect="1"/>
          </p:cNvPicPr>
          <p:nvPr/>
        </p:nvPicPr>
        <p:blipFill>
          <a:blip r:embed="rId3"/>
          <a:stretch>
            <a:fillRect/>
          </a:stretch>
        </p:blipFill>
        <p:spPr>
          <a:xfrm>
            <a:off x="3579958" y="3259029"/>
            <a:ext cx="3459480" cy="853440"/>
          </a:xfrm>
          <a:prstGeom prst="rect">
            <a:avLst/>
          </a:prstGeom>
        </p:spPr>
      </p:pic>
      <p:pic>
        <p:nvPicPr>
          <p:cNvPr id="13" name="Image 12" descr="Une image contenant texte&#10;&#10;Description générée automatiquement">
            <a:extLst>
              <a:ext uri="{FF2B5EF4-FFF2-40B4-BE49-F238E27FC236}">
                <a16:creationId xmlns:a16="http://schemas.microsoft.com/office/drawing/2014/main" id="{1FBB627C-F7CB-444F-8C72-9CACB9BF4FA9}"/>
              </a:ext>
            </a:extLst>
          </p:cNvPr>
          <p:cNvPicPr>
            <a:picLocks noChangeAspect="1"/>
          </p:cNvPicPr>
          <p:nvPr/>
        </p:nvPicPr>
        <p:blipFill>
          <a:blip r:embed="rId4"/>
          <a:stretch>
            <a:fillRect/>
          </a:stretch>
        </p:blipFill>
        <p:spPr>
          <a:xfrm>
            <a:off x="3579958" y="2587729"/>
            <a:ext cx="2149720" cy="574009"/>
          </a:xfrm>
          <a:prstGeom prst="rect">
            <a:avLst/>
          </a:prstGeom>
        </p:spPr>
      </p:pic>
    </p:spTree>
    <p:extLst>
      <p:ext uri="{BB962C8B-B14F-4D97-AF65-F5344CB8AC3E}">
        <p14:creationId xmlns:p14="http://schemas.microsoft.com/office/powerpoint/2010/main" val="32079939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texte 2">
            <a:extLst>
              <a:ext uri="{FF2B5EF4-FFF2-40B4-BE49-F238E27FC236}">
                <a16:creationId xmlns:a16="http://schemas.microsoft.com/office/drawing/2014/main" id="{31E74B8D-47BA-450E-84A9-9DAD8B81E173}"/>
              </a:ext>
            </a:extLst>
          </p:cNvPr>
          <p:cNvSpPr>
            <a:spLocks noGrp="1"/>
          </p:cNvSpPr>
          <p:nvPr>
            <p:ph type="body" sz="quarter" idx="12"/>
          </p:nvPr>
        </p:nvSpPr>
        <p:spPr>
          <a:xfrm>
            <a:off x="74341" y="89867"/>
            <a:ext cx="802888" cy="802231"/>
          </a:xfrm>
        </p:spPr>
        <p:txBody>
          <a:bodyPr/>
          <a:lstStyle/>
          <a:p>
            <a:r>
              <a:rPr lang="fr-FR" sz="4400" dirty="0"/>
              <a:t>2|</a:t>
            </a:r>
          </a:p>
        </p:txBody>
      </p:sp>
      <p:sp>
        <p:nvSpPr>
          <p:cNvPr id="4" name="Espace réservé du texte 3">
            <a:extLst>
              <a:ext uri="{FF2B5EF4-FFF2-40B4-BE49-F238E27FC236}">
                <a16:creationId xmlns:a16="http://schemas.microsoft.com/office/drawing/2014/main" id="{BE7D8616-EDCD-4FD7-85C3-8F95F8ACE8D9}"/>
              </a:ext>
            </a:extLst>
          </p:cNvPr>
          <p:cNvSpPr>
            <a:spLocks noGrp="1"/>
          </p:cNvSpPr>
          <p:nvPr>
            <p:ph type="body" sz="quarter" idx="15"/>
          </p:nvPr>
        </p:nvSpPr>
        <p:spPr>
          <a:xfrm>
            <a:off x="704671" y="114729"/>
            <a:ext cx="5361592" cy="891440"/>
          </a:xfrm>
        </p:spPr>
        <p:txBody>
          <a:bodyPr/>
          <a:lstStyle/>
          <a:p>
            <a:r>
              <a:rPr lang="en-GB" sz="4400" dirty="0"/>
              <a:t>AVR-C basic</a:t>
            </a:r>
          </a:p>
          <a:p>
            <a:endParaRPr lang="fr-FR" dirty="0"/>
          </a:p>
        </p:txBody>
      </p:sp>
      <p:sp>
        <p:nvSpPr>
          <p:cNvPr id="5" name="Espace réservé du texte 2">
            <a:extLst>
              <a:ext uri="{FF2B5EF4-FFF2-40B4-BE49-F238E27FC236}">
                <a16:creationId xmlns:a16="http://schemas.microsoft.com/office/drawing/2014/main" id="{679F311C-9CF5-44A6-B218-6376C5D203BA}"/>
              </a:ext>
            </a:extLst>
          </p:cNvPr>
          <p:cNvSpPr txBox="1">
            <a:spLocks/>
          </p:cNvSpPr>
          <p:nvPr/>
        </p:nvSpPr>
        <p:spPr>
          <a:xfrm>
            <a:off x="216450" y="1509133"/>
            <a:ext cx="2898386" cy="3352799"/>
          </a:xfrm>
          <a:prstGeom prst="rect">
            <a:avLst/>
          </a:prstGeom>
        </p:spPr>
        <p:txBody>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chemeClr val="tx1"/>
                </a:solidFill>
                <a:latin typeface="+mn-lt"/>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800" dirty="0">
                <a:solidFill>
                  <a:schemeClr val="accent1"/>
                </a:solidFill>
                <a:latin typeface="Helvetica" panose="020B0604020202020204" pitchFamily="34" charset="0"/>
                <a:cs typeface="Helvetica" panose="020B0604020202020204" pitchFamily="34" charset="0"/>
              </a:rPr>
              <a:t>Description :</a:t>
            </a:r>
          </a:p>
          <a:p>
            <a:r>
              <a:rPr lang="en-US" b="1" dirty="0">
                <a:latin typeface="Helvetica" panose="020B0604020202020204" pitchFamily="34" charset="0"/>
                <a:cs typeface="Helvetica" panose="020B0604020202020204" pitchFamily="34" charset="0"/>
              </a:rPr>
              <a:t>Clearing a bit </a:t>
            </a:r>
            <a:r>
              <a:rPr lang="en-US" dirty="0">
                <a:latin typeface="Helvetica" panose="020B0604020202020204" pitchFamily="34" charset="0"/>
                <a:cs typeface="Helvetica" panose="020B0604020202020204" pitchFamily="34" charset="0"/>
              </a:rPr>
              <a:t>mean turning one or a series of bits to 0. This operation use an AND operation to be performed.</a:t>
            </a:r>
            <a:endParaRPr lang="fr-FR" dirty="0">
              <a:solidFill>
                <a:schemeClr val="accent2"/>
              </a:solidFill>
              <a:latin typeface="Helvetica" panose="020B0604020202020204" pitchFamily="34" charset="0"/>
              <a:cs typeface="Helvetica" panose="020B0604020202020204" pitchFamily="34" charset="0"/>
            </a:endParaRPr>
          </a:p>
        </p:txBody>
      </p:sp>
      <p:sp>
        <p:nvSpPr>
          <p:cNvPr id="8" name="Titre 1">
            <a:extLst>
              <a:ext uri="{FF2B5EF4-FFF2-40B4-BE49-F238E27FC236}">
                <a16:creationId xmlns:a16="http://schemas.microsoft.com/office/drawing/2014/main" id="{4CD5CE33-B0DD-4616-B867-3D318CCA3653}"/>
              </a:ext>
            </a:extLst>
          </p:cNvPr>
          <p:cNvSpPr txBox="1">
            <a:spLocks/>
          </p:cNvSpPr>
          <p:nvPr/>
        </p:nvSpPr>
        <p:spPr>
          <a:xfrm>
            <a:off x="318506" y="916961"/>
            <a:ext cx="3056596" cy="59217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dk1"/>
              </a:buClr>
              <a:buSzPts val="4800"/>
              <a:buFont typeface="Arial"/>
              <a:buNone/>
              <a:defRPr sz="4800" b="0" i="0" u="none" strike="noStrike" cap="none">
                <a:ln>
                  <a:noFill/>
                </a:ln>
                <a:solidFill>
                  <a:schemeClr val="dk1"/>
                </a:solidFill>
                <a:latin typeface="+mj-lt"/>
                <a:ea typeface="Arial"/>
                <a:cs typeface="Arial"/>
                <a:sym typeface="Arial"/>
              </a:defRPr>
            </a:lvl1pPr>
            <a:lvl2pPr marR="0" lvl="1"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2pPr>
            <a:lvl3pPr marR="0" lvl="2"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3pPr>
            <a:lvl4pPr marR="0" lvl="3"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4pPr>
            <a:lvl5pPr marR="0" lvl="4"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5pPr>
            <a:lvl6pPr marR="0" lvl="5"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6pPr>
            <a:lvl7pPr marR="0" lvl="6"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7pPr>
            <a:lvl8pPr marR="0" lvl="7"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8pPr>
            <a:lvl9pPr marR="0" lvl="8"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9pPr>
          </a:lstStyle>
          <a:p>
            <a:r>
              <a:rPr lang="en-GB" sz="2400" dirty="0">
                <a:solidFill>
                  <a:schemeClr val="tx1">
                    <a:lumMod val="75000"/>
                  </a:schemeClr>
                </a:solidFill>
                <a:latin typeface="Helvetica" panose="020B0604020202020204" pitchFamily="34" charset="0"/>
                <a:cs typeface="Helvetica" panose="020B0604020202020204" pitchFamily="34" charset="0"/>
              </a:rPr>
              <a:t>Clearing</a:t>
            </a:r>
          </a:p>
        </p:txBody>
      </p:sp>
      <p:pic>
        <p:nvPicPr>
          <p:cNvPr id="6" name="Image 5">
            <a:extLst>
              <a:ext uri="{FF2B5EF4-FFF2-40B4-BE49-F238E27FC236}">
                <a16:creationId xmlns:a16="http://schemas.microsoft.com/office/drawing/2014/main" id="{65654AA5-D3FA-4B39-BD61-11830ABEFD64}"/>
              </a:ext>
            </a:extLst>
          </p:cNvPr>
          <p:cNvPicPr>
            <a:picLocks noChangeAspect="1"/>
          </p:cNvPicPr>
          <p:nvPr/>
        </p:nvPicPr>
        <p:blipFill>
          <a:blip r:embed="rId2"/>
          <a:stretch>
            <a:fillRect/>
          </a:stretch>
        </p:blipFill>
        <p:spPr>
          <a:xfrm>
            <a:off x="3566901" y="3588288"/>
            <a:ext cx="4989549" cy="549043"/>
          </a:xfrm>
          <a:prstGeom prst="rect">
            <a:avLst/>
          </a:prstGeom>
        </p:spPr>
      </p:pic>
      <p:pic>
        <p:nvPicPr>
          <p:cNvPr id="9" name="Image 8" descr="Une image contenant table&#10;&#10;Description générée automatiquement">
            <a:extLst>
              <a:ext uri="{FF2B5EF4-FFF2-40B4-BE49-F238E27FC236}">
                <a16:creationId xmlns:a16="http://schemas.microsoft.com/office/drawing/2014/main" id="{DEA28C2C-8270-4456-B2A8-01795B4263DE}"/>
              </a:ext>
            </a:extLst>
          </p:cNvPr>
          <p:cNvPicPr>
            <a:picLocks noChangeAspect="1"/>
          </p:cNvPicPr>
          <p:nvPr/>
        </p:nvPicPr>
        <p:blipFill>
          <a:blip r:embed="rId3"/>
          <a:stretch>
            <a:fillRect/>
          </a:stretch>
        </p:blipFill>
        <p:spPr>
          <a:xfrm>
            <a:off x="3566903" y="1006168"/>
            <a:ext cx="3703692" cy="1705053"/>
          </a:xfrm>
          <a:prstGeom prst="rect">
            <a:avLst/>
          </a:prstGeom>
        </p:spPr>
      </p:pic>
      <p:pic>
        <p:nvPicPr>
          <p:cNvPr id="11" name="Image 10">
            <a:extLst>
              <a:ext uri="{FF2B5EF4-FFF2-40B4-BE49-F238E27FC236}">
                <a16:creationId xmlns:a16="http://schemas.microsoft.com/office/drawing/2014/main" id="{310EBA0E-8547-415D-A27B-6C0233230594}"/>
              </a:ext>
            </a:extLst>
          </p:cNvPr>
          <p:cNvPicPr>
            <a:picLocks noChangeAspect="1"/>
          </p:cNvPicPr>
          <p:nvPr/>
        </p:nvPicPr>
        <p:blipFill>
          <a:blip r:embed="rId4"/>
          <a:stretch>
            <a:fillRect/>
          </a:stretch>
        </p:blipFill>
        <p:spPr>
          <a:xfrm>
            <a:off x="3566902" y="2842632"/>
            <a:ext cx="2470633" cy="614246"/>
          </a:xfrm>
          <a:prstGeom prst="rect">
            <a:avLst/>
          </a:prstGeom>
        </p:spPr>
      </p:pic>
    </p:spTree>
    <p:extLst>
      <p:ext uri="{BB962C8B-B14F-4D97-AF65-F5344CB8AC3E}">
        <p14:creationId xmlns:p14="http://schemas.microsoft.com/office/powerpoint/2010/main" val="689980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texte 2">
            <a:extLst>
              <a:ext uri="{FF2B5EF4-FFF2-40B4-BE49-F238E27FC236}">
                <a16:creationId xmlns:a16="http://schemas.microsoft.com/office/drawing/2014/main" id="{31E74B8D-47BA-450E-84A9-9DAD8B81E173}"/>
              </a:ext>
            </a:extLst>
          </p:cNvPr>
          <p:cNvSpPr>
            <a:spLocks noGrp="1"/>
          </p:cNvSpPr>
          <p:nvPr>
            <p:ph type="body" sz="quarter" idx="12"/>
          </p:nvPr>
        </p:nvSpPr>
        <p:spPr>
          <a:xfrm>
            <a:off x="74341" y="89867"/>
            <a:ext cx="802888" cy="802231"/>
          </a:xfrm>
        </p:spPr>
        <p:txBody>
          <a:bodyPr/>
          <a:lstStyle/>
          <a:p>
            <a:r>
              <a:rPr lang="fr-FR" sz="4400" dirty="0"/>
              <a:t>2|</a:t>
            </a:r>
          </a:p>
        </p:txBody>
      </p:sp>
      <p:sp>
        <p:nvSpPr>
          <p:cNvPr id="4" name="Espace réservé du texte 3">
            <a:extLst>
              <a:ext uri="{FF2B5EF4-FFF2-40B4-BE49-F238E27FC236}">
                <a16:creationId xmlns:a16="http://schemas.microsoft.com/office/drawing/2014/main" id="{BE7D8616-EDCD-4FD7-85C3-8F95F8ACE8D9}"/>
              </a:ext>
            </a:extLst>
          </p:cNvPr>
          <p:cNvSpPr>
            <a:spLocks noGrp="1"/>
          </p:cNvSpPr>
          <p:nvPr>
            <p:ph type="body" sz="quarter" idx="15"/>
          </p:nvPr>
        </p:nvSpPr>
        <p:spPr>
          <a:xfrm>
            <a:off x="704671" y="114729"/>
            <a:ext cx="5361592" cy="891440"/>
          </a:xfrm>
        </p:spPr>
        <p:txBody>
          <a:bodyPr/>
          <a:lstStyle/>
          <a:p>
            <a:r>
              <a:rPr lang="en-GB" sz="4400" dirty="0"/>
              <a:t>AVR-C basic</a:t>
            </a:r>
          </a:p>
          <a:p>
            <a:endParaRPr lang="fr-FR" dirty="0"/>
          </a:p>
        </p:txBody>
      </p:sp>
      <p:sp>
        <p:nvSpPr>
          <p:cNvPr id="5" name="Espace réservé du texte 2">
            <a:extLst>
              <a:ext uri="{FF2B5EF4-FFF2-40B4-BE49-F238E27FC236}">
                <a16:creationId xmlns:a16="http://schemas.microsoft.com/office/drawing/2014/main" id="{679F311C-9CF5-44A6-B218-6376C5D203BA}"/>
              </a:ext>
            </a:extLst>
          </p:cNvPr>
          <p:cNvSpPr txBox="1">
            <a:spLocks/>
          </p:cNvSpPr>
          <p:nvPr/>
        </p:nvSpPr>
        <p:spPr>
          <a:xfrm>
            <a:off x="216450" y="1509133"/>
            <a:ext cx="2898386" cy="3352799"/>
          </a:xfrm>
          <a:prstGeom prst="rect">
            <a:avLst/>
          </a:prstGeom>
        </p:spPr>
        <p:txBody>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chemeClr val="tx1"/>
                </a:solidFill>
                <a:latin typeface="+mn-lt"/>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800" dirty="0">
                <a:solidFill>
                  <a:schemeClr val="accent1"/>
                </a:solidFill>
                <a:latin typeface="Helvetica" panose="020B0604020202020204" pitchFamily="34" charset="0"/>
                <a:cs typeface="Helvetica" panose="020B0604020202020204" pitchFamily="34" charset="0"/>
              </a:rPr>
              <a:t>Description :</a:t>
            </a:r>
          </a:p>
          <a:p>
            <a:r>
              <a:rPr lang="en-US" b="1" dirty="0">
                <a:latin typeface="Helvetica" panose="020B0604020202020204" pitchFamily="34" charset="0"/>
                <a:cs typeface="Helvetica" panose="020B0604020202020204" pitchFamily="34" charset="0"/>
              </a:rPr>
              <a:t>Toggling a bit </a:t>
            </a:r>
            <a:r>
              <a:rPr lang="en-US" dirty="0">
                <a:latin typeface="Helvetica" panose="020B0604020202020204" pitchFamily="34" charset="0"/>
                <a:cs typeface="Helvetica" panose="020B0604020202020204" pitchFamily="34" charset="0"/>
              </a:rPr>
              <a:t>mean turning his value to the opposite. This operation use a XOR operation to be performed.</a:t>
            </a:r>
            <a:endParaRPr lang="fr-FR" dirty="0">
              <a:solidFill>
                <a:schemeClr val="accent2"/>
              </a:solidFill>
              <a:latin typeface="Helvetica" panose="020B0604020202020204" pitchFamily="34" charset="0"/>
              <a:cs typeface="Helvetica" panose="020B0604020202020204" pitchFamily="34" charset="0"/>
            </a:endParaRPr>
          </a:p>
        </p:txBody>
      </p:sp>
      <p:sp>
        <p:nvSpPr>
          <p:cNvPr id="8" name="Titre 1">
            <a:extLst>
              <a:ext uri="{FF2B5EF4-FFF2-40B4-BE49-F238E27FC236}">
                <a16:creationId xmlns:a16="http://schemas.microsoft.com/office/drawing/2014/main" id="{4CD5CE33-B0DD-4616-B867-3D318CCA3653}"/>
              </a:ext>
            </a:extLst>
          </p:cNvPr>
          <p:cNvSpPr txBox="1">
            <a:spLocks/>
          </p:cNvSpPr>
          <p:nvPr/>
        </p:nvSpPr>
        <p:spPr>
          <a:xfrm>
            <a:off x="318506" y="916961"/>
            <a:ext cx="3056596" cy="59217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dk1"/>
              </a:buClr>
              <a:buSzPts val="4800"/>
              <a:buFont typeface="Arial"/>
              <a:buNone/>
              <a:defRPr sz="4800" b="0" i="0" u="none" strike="noStrike" cap="none">
                <a:ln>
                  <a:noFill/>
                </a:ln>
                <a:solidFill>
                  <a:schemeClr val="dk1"/>
                </a:solidFill>
                <a:latin typeface="+mj-lt"/>
                <a:ea typeface="Arial"/>
                <a:cs typeface="Arial"/>
                <a:sym typeface="Arial"/>
              </a:defRPr>
            </a:lvl1pPr>
            <a:lvl2pPr marR="0" lvl="1"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2pPr>
            <a:lvl3pPr marR="0" lvl="2"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3pPr>
            <a:lvl4pPr marR="0" lvl="3"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4pPr>
            <a:lvl5pPr marR="0" lvl="4"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5pPr>
            <a:lvl6pPr marR="0" lvl="5"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6pPr>
            <a:lvl7pPr marR="0" lvl="6"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7pPr>
            <a:lvl8pPr marR="0" lvl="7"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8pPr>
            <a:lvl9pPr marR="0" lvl="8"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9pPr>
          </a:lstStyle>
          <a:p>
            <a:r>
              <a:rPr lang="en-GB" sz="2400" dirty="0">
                <a:solidFill>
                  <a:schemeClr val="tx1">
                    <a:lumMod val="75000"/>
                  </a:schemeClr>
                </a:solidFill>
                <a:latin typeface="Helvetica" panose="020B0604020202020204" pitchFamily="34" charset="0"/>
                <a:cs typeface="Helvetica" panose="020B0604020202020204" pitchFamily="34" charset="0"/>
              </a:rPr>
              <a:t>Toggling</a:t>
            </a:r>
          </a:p>
        </p:txBody>
      </p:sp>
      <p:pic>
        <p:nvPicPr>
          <p:cNvPr id="6" name="Image 5">
            <a:extLst>
              <a:ext uri="{FF2B5EF4-FFF2-40B4-BE49-F238E27FC236}">
                <a16:creationId xmlns:a16="http://schemas.microsoft.com/office/drawing/2014/main" id="{1879A768-EF17-437B-BD8B-25AECB469F20}"/>
              </a:ext>
            </a:extLst>
          </p:cNvPr>
          <p:cNvPicPr>
            <a:picLocks noChangeAspect="1"/>
          </p:cNvPicPr>
          <p:nvPr/>
        </p:nvPicPr>
        <p:blipFill>
          <a:blip r:embed="rId2"/>
          <a:stretch>
            <a:fillRect/>
          </a:stretch>
        </p:blipFill>
        <p:spPr>
          <a:xfrm>
            <a:off x="318506" y="3279345"/>
            <a:ext cx="7634389" cy="979634"/>
          </a:xfrm>
          <a:prstGeom prst="rect">
            <a:avLst/>
          </a:prstGeom>
        </p:spPr>
      </p:pic>
      <p:pic>
        <p:nvPicPr>
          <p:cNvPr id="9" name="Image 8" descr="Une image contenant table&#10;&#10;Description générée automatiquement">
            <a:extLst>
              <a:ext uri="{FF2B5EF4-FFF2-40B4-BE49-F238E27FC236}">
                <a16:creationId xmlns:a16="http://schemas.microsoft.com/office/drawing/2014/main" id="{23CEBA0D-3CEA-4E3D-9268-9A53AD41D41F}"/>
              </a:ext>
            </a:extLst>
          </p:cNvPr>
          <p:cNvPicPr>
            <a:picLocks noChangeAspect="1"/>
          </p:cNvPicPr>
          <p:nvPr/>
        </p:nvPicPr>
        <p:blipFill>
          <a:blip r:embed="rId3"/>
          <a:stretch>
            <a:fillRect/>
          </a:stretch>
        </p:blipFill>
        <p:spPr>
          <a:xfrm>
            <a:off x="3521182" y="1006168"/>
            <a:ext cx="3718731" cy="1647821"/>
          </a:xfrm>
          <a:prstGeom prst="rect">
            <a:avLst/>
          </a:prstGeom>
        </p:spPr>
      </p:pic>
    </p:spTree>
    <p:extLst>
      <p:ext uri="{BB962C8B-B14F-4D97-AF65-F5344CB8AC3E}">
        <p14:creationId xmlns:p14="http://schemas.microsoft.com/office/powerpoint/2010/main" val="37022556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texte 2">
            <a:extLst>
              <a:ext uri="{FF2B5EF4-FFF2-40B4-BE49-F238E27FC236}">
                <a16:creationId xmlns:a16="http://schemas.microsoft.com/office/drawing/2014/main" id="{31E74B8D-47BA-450E-84A9-9DAD8B81E173}"/>
              </a:ext>
            </a:extLst>
          </p:cNvPr>
          <p:cNvSpPr>
            <a:spLocks noGrp="1"/>
          </p:cNvSpPr>
          <p:nvPr>
            <p:ph type="body" sz="quarter" idx="12"/>
          </p:nvPr>
        </p:nvSpPr>
        <p:spPr>
          <a:xfrm>
            <a:off x="74341" y="89867"/>
            <a:ext cx="802888" cy="802231"/>
          </a:xfrm>
        </p:spPr>
        <p:txBody>
          <a:bodyPr/>
          <a:lstStyle/>
          <a:p>
            <a:r>
              <a:rPr lang="fr-FR" sz="4400" dirty="0"/>
              <a:t>2|</a:t>
            </a:r>
          </a:p>
        </p:txBody>
      </p:sp>
      <p:sp>
        <p:nvSpPr>
          <p:cNvPr id="4" name="Espace réservé du texte 3">
            <a:extLst>
              <a:ext uri="{FF2B5EF4-FFF2-40B4-BE49-F238E27FC236}">
                <a16:creationId xmlns:a16="http://schemas.microsoft.com/office/drawing/2014/main" id="{BE7D8616-EDCD-4FD7-85C3-8F95F8ACE8D9}"/>
              </a:ext>
            </a:extLst>
          </p:cNvPr>
          <p:cNvSpPr>
            <a:spLocks noGrp="1"/>
          </p:cNvSpPr>
          <p:nvPr>
            <p:ph type="body" sz="quarter" idx="15"/>
          </p:nvPr>
        </p:nvSpPr>
        <p:spPr>
          <a:xfrm>
            <a:off x="704671" y="114729"/>
            <a:ext cx="5361592" cy="891440"/>
          </a:xfrm>
        </p:spPr>
        <p:txBody>
          <a:bodyPr/>
          <a:lstStyle/>
          <a:p>
            <a:r>
              <a:rPr lang="en-GB" sz="4400" dirty="0"/>
              <a:t>AVR-C basic</a:t>
            </a:r>
          </a:p>
          <a:p>
            <a:endParaRPr lang="fr-FR" dirty="0"/>
          </a:p>
        </p:txBody>
      </p:sp>
      <p:sp>
        <p:nvSpPr>
          <p:cNvPr id="5" name="Espace réservé du texte 2">
            <a:extLst>
              <a:ext uri="{FF2B5EF4-FFF2-40B4-BE49-F238E27FC236}">
                <a16:creationId xmlns:a16="http://schemas.microsoft.com/office/drawing/2014/main" id="{679F311C-9CF5-44A6-B218-6376C5D203BA}"/>
              </a:ext>
            </a:extLst>
          </p:cNvPr>
          <p:cNvSpPr txBox="1">
            <a:spLocks/>
          </p:cNvSpPr>
          <p:nvPr/>
        </p:nvSpPr>
        <p:spPr>
          <a:xfrm>
            <a:off x="216450" y="1509133"/>
            <a:ext cx="4355550" cy="3352799"/>
          </a:xfrm>
          <a:prstGeom prst="rect">
            <a:avLst/>
          </a:prstGeom>
        </p:spPr>
        <p:txBody>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chemeClr val="tx1"/>
                </a:solidFill>
                <a:latin typeface="+mn-lt"/>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buClr>
                <a:schemeClr val="tx1"/>
              </a:buClr>
              <a:buFont typeface="Arial" panose="020B0604020202020204" pitchFamily="34" charset="0"/>
              <a:buChar char="•"/>
            </a:pPr>
            <a:r>
              <a:rPr lang="en-US" dirty="0">
                <a:latin typeface="Helvetica" panose="020B0604020202020204" pitchFamily="34" charset="0"/>
                <a:cs typeface="Helvetica" panose="020B0604020202020204" pitchFamily="34" charset="0"/>
              </a:rPr>
              <a:t>Create a variable equal to 0000 0100</a:t>
            </a:r>
          </a:p>
          <a:p>
            <a:pPr marL="285750" indent="-285750">
              <a:buClr>
                <a:schemeClr val="tx1"/>
              </a:buClr>
              <a:buFont typeface="Arial" panose="020B0604020202020204" pitchFamily="34" charset="0"/>
              <a:buChar char="•"/>
            </a:pPr>
            <a:r>
              <a:rPr lang="en-US" dirty="0">
                <a:latin typeface="Helvetica" panose="020B0604020202020204" pitchFamily="34" charset="0"/>
                <a:cs typeface="Helvetica" panose="020B0604020202020204" pitchFamily="34" charset="0"/>
              </a:rPr>
              <a:t>Add it 0011 0000</a:t>
            </a:r>
          </a:p>
          <a:p>
            <a:pPr marL="285750" indent="-285750">
              <a:buClr>
                <a:schemeClr val="tx1"/>
              </a:buClr>
              <a:buFont typeface="Arial" panose="020B0604020202020204" pitchFamily="34" charset="0"/>
              <a:buChar char="•"/>
            </a:pPr>
            <a:r>
              <a:rPr lang="en-US" dirty="0">
                <a:latin typeface="Helvetica" panose="020B0604020202020204" pitchFamily="34" charset="0"/>
                <a:cs typeface="Helvetica" panose="020B0604020202020204" pitchFamily="34" charset="0"/>
              </a:rPr>
              <a:t>Toggle the first bit</a:t>
            </a:r>
          </a:p>
          <a:p>
            <a:pPr marL="285750" indent="-285750">
              <a:buClr>
                <a:schemeClr val="tx1"/>
              </a:buClr>
              <a:buFont typeface="Arial" panose="020B0604020202020204" pitchFamily="34" charset="0"/>
              <a:buChar char="•"/>
            </a:pPr>
            <a:r>
              <a:rPr lang="en-US" dirty="0">
                <a:latin typeface="Helvetica" panose="020B0604020202020204" pitchFamily="34" charset="0"/>
                <a:cs typeface="Helvetica" panose="020B0604020202020204" pitchFamily="34" charset="0"/>
              </a:rPr>
              <a:t>Subtract it 0001 0001</a:t>
            </a:r>
          </a:p>
          <a:p>
            <a:pPr marL="285750" indent="-285750">
              <a:buClr>
                <a:schemeClr val="tx1"/>
              </a:buClr>
              <a:buFont typeface="Arial" panose="020B0604020202020204" pitchFamily="34" charset="0"/>
              <a:buChar char="•"/>
            </a:pPr>
            <a:r>
              <a:rPr lang="en-US" dirty="0">
                <a:latin typeface="Helvetica" panose="020B0604020202020204" pitchFamily="34" charset="0"/>
                <a:cs typeface="Helvetica" panose="020B0604020202020204" pitchFamily="34" charset="0"/>
              </a:rPr>
              <a:t>Add it 0000 1101 and 0100 0000</a:t>
            </a:r>
          </a:p>
          <a:p>
            <a:pPr marL="285750" indent="-285750">
              <a:buClr>
                <a:schemeClr val="tx1"/>
              </a:buClr>
              <a:buFont typeface="Arial" panose="020B0604020202020204" pitchFamily="34" charset="0"/>
              <a:buChar char="•"/>
            </a:pPr>
            <a:r>
              <a:rPr lang="en-US" dirty="0">
                <a:latin typeface="Helvetica" panose="020B0604020202020204" pitchFamily="34" charset="0"/>
                <a:cs typeface="Helvetica" panose="020B0604020202020204" pitchFamily="34" charset="0"/>
              </a:rPr>
              <a:t>Toggle the last bit</a:t>
            </a:r>
          </a:p>
          <a:p>
            <a:pPr marL="285750" indent="-285750">
              <a:buClr>
                <a:schemeClr val="tx1"/>
              </a:buClr>
              <a:buFont typeface="Arial" panose="020B0604020202020204" pitchFamily="34" charset="0"/>
              <a:buChar char="•"/>
            </a:pPr>
            <a:r>
              <a:rPr lang="en-US" dirty="0">
                <a:latin typeface="Helvetica" panose="020B0604020202020204" pitchFamily="34" charset="0"/>
                <a:cs typeface="Helvetica" panose="020B0604020202020204" pitchFamily="34" charset="0"/>
              </a:rPr>
              <a:t>What is the result in binary? Hexadecimal ? </a:t>
            </a:r>
            <a:endParaRPr lang="fr-FR" dirty="0">
              <a:latin typeface="Helvetica" panose="020B0604020202020204" pitchFamily="34" charset="0"/>
              <a:cs typeface="Helvetica" panose="020B0604020202020204" pitchFamily="34" charset="0"/>
            </a:endParaRPr>
          </a:p>
        </p:txBody>
      </p:sp>
      <p:sp>
        <p:nvSpPr>
          <p:cNvPr id="8" name="Titre 1">
            <a:extLst>
              <a:ext uri="{FF2B5EF4-FFF2-40B4-BE49-F238E27FC236}">
                <a16:creationId xmlns:a16="http://schemas.microsoft.com/office/drawing/2014/main" id="{4CD5CE33-B0DD-4616-B867-3D318CCA3653}"/>
              </a:ext>
            </a:extLst>
          </p:cNvPr>
          <p:cNvSpPr txBox="1">
            <a:spLocks/>
          </p:cNvSpPr>
          <p:nvPr/>
        </p:nvSpPr>
        <p:spPr>
          <a:xfrm>
            <a:off x="318506" y="916961"/>
            <a:ext cx="3056596" cy="59217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dk1"/>
              </a:buClr>
              <a:buSzPts val="4800"/>
              <a:buFont typeface="Arial"/>
              <a:buNone/>
              <a:defRPr sz="4800" b="0" i="0" u="none" strike="noStrike" cap="none">
                <a:ln>
                  <a:noFill/>
                </a:ln>
                <a:solidFill>
                  <a:schemeClr val="dk1"/>
                </a:solidFill>
                <a:latin typeface="+mj-lt"/>
                <a:ea typeface="Arial"/>
                <a:cs typeface="Arial"/>
                <a:sym typeface="Arial"/>
              </a:defRPr>
            </a:lvl1pPr>
            <a:lvl2pPr marR="0" lvl="1"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2pPr>
            <a:lvl3pPr marR="0" lvl="2"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3pPr>
            <a:lvl4pPr marR="0" lvl="3"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4pPr>
            <a:lvl5pPr marR="0" lvl="4"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5pPr>
            <a:lvl6pPr marR="0" lvl="5"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6pPr>
            <a:lvl7pPr marR="0" lvl="6"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7pPr>
            <a:lvl8pPr marR="0" lvl="7"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8pPr>
            <a:lvl9pPr marR="0" lvl="8"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9pPr>
          </a:lstStyle>
          <a:p>
            <a:r>
              <a:rPr lang="en-GB" sz="2400" dirty="0">
                <a:solidFill>
                  <a:schemeClr val="tx1">
                    <a:lumMod val="75000"/>
                  </a:schemeClr>
                </a:solidFill>
                <a:latin typeface="Helvetica" panose="020B0604020202020204" pitchFamily="34" charset="0"/>
                <a:cs typeface="Helvetica" panose="020B0604020202020204" pitchFamily="34" charset="0"/>
              </a:rPr>
              <a:t>Exercise</a:t>
            </a:r>
          </a:p>
        </p:txBody>
      </p:sp>
    </p:spTree>
    <p:extLst>
      <p:ext uri="{BB962C8B-B14F-4D97-AF65-F5344CB8AC3E}">
        <p14:creationId xmlns:p14="http://schemas.microsoft.com/office/powerpoint/2010/main" val="1863592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texte 2">
            <a:extLst>
              <a:ext uri="{FF2B5EF4-FFF2-40B4-BE49-F238E27FC236}">
                <a16:creationId xmlns:a16="http://schemas.microsoft.com/office/drawing/2014/main" id="{C95D140A-362B-4819-BDAE-9D582804F7D4}"/>
              </a:ext>
            </a:extLst>
          </p:cNvPr>
          <p:cNvSpPr>
            <a:spLocks noGrp="1"/>
          </p:cNvSpPr>
          <p:nvPr>
            <p:ph type="body" sz="quarter" idx="12"/>
          </p:nvPr>
        </p:nvSpPr>
        <p:spPr>
          <a:xfrm>
            <a:off x="74341" y="89867"/>
            <a:ext cx="802888" cy="802231"/>
          </a:xfrm>
        </p:spPr>
        <p:txBody>
          <a:bodyPr/>
          <a:lstStyle/>
          <a:p>
            <a:r>
              <a:rPr lang="fr-FR" sz="4400" dirty="0"/>
              <a:t>2|</a:t>
            </a:r>
          </a:p>
        </p:txBody>
      </p:sp>
      <p:sp>
        <p:nvSpPr>
          <p:cNvPr id="5" name="Espace réservé du texte 3">
            <a:extLst>
              <a:ext uri="{FF2B5EF4-FFF2-40B4-BE49-F238E27FC236}">
                <a16:creationId xmlns:a16="http://schemas.microsoft.com/office/drawing/2014/main" id="{60C46A62-D112-4789-8DC5-D526C3719546}"/>
              </a:ext>
            </a:extLst>
          </p:cNvPr>
          <p:cNvSpPr>
            <a:spLocks noGrp="1"/>
          </p:cNvSpPr>
          <p:nvPr>
            <p:ph type="body" sz="quarter" idx="15"/>
          </p:nvPr>
        </p:nvSpPr>
        <p:spPr>
          <a:xfrm>
            <a:off x="704672" y="114729"/>
            <a:ext cx="4639556" cy="891440"/>
          </a:xfrm>
        </p:spPr>
        <p:txBody>
          <a:bodyPr/>
          <a:lstStyle/>
          <a:p>
            <a:r>
              <a:rPr lang="en-GB" sz="4400" dirty="0"/>
              <a:t>AVR-C basic</a:t>
            </a:r>
          </a:p>
          <a:p>
            <a:endParaRPr lang="fr-FR" dirty="0"/>
          </a:p>
        </p:txBody>
      </p:sp>
      <p:sp>
        <p:nvSpPr>
          <p:cNvPr id="7" name="Espace réservé du texte 2">
            <a:extLst>
              <a:ext uri="{FF2B5EF4-FFF2-40B4-BE49-F238E27FC236}">
                <a16:creationId xmlns:a16="http://schemas.microsoft.com/office/drawing/2014/main" id="{8D0DB75B-6EF0-4AED-9DFB-42377FDB63EF}"/>
              </a:ext>
            </a:extLst>
          </p:cNvPr>
          <p:cNvSpPr txBox="1">
            <a:spLocks/>
          </p:cNvSpPr>
          <p:nvPr/>
        </p:nvSpPr>
        <p:spPr>
          <a:xfrm>
            <a:off x="475785" y="1031031"/>
            <a:ext cx="4497659" cy="3749125"/>
          </a:xfrm>
          <a:prstGeom prst="rect">
            <a:avLst/>
          </a:prstGeom>
        </p:spPr>
        <p:txBody>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chemeClr val="tx1"/>
                </a:solidFill>
                <a:latin typeface="+mn-lt"/>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GB" sz="2800" dirty="0">
                <a:solidFill>
                  <a:schemeClr val="tx1">
                    <a:lumMod val="85000"/>
                  </a:schemeClr>
                </a:solidFill>
                <a:latin typeface="Helvetica" panose="020B0604020202020204" pitchFamily="34" charset="0"/>
                <a:cs typeface="Helvetica" panose="020B0604020202020204" pitchFamily="34" charset="0"/>
              </a:rPr>
              <a:t>I/O pins</a:t>
            </a:r>
            <a:br>
              <a:rPr lang="fr-FR" sz="1600" dirty="0">
                <a:solidFill>
                  <a:schemeClr val="accent1"/>
                </a:solidFill>
                <a:latin typeface="Helvetica" panose="020B0604020202020204" pitchFamily="34" charset="0"/>
                <a:cs typeface="Helvetica" panose="020B0604020202020204" pitchFamily="34" charset="0"/>
              </a:rPr>
            </a:br>
            <a:endParaRPr lang="fr-FR" sz="1600" dirty="0">
              <a:solidFill>
                <a:schemeClr val="accent1"/>
              </a:solidFill>
              <a:latin typeface="Helvetica" panose="020B0604020202020204" pitchFamily="34" charset="0"/>
              <a:cs typeface="Helvetica" panose="020B0604020202020204" pitchFamily="34" charset="0"/>
            </a:endParaRPr>
          </a:p>
          <a:p>
            <a:pPr marL="285750" indent="-285750">
              <a:buClr>
                <a:schemeClr val="accent1"/>
              </a:buClr>
              <a:buFont typeface="Arial" panose="020B0604020202020204" pitchFamily="34" charset="0"/>
              <a:buChar char="•"/>
            </a:pPr>
            <a:r>
              <a:rPr lang="en-GB" sz="2000" dirty="0">
                <a:solidFill>
                  <a:schemeClr val="accent1"/>
                </a:solidFill>
                <a:latin typeface="Helvetica" panose="020B0604020202020204" pitchFamily="34" charset="0"/>
                <a:cs typeface="Helvetica" panose="020B0604020202020204" pitchFamily="34" charset="0"/>
              </a:rPr>
              <a:t>Working principle</a:t>
            </a:r>
          </a:p>
          <a:p>
            <a:pPr marL="285750" indent="-285750">
              <a:buClr>
                <a:schemeClr val="accent1"/>
              </a:buClr>
              <a:buFont typeface="Arial" panose="020B0604020202020204" pitchFamily="34" charset="0"/>
              <a:buChar char="•"/>
            </a:pPr>
            <a:r>
              <a:rPr lang="en-GB" sz="2000" dirty="0">
                <a:solidFill>
                  <a:schemeClr val="accent1"/>
                </a:solidFill>
                <a:latin typeface="Helvetica" panose="020B0604020202020204" pitchFamily="34" charset="0"/>
                <a:cs typeface="Helvetica" panose="020B0604020202020204" pitchFamily="34" charset="0"/>
              </a:rPr>
              <a:t>Setting I/O port</a:t>
            </a:r>
          </a:p>
        </p:txBody>
      </p:sp>
      <p:pic>
        <p:nvPicPr>
          <p:cNvPr id="8" name="Picture 4" descr="Orange, Blue Background Printed Circuit Stock Footage Video (100%  Royalty-free) 1011585677 | Shutterstock | Circuit board, Circuit board  design, Blue backgrounds">
            <a:extLst>
              <a:ext uri="{FF2B5EF4-FFF2-40B4-BE49-F238E27FC236}">
                <a16:creationId xmlns:a16="http://schemas.microsoft.com/office/drawing/2014/main" id="{F7027CC5-86E4-4135-9278-59269E4BF8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95740" y="1314733"/>
            <a:ext cx="5148260" cy="2900428"/>
          </a:xfrm>
          <a:prstGeom prst="rect">
            <a:avLst/>
          </a:prstGeom>
          <a:noFill/>
          <a:effectLst>
            <a:softEdge rad="317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72826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texte 2">
            <a:extLst>
              <a:ext uri="{FF2B5EF4-FFF2-40B4-BE49-F238E27FC236}">
                <a16:creationId xmlns:a16="http://schemas.microsoft.com/office/drawing/2014/main" id="{31E74B8D-47BA-450E-84A9-9DAD8B81E173}"/>
              </a:ext>
            </a:extLst>
          </p:cNvPr>
          <p:cNvSpPr>
            <a:spLocks noGrp="1"/>
          </p:cNvSpPr>
          <p:nvPr>
            <p:ph type="body" sz="quarter" idx="12"/>
          </p:nvPr>
        </p:nvSpPr>
        <p:spPr>
          <a:xfrm>
            <a:off x="74341" y="89867"/>
            <a:ext cx="802888" cy="802231"/>
          </a:xfrm>
        </p:spPr>
        <p:txBody>
          <a:bodyPr/>
          <a:lstStyle/>
          <a:p>
            <a:r>
              <a:rPr lang="fr-FR" sz="4400" dirty="0"/>
              <a:t>2|</a:t>
            </a:r>
          </a:p>
        </p:txBody>
      </p:sp>
      <p:sp>
        <p:nvSpPr>
          <p:cNvPr id="4" name="Espace réservé du texte 3">
            <a:extLst>
              <a:ext uri="{FF2B5EF4-FFF2-40B4-BE49-F238E27FC236}">
                <a16:creationId xmlns:a16="http://schemas.microsoft.com/office/drawing/2014/main" id="{BE7D8616-EDCD-4FD7-85C3-8F95F8ACE8D9}"/>
              </a:ext>
            </a:extLst>
          </p:cNvPr>
          <p:cNvSpPr>
            <a:spLocks noGrp="1"/>
          </p:cNvSpPr>
          <p:nvPr>
            <p:ph type="body" sz="quarter" idx="15"/>
          </p:nvPr>
        </p:nvSpPr>
        <p:spPr>
          <a:xfrm>
            <a:off x="704671" y="114729"/>
            <a:ext cx="5361592" cy="891440"/>
          </a:xfrm>
        </p:spPr>
        <p:txBody>
          <a:bodyPr/>
          <a:lstStyle/>
          <a:p>
            <a:r>
              <a:rPr lang="en-GB" sz="4400" dirty="0"/>
              <a:t>AVR-C basic</a:t>
            </a:r>
          </a:p>
          <a:p>
            <a:endParaRPr lang="fr-FR" dirty="0"/>
          </a:p>
        </p:txBody>
      </p:sp>
      <p:sp>
        <p:nvSpPr>
          <p:cNvPr id="5" name="Espace réservé du texte 2">
            <a:extLst>
              <a:ext uri="{FF2B5EF4-FFF2-40B4-BE49-F238E27FC236}">
                <a16:creationId xmlns:a16="http://schemas.microsoft.com/office/drawing/2014/main" id="{679F311C-9CF5-44A6-B218-6376C5D203BA}"/>
              </a:ext>
            </a:extLst>
          </p:cNvPr>
          <p:cNvSpPr txBox="1">
            <a:spLocks/>
          </p:cNvSpPr>
          <p:nvPr/>
        </p:nvSpPr>
        <p:spPr>
          <a:xfrm>
            <a:off x="216450" y="1509133"/>
            <a:ext cx="3998712" cy="3352799"/>
          </a:xfrm>
          <a:prstGeom prst="rect">
            <a:avLst/>
          </a:prstGeom>
        </p:spPr>
        <p:txBody>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chemeClr val="tx1"/>
                </a:solidFill>
                <a:latin typeface="+mn-lt"/>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800" dirty="0">
                <a:solidFill>
                  <a:schemeClr val="accent1"/>
                </a:solidFill>
                <a:latin typeface="Helvetica" panose="020B0604020202020204" pitchFamily="34" charset="0"/>
                <a:cs typeface="Helvetica" panose="020B0604020202020204" pitchFamily="34" charset="0"/>
              </a:rPr>
              <a:t>Description :</a:t>
            </a:r>
          </a:p>
          <a:p>
            <a:r>
              <a:rPr lang="en-US" b="1" dirty="0">
                <a:latin typeface="Helvetica" panose="020B0604020202020204" pitchFamily="34" charset="0"/>
                <a:cs typeface="Helvetica" panose="020B0604020202020204" pitchFamily="34" charset="0"/>
              </a:rPr>
              <a:t>I/O ports </a:t>
            </a:r>
            <a:r>
              <a:rPr lang="en-US" dirty="0">
                <a:latin typeface="Helvetica" panose="020B0604020202020204" pitchFamily="34" charset="0"/>
                <a:cs typeface="Helvetica" panose="020B0604020202020204" pitchFamily="34" charset="0"/>
              </a:rPr>
              <a:t>describe bi-directional ports able to be set as input or output. Each I/O ports have internal pull-up resistors who can be enabled. Each ports are multiplexed in multiples ports.</a:t>
            </a:r>
          </a:p>
          <a:p>
            <a:endParaRPr lang="en-US" dirty="0">
              <a:solidFill>
                <a:schemeClr val="accent2"/>
              </a:solidFill>
              <a:latin typeface="Helvetica" panose="020B0604020202020204" pitchFamily="34" charset="0"/>
              <a:cs typeface="Helvetica" panose="020B0604020202020204" pitchFamily="34" charset="0"/>
            </a:endParaRPr>
          </a:p>
          <a:p>
            <a:r>
              <a:rPr lang="en-US" dirty="0">
                <a:latin typeface="Helvetica" panose="020B0604020202020204" pitchFamily="34" charset="0"/>
                <a:cs typeface="Helvetica" panose="020B0604020202020204" pitchFamily="34" charset="0"/>
              </a:rPr>
              <a:t>The I/O ports are configurable using 3 registers :</a:t>
            </a:r>
          </a:p>
          <a:p>
            <a:pPr marL="285750" indent="-285750">
              <a:buClr>
                <a:schemeClr val="tx1"/>
              </a:buClr>
              <a:buFont typeface="Arial" panose="020B0604020202020204" pitchFamily="34" charset="0"/>
              <a:buChar char="•"/>
            </a:pPr>
            <a:r>
              <a:rPr lang="en-GB" dirty="0">
                <a:latin typeface="Helvetica" panose="020B0604020202020204" pitchFamily="34" charset="0"/>
                <a:cs typeface="Helvetica" panose="020B0604020202020204" pitchFamily="34" charset="0"/>
              </a:rPr>
              <a:t>Data Direction Register, </a:t>
            </a:r>
            <a:r>
              <a:rPr lang="en-GB" dirty="0" err="1">
                <a:latin typeface="Helvetica" panose="020B0604020202020204" pitchFamily="34" charset="0"/>
                <a:cs typeface="Helvetica" panose="020B0604020202020204" pitchFamily="34" charset="0"/>
              </a:rPr>
              <a:t>DDRx</a:t>
            </a:r>
            <a:r>
              <a:rPr lang="en-GB" dirty="0">
                <a:latin typeface="Helvetica" panose="020B0604020202020204" pitchFamily="34" charset="0"/>
                <a:cs typeface="Helvetica" panose="020B0604020202020204" pitchFamily="34" charset="0"/>
              </a:rPr>
              <a:t>, to define if the port is input or output</a:t>
            </a:r>
          </a:p>
          <a:p>
            <a:pPr marL="285750" indent="-285750">
              <a:buClr>
                <a:schemeClr val="tx1"/>
              </a:buClr>
              <a:buFont typeface="Arial" panose="020B0604020202020204" pitchFamily="34" charset="0"/>
              <a:buChar char="•"/>
            </a:pPr>
            <a:r>
              <a:rPr lang="en-GB" dirty="0">
                <a:latin typeface="Helvetica" panose="020B0604020202020204" pitchFamily="34" charset="0"/>
                <a:cs typeface="Helvetica" panose="020B0604020202020204" pitchFamily="34" charset="0"/>
              </a:rPr>
              <a:t>Port Data Register, </a:t>
            </a:r>
            <a:r>
              <a:rPr lang="en-GB" dirty="0" err="1">
                <a:latin typeface="Helvetica" panose="020B0604020202020204" pitchFamily="34" charset="0"/>
                <a:cs typeface="Helvetica" panose="020B0604020202020204" pitchFamily="34" charset="0"/>
              </a:rPr>
              <a:t>PORTx</a:t>
            </a:r>
            <a:r>
              <a:rPr lang="en-GB" dirty="0">
                <a:latin typeface="Helvetica" panose="020B0604020202020204" pitchFamily="34" charset="0"/>
                <a:cs typeface="Helvetica" panose="020B0604020202020204" pitchFamily="34" charset="0"/>
              </a:rPr>
              <a:t>. In input mode, it allow using pull-up resistor if set to 1. In output, it turn the value of the port to high or low</a:t>
            </a:r>
          </a:p>
          <a:p>
            <a:pPr marL="285750" indent="-285750">
              <a:buClr>
                <a:schemeClr val="tx1"/>
              </a:buClr>
              <a:buFont typeface="Arial" panose="020B0604020202020204" pitchFamily="34" charset="0"/>
              <a:buChar char="•"/>
            </a:pPr>
            <a:r>
              <a:rPr lang="en-GB" dirty="0">
                <a:latin typeface="Helvetica" panose="020B0604020202020204" pitchFamily="34" charset="0"/>
                <a:cs typeface="Helvetica" panose="020B0604020202020204" pitchFamily="34" charset="0"/>
              </a:rPr>
              <a:t>Port Input Pins Register, </a:t>
            </a:r>
            <a:r>
              <a:rPr lang="en-GB" dirty="0" err="1">
                <a:latin typeface="Helvetica" panose="020B0604020202020204" pitchFamily="34" charset="0"/>
                <a:cs typeface="Helvetica" panose="020B0604020202020204" pitchFamily="34" charset="0"/>
              </a:rPr>
              <a:t>PINx</a:t>
            </a:r>
            <a:r>
              <a:rPr lang="en-GB" dirty="0">
                <a:latin typeface="Helvetica" panose="020B0604020202020204" pitchFamily="34" charset="0"/>
                <a:cs typeface="Helvetica" panose="020B0604020202020204" pitchFamily="34" charset="0"/>
              </a:rPr>
              <a:t>, who read the state of the register. Allow to get data from it.</a:t>
            </a:r>
          </a:p>
        </p:txBody>
      </p:sp>
      <p:sp>
        <p:nvSpPr>
          <p:cNvPr id="8" name="Titre 1">
            <a:extLst>
              <a:ext uri="{FF2B5EF4-FFF2-40B4-BE49-F238E27FC236}">
                <a16:creationId xmlns:a16="http://schemas.microsoft.com/office/drawing/2014/main" id="{4CD5CE33-B0DD-4616-B867-3D318CCA3653}"/>
              </a:ext>
            </a:extLst>
          </p:cNvPr>
          <p:cNvSpPr txBox="1">
            <a:spLocks/>
          </p:cNvSpPr>
          <p:nvPr/>
        </p:nvSpPr>
        <p:spPr>
          <a:xfrm>
            <a:off x="318506" y="916961"/>
            <a:ext cx="3056596" cy="59217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dk1"/>
              </a:buClr>
              <a:buSzPts val="4800"/>
              <a:buFont typeface="Arial"/>
              <a:buNone/>
              <a:defRPr sz="4800" b="0" i="0" u="none" strike="noStrike" cap="none">
                <a:ln>
                  <a:noFill/>
                </a:ln>
                <a:solidFill>
                  <a:schemeClr val="dk1"/>
                </a:solidFill>
                <a:latin typeface="+mj-lt"/>
                <a:ea typeface="Arial"/>
                <a:cs typeface="Arial"/>
                <a:sym typeface="Arial"/>
              </a:defRPr>
            </a:lvl1pPr>
            <a:lvl2pPr marR="0" lvl="1"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2pPr>
            <a:lvl3pPr marR="0" lvl="2"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3pPr>
            <a:lvl4pPr marR="0" lvl="3"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4pPr>
            <a:lvl5pPr marR="0" lvl="4"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5pPr>
            <a:lvl6pPr marR="0" lvl="5"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6pPr>
            <a:lvl7pPr marR="0" lvl="6"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7pPr>
            <a:lvl8pPr marR="0" lvl="7"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8pPr>
            <a:lvl9pPr marR="0" lvl="8"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9pPr>
          </a:lstStyle>
          <a:p>
            <a:r>
              <a:rPr lang="en-GB" sz="2400" dirty="0">
                <a:solidFill>
                  <a:schemeClr val="tx1">
                    <a:lumMod val="75000"/>
                  </a:schemeClr>
                </a:solidFill>
                <a:latin typeface="Helvetica" panose="020B0604020202020204" pitchFamily="34" charset="0"/>
                <a:cs typeface="Helvetica" panose="020B0604020202020204" pitchFamily="34" charset="0"/>
              </a:rPr>
              <a:t>Working principle</a:t>
            </a:r>
          </a:p>
        </p:txBody>
      </p:sp>
      <p:pic>
        <p:nvPicPr>
          <p:cNvPr id="6" name="Image 5">
            <a:extLst>
              <a:ext uri="{FF2B5EF4-FFF2-40B4-BE49-F238E27FC236}">
                <a16:creationId xmlns:a16="http://schemas.microsoft.com/office/drawing/2014/main" id="{2AB7C6A3-BE3A-4E11-A877-80C3B51336CA}"/>
              </a:ext>
            </a:extLst>
          </p:cNvPr>
          <p:cNvPicPr>
            <a:picLocks noChangeAspect="1"/>
          </p:cNvPicPr>
          <p:nvPr/>
        </p:nvPicPr>
        <p:blipFill>
          <a:blip r:embed="rId2"/>
          <a:stretch>
            <a:fillRect/>
          </a:stretch>
        </p:blipFill>
        <p:spPr>
          <a:xfrm>
            <a:off x="4215162" y="926294"/>
            <a:ext cx="4814085" cy="394010"/>
          </a:xfrm>
          <a:prstGeom prst="rect">
            <a:avLst/>
          </a:prstGeom>
        </p:spPr>
      </p:pic>
      <p:pic>
        <p:nvPicPr>
          <p:cNvPr id="9" name="Image 8">
            <a:extLst>
              <a:ext uri="{FF2B5EF4-FFF2-40B4-BE49-F238E27FC236}">
                <a16:creationId xmlns:a16="http://schemas.microsoft.com/office/drawing/2014/main" id="{55385A3E-523B-49A5-891A-7929854345F9}"/>
              </a:ext>
            </a:extLst>
          </p:cNvPr>
          <p:cNvPicPr>
            <a:picLocks noChangeAspect="1"/>
          </p:cNvPicPr>
          <p:nvPr/>
        </p:nvPicPr>
        <p:blipFill>
          <a:blip r:embed="rId3"/>
          <a:stretch>
            <a:fillRect/>
          </a:stretch>
        </p:blipFill>
        <p:spPr>
          <a:xfrm>
            <a:off x="4215162" y="1598341"/>
            <a:ext cx="4814085" cy="420164"/>
          </a:xfrm>
          <a:prstGeom prst="rect">
            <a:avLst/>
          </a:prstGeom>
        </p:spPr>
      </p:pic>
      <p:pic>
        <p:nvPicPr>
          <p:cNvPr id="11" name="Image 10">
            <a:extLst>
              <a:ext uri="{FF2B5EF4-FFF2-40B4-BE49-F238E27FC236}">
                <a16:creationId xmlns:a16="http://schemas.microsoft.com/office/drawing/2014/main" id="{D33EEEC3-061B-4FE9-B314-7CBAB2410E0B}"/>
              </a:ext>
            </a:extLst>
          </p:cNvPr>
          <p:cNvPicPr>
            <a:picLocks noChangeAspect="1"/>
          </p:cNvPicPr>
          <p:nvPr/>
        </p:nvPicPr>
        <p:blipFill>
          <a:blip r:embed="rId4"/>
          <a:stretch>
            <a:fillRect/>
          </a:stretch>
        </p:blipFill>
        <p:spPr>
          <a:xfrm>
            <a:off x="4215162" y="2296542"/>
            <a:ext cx="4814085" cy="421411"/>
          </a:xfrm>
          <a:prstGeom prst="rect">
            <a:avLst/>
          </a:prstGeom>
        </p:spPr>
      </p:pic>
      <p:pic>
        <p:nvPicPr>
          <p:cNvPr id="13" name="Image 12" descr="Une image contenant table&#10;&#10;Description générée automatiquement">
            <a:extLst>
              <a:ext uri="{FF2B5EF4-FFF2-40B4-BE49-F238E27FC236}">
                <a16:creationId xmlns:a16="http://schemas.microsoft.com/office/drawing/2014/main" id="{D6082698-BAFE-468E-A268-37F4394A2636}"/>
              </a:ext>
            </a:extLst>
          </p:cNvPr>
          <p:cNvPicPr>
            <a:picLocks noChangeAspect="1"/>
          </p:cNvPicPr>
          <p:nvPr/>
        </p:nvPicPr>
        <p:blipFill>
          <a:blip r:embed="rId5"/>
          <a:stretch>
            <a:fillRect/>
          </a:stretch>
        </p:blipFill>
        <p:spPr>
          <a:xfrm>
            <a:off x="4215162" y="2995990"/>
            <a:ext cx="4814085" cy="920650"/>
          </a:xfrm>
          <a:prstGeom prst="rect">
            <a:avLst/>
          </a:prstGeom>
        </p:spPr>
      </p:pic>
    </p:spTree>
    <p:extLst>
      <p:ext uri="{BB962C8B-B14F-4D97-AF65-F5344CB8AC3E}">
        <p14:creationId xmlns:p14="http://schemas.microsoft.com/office/powerpoint/2010/main" val="9620619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texte 2">
            <a:extLst>
              <a:ext uri="{FF2B5EF4-FFF2-40B4-BE49-F238E27FC236}">
                <a16:creationId xmlns:a16="http://schemas.microsoft.com/office/drawing/2014/main" id="{31E74B8D-47BA-450E-84A9-9DAD8B81E173}"/>
              </a:ext>
            </a:extLst>
          </p:cNvPr>
          <p:cNvSpPr>
            <a:spLocks noGrp="1"/>
          </p:cNvSpPr>
          <p:nvPr>
            <p:ph type="body" sz="quarter" idx="12"/>
          </p:nvPr>
        </p:nvSpPr>
        <p:spPr>
          <a:xfrm>
            <a:off x="74341" y="89867"/>
            <a:ext cx="802888" cy="802231"/>
          </a:xfrm>
        </p:spPr>
        <p:txBody>
          <a:bodyPr/>
          <a:lstStyle/>
          <a:p>
            <a:r>
              <a:rPr lang="fr-FR" sz="4400" dirty="0"/>
              <a:t>2|</a:t>
            </a:r>
          </a:p>
        </p:txBody>
      </p:sp>
      <p:sp>
        <p:nvSpPr>
          <p:cNvPr id="4" name="Espace réservé du texte 3">
            <a:extLst>
              <a:ext uri="{FF2B5EF4-FFF2-40B4-BE49-F238E27FC236}">
                <a16:creationId xmlns:a16="http://schemas.microsoft.com/office/drawing/2014/main" id="{BE7D8616-EDCD-4FD7-85C3-8F95F8ACE8D9}"/>
              </a:ext>
            </a:extLst>
          </p:cNvPr>
          <p:cNvSpPr>
            <a:spLocks noGrp="1"/>
          </p:cNvSpPr>
          <p:nvPr>
            <p:ph type="body" sz="quarter" idx="15"/>
          </p:nvPr>
        </p:nvSpPr>
        <p:spPr>
          <a:xfrm>
            <a:off x="704671" y="114729"/>
            <a:ext cx="5361592" cy="891440"/>
          </a:xfrm>
        </p:spPr>
        <p:txBody>
          <a:bodyPr/>
          <a:lstStyle/>
          <a:p>
            <a:r>
              <a:rPr lang="en-GB" sz="4400" dirty="0"/>
              <a:t>AVR-C basic</a:t>
            </a:r>
          </a:p>
          <a:p>
            <a:endParaRPr lang="fr-FR" dirty="0"/>
          </a:p>
        </p:txBody>
      </p:sp>
      <p:sp>
        <p:nvSpPr>
          <p:cNvPr id="5" name="Espace réservé du texte 2">
            <a:extLst>
              <a:ext uri="{FF2B5EF4-FFF2-40B4-BE49-F238E27FC236}">
                <a16:creationId xmlns:a16="http://schemas.microsoft.com/office/drawing/2014/main" id="{679F311C-9CF5-44A6-B218-6376C5D203BA}"/>
              </a:ext>
            </a:extLst>
          </p:cNvPr>
          <p:cNvSpPr txBox="1">
            <a:spLocks/>
          </p:cNvSpPr>
          <p:nvPr/>
        </p:nvSpPr>
        <p:spPr>
          <a:xfrm>
            <a:off x="216450" y="1509133"/>
            <a:ext cx="2898386" cy="3352799"/>
          </a:xfrm>
          <a:prstGeom prst="rect">
            <a:avLst/>
          </a:prstGeom>
        </p:spPr>
        <p:txBody>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chemeClr val="tx1"/>
                </a:solidFill>
                <a:latin typeface="+mn-lt"/>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800" dirty="0">
                <a:solidFill>
                  <a:schemeClr val="accent1"/>
                </a:solidFill>
                <a:latin typeface="Helvetica" panose="020B0604020202020204" pitchFamily="34" charset="0"/>
                <a:cs typeface="Helvetica" panose="020B0604020202020204" pitchFamily="34" charset="0"/>
              </a:rPr>
              <a:t>Example :</a:t>
            </a:r>
          </a:p>
          <a:p>
            <a:r>
              <a:rPr lang="en-US" dirty="0">
                <a:latin typeface="Helvetica" panose="020B0604020202020204" pitchFamily="34" charset="0"/>
                <a:cs typeface="Helvetica" panose="020B0604020202020204" pitchFamily="34" charset="0"/>
              </a:rPr>
              <a:t>To use the I/O pins, we need to set the </a:t>
            </a:r>
            <a:r>
              <a:rPr lang="en-US" dirty="0" err="1">
                <a:latin typeface="Helvetica" panose="020B0604020202020204" pitchFamily="34" charset="0"/>
                <a:cs typeface="Helvetica" panose="020B0604020202020204" pitchFamily="34" charset="0"/>
              </a:rPr>
              <a:t>DDRx</a:t>
            </a:r>
            <a:r>
              <a:rPr lang="en-US" dirty="0">
                <a:latin typeface="Helvetica" panose="020B0604020202020204" pitchFamily="34" charset="0"/>
                <a:cs typeface="Helvetica" panose="020B0604020202020204" pitchFamily="34" charset="0"/>
              </a:rPr>
              <a:t> and </a:t>
            </a:r>
            <a:r>
              <a:rPr lang="en-US" dirty="0" err="1">
                <a:latin typeface="Helvetica" panose="020B0604020202020204" pitchFamily="34" charset="0"/>
                <a:cs typeface="Helvetica" panose="020B0604020202020204" pitchFamily="34" charset="0"/>
              </a:rPr>
              <a:t>PORTx</a:t>
            </a:r>
            <a:r>
              <a:rPr lang="en-US" dirty="0">
                <a:latin typeface="Helvetica" panose="020B0604020202020204" pitchFamily="34" charset="0"/>
                <a:cs typeface="Helvetica" panose="020B0604020202020204" pitchFamily="34" charset="0"/>
              </a:rPr>
              <a:t> registers. Then, we get data with </a:t>
            </a:r>
            <a:r>
              <a:rPr lang="en-US" dirty="0" err="1">
                <a:latin typeface="Helvetica" panose="020B0604020202020204" pitchFamily="34" charset="0"/>
                <a:cs typeface="Helvetica" panose="020B0604020202020204" pitchFamily="34" charset="0"/>
              </a:rPr>
              <a:t>PINx</a:t>
            </a:r>
            <a:r>
              <a:rPr lang="en-US" dirty="0">
                <a:latin typeface="Helvetica" panose="020B0604020202020204" pitchFamily="34" charset="0"/>
                <a:cs typeface="Helvetica" panose="020B0604020202020204" pitchFamily="34" charset="0"/>
              </a:rPr>
              <a:t> or send them with </a:t>
            </a:r>
            <a:r>
              <a:rPr lang="en-US" dirty="0" err="1">
                <a:latin typeface="Helvetica" panose="020B0604020202020204" pitchFamily="34" charset="0"/>
                <a:cs typeface="Helvetica" panose="020B0604020202020204" pitchFamily="34" charset="0"/>
              </a:rPr>
              <a:t>PORTx</a:t>
            </a:r>
            <a:r>
              <a:rPr lang="en-US" dirty="0">
                <a:latin typeface="Helvetica" panose="020B0604020202020204" pitchFamily="34" charset="0"/>
                <a:cs typeface="Helvetica" panose="020B0604020202020204" pitchFamily="34" charset="0"/>
              </a:rPr>
              <a:t> if it set to output.</a:t>
            </a:r>
          </a:p>
          <a:p>
            <a:endParaRPr lang="en-US" dirty="0">
              <a:solidFill>
                <a:schemeClr val="accent2"/>
              </a:solidFill>
              <a:latin typeface="Helvetica" panose="020B0604020202020204" pitchFamily="34" charset="0"/>
              <a:cs typeface="Helvetica" panose="020B0604020202020204" pitchFamily="34" charset="0"/>
            </a:endParaRPr>
          </a:p>
          <a:p>
            <a:r>
              <a:rPr lang="en-US" dirty="0">
                <a:latin typeface="Helvetica" panose="020B0604020202020204" pitchFamily="34" charset="0"/>
                <a:cs typeface="Helvetica" panose="020B0604020202020204" pitchFamily="34" charset="0"/>
              </a:rPr>
              <a:t>The code below is wrong in the for loop.</a:t>
            </a:r>
            <a:endParaRPr lang="fr-FR" dirty="0">
              <a:latin typeface="Helvetica" panose="020B0604020202020204" pitchFamily="34" charset="0"/>
              <a:cs typeface="Helvetica" panose="020B0604020202020204" pitchFamily="34" charset="0"/>
            </a:endParaRPr>
          </a:p>
        </p:txBody>
      </p:sp>
      <p:sp>
        <p:nvSpPr>
          <p:cNvPr id="8" name="Titre 1">
            <a:extLst>
              <a:ext uri="{FF2B5EF4-FFF2-40B4-BE49-F238E27FC236}">
                <a16:creationId xmlns:a16="http://schemas.microsoft.com/office/drawing/2014/main" id="{4CD5CE33-B0DD-4616-B867-3D318CCA3653}"/>
              </a:ext>
            </a:extLst>
          </p:cNvPr>
          <p:cNvSpPr txBox="1">
            <a:spLocks/>
          </p:cNvSpPr>
          <p:nvPr/>
        </p:nvSpPr>
        <p:spPr>
          <a:xfrm>
            <a:off x="318506" y="916961"/>
            <a:ext cx="3056596" cy="59217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dk1"/>
              </a:buClr>
              <a:buSzPts val="4800"/>
              <a:buFont typeface="Arial"/>
              <a:buNone/>
              <a:defRPr sz="4800" b="0" i="0" u="none" strike="noStrike" cap="none">
                <a:ln>
                  <a:noFill/>
                </a:ln>
                <a:solidFill>
                  <a:schemeClr val="dk1"/>
                </a:solidFill>
                <a:latin typeface="+mj-lt"/>
                <a:ea typeface="Arial"/>
                <a:cs typeface="Arial"/>
                <a:sym typeface="Arial"/>
              </a:defRPr>
            </a:lvl1pPr>
            <a:lvl2pPr marR="0" lvl="1"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2pPr>
            <a:lvl3pPr marR="0" lvl="2"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3pPr>
            <a:lvl4pPr marR="0" lvl="3"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4pPr>
            <a:lvl5pPr marR="0" lvl="4"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5pPr>
            <a:lvl6pPr marR="0" lvl="5"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6pPr>
            <a:lvl7pPr marR="0" lvl="6"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7pPr>
            <a:lvl8pPr marR="0" lvl="7"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8pPr>
            <a:lvl9pPr marR="0" lvl="8"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9pPr>
          </a:lstStyle>
          <a:p>
            <a:r>
              <a:rPr lang="en-GB" sz="2400" dirty="0">
                <a:solidFill>
                  <a:schemeClr val="tx1">
                    <a:lumMod val="75000"/>
                  </a:schemeClr>
                </a:solidFill>
                <a:latin typeface="Helvetica" panose="020B0604020202020204" pitchFamily="34" charset="0"/>
                <a:cs typeface="Helvetica" panose="020B0604020202020204" pitchFamily="34" charset="0"/>
              </a:rPr>
              <a:t>Setting I/O ports</a:t>
            </a:r>
          </a:p>
        </p:txBody>
      </p:sp>
      <p:pic>
        <p:nvPicPr>
          <p:cNvPr id="6" name="Image 5" descr="Une image contenant texte&#10;&#10;Description générée automatiquement">
            <a:extLst>
              <a:ext uri="{FF2B5EF4-FFF2-40B4-BE49-F238E27FC236}">
                <a16:creationId xmlns:a16="http://schemas.microsoft.com/office/drawing/2014/main" id="{7EB82C88-B729-4955-8E0A-1348F132058B}"/>
              </a:ext>
            </a:extLst>
          </p:cNvPr>
          <p:cNvPicPr>
            <a:picLocks noChangeAspect="1"/>
          </p:cNvPicPr>
          <p:nvPr/>
        </p:nvPicPr>
        <p:blipFill>
          <a:blip r:embed="rId2"/>
          <a:stretch>
            <a:fillRect/>
          </a:stretch>
        </p:blipFill>
        <p:spPr>
          <a:xfrm>
            <a:off x="3477158" y="1278673"/>
            <a:ext cx="4597137" cy="3352799"/>
          </a:xfrm>
          <a:prstGeom prst="rect">
            <a:avLst/>
          </a:prstGeom>
        </p:spPr>
      </p:pic>
    </p:spTree>
    <p:extLst>
      <p:ext uri="{BB962C8B-B14F-4D97-AF65-F5344CB8AC3E}">
        <p14:creationId xmlns:p14="http://schemas.microsoft.com/office/powerpoint/2010/main" val="24591524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HD wallpaper: gray circuit board, electronics, electronic components,  microprocessor | Wallpaper Flare">
            <a:extLst>
              <a:ext uri="{FF2B5EF4-FFF2-40B4-BE49-F238E27FC236}">
                <a16:creationId xmlns:a16="http://schemas.microsoft.com/office/drawing/2014/main" id="{31E85226-4981-4ECA-92E4-D3C88500E81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63844" y="965066"/>
            <a:ext cx="5019308" cy="3343908"/>
          </a:xfrm>
          <a:prstGeom prst="rect">
            <a:avLst/>
          </a:prstGeom>
          <a:noFill/>
          <a:effectLst>
            <a:softEdge rad="635000"/>
          </a:effectLst>
          <a:extLst>
            <a:ext uri="{909E8E84-426E-40DD-AFC4-6F175D3DCCD1}">
              <a14:hiddenFill xmlns:a14="http://schemas.microsoft.com/office/drawing/2010/main">
                <a:solidFill>
                  <a:srgbClr val="FFFFFF"/>
                </a:solidFill>
              </a14:hiddenFill>
            </a:ext>
          </a:extLst>
        </p:spPr>
      </p:pic>
      <p:sp>
        <p:nvSpPr>
          <p:cNvPr id="17" name="Titre 16">
            <a:extLst>
              <a:ext uri="{FF2B5EF4-FFF2-40B4-BE49-F238E27FC236}">
                <a16:creationId xmlns:a16="http://schemas.microsoft.com/office/drawing/2014/main" id="{4ABE1C72-8216-4176-B77D-31FED864FBD9}"/>
              </a:ext>
            </a:extLst>
          </p:cNvPr>
          <p:cNvSpPr>
            <a:spLocks noGrp="1"/>
          </p:cNvSpPr>
          <p:nvPr>
            <p:ph type="title"/>
          </p:nvPr>
        </p:nvSpPr>
        <p:spPr/>
        <p:txBody>
          <a:bodyPr/>
          <a:lstStyle/>
          <a:p>
            <a:r>
              <a:rPr lang="en-GB" dirty="0"/>
              <a:t>Course overview</a:t>
            </a:r>
          </a:p>
        </p:txBody>
      </p:sp>
      <p:sp>
        <p:nvSpPr>
          <p:cNvPr id="18" name="Espace réservé du texte 17">
            <a:extLst>
              <a:ext uri="{FF2B5EF4-FFF2-40B4-BE49-F238E27FC236}">
                <a16:creationId xmlns:a16="http://schemas.microsoft.com/office/drawing/2014/main" id="{83E22F17-055A-4A9B-8BF0-4DE84C51110A}"/>
              </a:ext>
            </a:extLst>
          </p:cNvPr>
          <p:cNvSpPr>
            <a:spLocks noGrp="1"/>
          </p:cNvSpPr>
          <p:nvPr>
            <p:ph type="body" sz="quarter" idx="12"/>
          </p:nvPr>
        </p:nvSpPr>
        <p:spPr>
          <a:xfrm>
            <a:off x="311701" y="1022994"/>
            <a:ext cx="1364699" cy="742157"/>
          </a:xfrm>
        </p:spPr>
        <p:txBody>
          <a:bodyPr/>
          <a:lstStyle/>
          <a:p>
            <a:r>
              <a:rPr lang="fr-FR" dirty="0"/>
              <a:t>01|</a:t>
            </a:r>
          </a:p>
        </p:txBody>
      </p:sp>
      <p:sp>
        <p:nvSpPr>
          <p:cNvPr id="19" name="Espace réservé du texte 18">
            <a:extLst>
              <a:ext uri="{FF2B5EF4-FFF2-40B4-BE49-F238E27FC236}">
                <a16:creationId xmlns:a16="http://schemas.microsoft.com/office/drawing/2014/main" id="{F93BF799-7CB8-4426-BF38-979D3556279C}"/>
              </a:ext>
            </a:extLst>
          </p:cNvPr>
          <p:cNvSpPr>
            <a:spLocks noGrp="1"/>
          </p:cNvSpPr>
          <p:nvPr>
            <p:ph type="body" sz="quarter" idx="13"/>
          </p:nvPr>
        </p:nvSpPr>
        <p:spPr>
          <a:xfrm>
            <a:off x="311700" y="1765151"/>
            <a:ext cx="1364699" cy="742157"/>
          </a:xfrm>
        </p:spPr>
        <p:txBody>
          <a:bodyPr/>
          <a:lstStyle/>
          <a:p>
            <a:r>
              <a:rPr lang="fr-FR" dirty="0"/>
              <a:t>02|</a:t>
            </a:r>
          </a:p>
        </p:txBody>
      </p:sp>
      <p:sp>
        <p:nvSpPr>
          <p:cNvPr id="20" name="Espace réservé du texte 19">
            <a:extLst>
              <a:ext uri="{FF2B5EF4-FFF2-40B4-BE49-F238E27FC236}">
                <a16:creationId xmlns:a16="http://schemas.microsoft.com/office/drawing/2014/main" id="{BBF6295E-BAC5-4CC1-90BC-E6E2239EF84E}"/>
              </a:ext>
            </a:extLst>
          </p:cNvPr>
          <p:cNvSpPr>
            <a:spLocks noGrp="1"/>
          </p:cNvSpPr>
          <p:nvPr>
            <p:ph type="body" sz="quarter" idx="14"/>
          </p:nvPr>
        </p:nvSpPr>
        <p:spPr>
          <a:xfrm>
            <a:off x="311699" y="2502918"/>
            <a:ext cx="1364699" cy="742157"/>
          </a:xfrm>
        </p:spPr>
        <p:txBody>
          <a:bodyPr/>
          <a:lstStyle/>
          <a:p>
            <a:r>
              <a:rPr lang="fr-FR" dirty="0"/>
              <a:t>03|</a:t>
            </a:r>
          </a:p>
        </p:txBody>
      </p:sp>
      <p:sp>
        <p:nvSpPr>
          <p:cNvPr id="25" name="Espace réservé du texte 24">
            <a:extLst>
              <a:ext uri="{FF2B5EF4-FFF2-40B4-BE49-F238E27FC236}">
                <a16:creationId xmlns:a16="http://schemas.microsoft.com/office/drawing/2014/main" id="{8C07A28A-DE0D-4F20-B2D8-FA382C0387EE}"/>
              </a:ext>
            </a:extLst>
          </p:cNvPr>
          <p:cNvSpPr>
            <a:spLocks noGrp="1"/>
          </p:cNvSpPr>
          <p:nvPr>
            <p:ph type="body" sz="quarter" idx="20"/>
          </p:nvPr>
        </p:nvSpPr>
        <p:spPr>
          <a:xfrm>
            <a:off x="1533524" y="1193794"/>
            <a:ext cx="3038476" cy="572700"/>
          </a:xfrm>
        </p:spPr>
        <p:txBody>
          <a:bodyPr/>
          <a:lstStyle/>
          <a:p>
            <a:r>
              <a:rPr lang="en-GB" dirty="0"/>
              <a:t>Architecture</a:t>
            </a:r>
          </a:p>
        </p:txBody>
      </p:sp>
      <p:sp>
        <p:nvSpPr>
          <p:cNvPr id="26" name="Espace réservé du texte 25">
            <a:extLst>
              <a:ext uri="{FF2B5EF4-FFF2-40B4-BE49-F238E27FC236}">
                <a16:creationId xmlns:a16="http://schemas.microsoft.com/office/drawing/2014/main" id="{619FA34D-9310-4667-A13C-F24214726CC1}"/>
              </a:ext>
            </a:extLst>
          </p:cNvPr>
          <p:cNvSpPr>
            <a:spLocks noGrp="1"/>
          </p:cNvSpPr>
          <p:nvPr>
            <p:ph type="body" sz="quarter" idx="21"/>
          </p:nvPr>
        </p:nvSpPr>
        <p:spPr>
          <a:xfrm>
            <a:off x="1533524" y="1935951"/>
            <a:ext cx="3685248" cy="572700"/>
          </a:xfrm>
        </p:spPr>
        <p:txBody>
          <a:bodyPr/>
          <a:lstStyle/>
          <a:p>
            <a:r>
              <a:rPr lang="en-GB" dirty="0"/>
              <a:t>AVR-C basic</a:t>
            </a:r>
          </a:p>
        </p:txBody>
      </p:sp>
      <p:sp>
        <p:nvSpPr>
          <p:cNvPr id="27" name="Espace réservé du texte 26">
            <a:extLst>
              <a:ext uri="{FF2B5EF4-FFF2-40B4-BE49-F238E27FC236}">
                <a16:creationId xmlns:a16="http://schemas.microsoft.com/office/drawing/2014/main" id="{87148EA7-42CF-4AF6-8274-88E89A2961DD}"/>
              </a:ext>
            </a:extLst>
          </p:cNvPr>
          <p:cNvSpPr>
            <a:spLocks noGrp="1"/>
          </p:cNvSpPr>
          <p:nvPr>
            <p:ph type="body" sz="quarter" idx="22"/>
          </p:nvPr>
        </p:nvSpPr>
        <p:spPr>
          <a:xfrm>
            <a:off x="1533523" y="2667985"/>
            <a:ext cx="3333117" cy="572700"/>
          </a:xfrm>
        </p:spPr>
        <p:txBody>
          <a:bodyPr/>
          <a:lstStyle/>
          <a:p>
            <a:r>
              <a:rPr lang="en-GB" dirty="0"/>
              <a:t>Communication protocols</a:t>
            </a:r>
          </a:p>
        </p:txBody>
      </p:sp>
      <p:sp>
        <p:nvSpPr>
          <p:cNvPr id="12" name="Espace réservé du texte 19">
            <a:extLst>
              <a:ext uri="{FF2B5EF4-FFF2-40B4-BE49-F238E27FC236}">
                <a16:creationId xmlns:a16="http://schemas.microsoft.com/office/drawing/2014/main" id="{02DADF7C-0058-41A6-96E0-29152DDAC7C1}"/>
              </a:ext>
            </a:extLst>
          </p:cNvPr>
          <p:cNvSpPr txBox="1">
            <a:spLocks/>
          </p:cNvSpPr>
          <p:nvPr/>
        </p:nvSpPr>
        <p:spPr>
          <a:xfrm>
            <a:off x="311699" y="3633266"/>
            <a:ext cx="1364699" cy="74215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114300" marR="0" lvl="0" indent="0" algn="l" rtl="0" eaLnBrk="1" hangingPunct="1">
              <a:lnSpc>
                <a:spcPct val="115000"/>
              </a:lnSpc>
              <a:spcBef>
                <a:spcPts val="0"/>
              </a:spcBef>
              <a:spcAft>
                <a:spcPts val="0"/>
              </a:spcAft>
              <a:buClr>
                <a:schemeClr val="dk2"/>
              </a:buClr>
              <a:buSzPts val="1800"/>
              <a:buFont typeface="Arial"/>
              <a:buNone/>
              <a:defRPr sz="4400" b="0" i="0" u="none" strike="noStrike" cap="none">
                <a:solidFill>
                  <a:schemeClr val="dk2"/>
                </a:solidFill>
                <a:latin typeface="+mj-lt"/>
                <a:ea typeface="Arial"/>
                <a:cs typeface="Arial"/>
                <a:sym typeface="Arial"/>
              </a:defRPr>
            </a:lvl1pPr>
            <a:lvl2pPr marL="914400" marR="0" lvl="1" indent="-317500" algn="l" rtl="0" eaLnBrk="1" hangingPunct="1">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eaLnBrk="1" hangingPunct="1">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eaLnBrk="1" hangingPunct="1">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eaLnBrk="1" hangingPunct="1">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eaLnBrk="1" hangingPunct="1">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eaLnBrk="1" hangingPunct="1">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eaLnBrk="1" hangingPunct="1">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eaLnBrk="1" hangingPunct="1">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r>
              <a:rPr lang="fr-FR" dirty="0"/>
              <a:t>04|</a:t>
            </a:r>
          </a:p>
        </p:txBody>
      </p:sp>
      <p:sp>
        <p:nvSpPr>
          <p:cNvPr id="13" name="Espace réservé du texte 26">
            <a:extLst>
              <a:ext uri="{FF2B5EF4-FFF2-40B4-BE49-F238E27FC236}">
                <a16:creationId xmlns:a16="http://schemas.microsoft.com/office/drawing/2014/main" id="{47D6EA90-C879-45BA-A08E-679EBBBDC7AC}"/>
              </a:ext>
            </a:extLst>
          </p:cNvPr>
          <p:cNvSpPr txBox="1">
            <a:spLocks/>
          </p:cNvSpPr>
          <p:nvPr/>
        </p:nvSpPr>
        <p:spPr>
          <a:xfrm>
            <a:off x="1533523" y="3798333"/>
            <a:ext cx="3333117"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114300" marR="0" lvl="0" indent="0" algn="l" rtl="0" eaLnBrk="1" hangingPunct="1">
              <a:lnSpc>
                <a:spcPct val="115000"/>
              </a:lnSpc>
              <a:spcBef>
                <a:spcPts val="0"/>
              </a:spcBef>
              <a:spcAft>
                <a:spcPts val="0"/>
              </a:spcAft>
              <a:buClr>
                <a:schemeClr val="dk2"/>
              </a:buClr>
              <a:buSzPts val="1800"/>
              <a:buFont typeface="Arial"/>
              <a:buNone/>
              <a:defRPr sz="2800" b="0" i="0" u="none" strike="noStrike" cap="none">
                <a:solidFill>
                  <a:schemeClr val="accent1"/>
                </a:solidFill>
                <a:latin typeface="+mj-lt"/>
                <a:ea typeface="Arial"/>
                <a:cs typeface="Arial"/>
                <a:sym typeface="Arial"/>
              </a:defRPr>
            </a:lvl1pPr>
            <a:lvl2pPr marL="914400" marR="0" lvl="1" indent="-317500" algn="l" rtl="0" eaLnBrk="1" hangingPunct="1">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eaLnBrk="1" hangingPunct="1">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eaLnBrk="1" hangingPunct="1">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eaLnBrk="1" hangingPunct="1">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eaLnBrk="1" hangingPunct="1">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eaLnBrk="1" hangingPunct="1">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eaLnBrk="1" hangingPunct="1">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eaLnBrk="1" hangingPunct="1">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r>
              <a:rPr lang="en-GB" dirty="0"/>
              <a:t>Death by practice</a:t>
            </a:r>
          </a:p>
        </p:txBody>
      </p:sp>
    </p:spTree>
    <p:extLst>
      <p:ext uri="{BB962C8B-B14F-4D97-AF65-F5344CB8AC3E}">
        <p14:creationId xmlns:p14="http://schemas.microsoft.com/office/powerpoint/2010/main" val="40987790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texte 2">
            <a:extLst>
              <a:ext uri="{FF2B5EF4-FFF2-40B4-BE49-F238E27FC236}">
                <a16:creationId xmlns:a16="http://schemas.microsoft.com/office/drawing/2014/main" id="{C95D140A-362B-4819-BDAE-9D582804F7D4}"/>
              </a:ext>
            </a:extLst>
          </p:cNvPr>
          <p:cNvSpPr>
            <a:spLocks noGrp="1"/>
          </p:cNvSpPr>
          <p:nvPr>
            <p:ph type="body" sz="quarter" idx="12"/>
          </p:nvPr>
        </p:nvSpPr>
        <p:spPr>
          <a:xfrm>
            <a:off x="74341" y="89867"/>
            <a:ext cx="802888" cy="802231"/>
          </a:xfrm>
        </p:spPr>
        <p:txBody>
          <a:bodyPr/>
          <a:lstStyle/>
          <a:p>
            <a:r>
              <a:rPr lang="fr-FR" sz="4400" dirty="0"/>
              <a:t>2|</a:t>
            </a:r>
          </a:p>
        </p:txBody>
      </p:sp>
      <p:sp>
        <p:nvSpPr>
          <p:cNvPr id="5" name="Espace réservé du texte 3">
            <a:extLst>
              <a:ext uri="{FF2B5EF4-FFF2-40B4-BE49-F238E27FC236}">
                <a16:creationId xmlns:a16="http://schemas.microsoft.com/office/drawing/2014/main" id="{60C46A62-D112-4789-8DC5-D526C3719546}"/>
              </a:ext>
            </a:extLst>
          </p:cNvPr>
          <p:cNvSpPr>
            <a:spLocks noGrp="1"/>
          </p:cNvSpPr>
          <p:nvPr>
            <p:ph type="body" sz="quarter" idx="15"/>
          </p:nvPr>
        </p:nvSpPr>
        <p:spPr>
          <a:xfrm>
            <a:off x="704672" y="114729"/>
            <a:ext cx="4639556" cy="891440"/>
          </a:xfrm>
        </p:spPr>
        <p:txBody>
          <a:bodyPr/>
          <a:lstStyle/>
          <a:p>
            <a:r>
              <a:rPr lang="en-GB" sz="4400" dirty="0"/>
              <a:t>AVR-C basic</a:t>
            </a:r>
          </a:p>
          <a:p>
            <a:endParaRPr lang="fr-FR" dirty="0"/>
          </a:p>
        </p:txBody>
      </p:sp>
      <p:sp>
        <p:nvSpPr>
          <p:cNvPr id="7" name="Espace réservé du texte 2">
            <a:extLst>
              <a:ext uri="{FF2B5EF4-FFF2-40B4-BE49-F238E27FC236}">
                <a16:creationId xmlns:a16="http://schemas.microsoft.com/office/drawing/2014/main" id="{8D0DB75B-6EF0-4AED-9DFB-42377FDB63EF}"/>
              </a:ext>
            </a:extLst>
          </p:cNvPr>
          <p:cNvSpPr txBox="1">
            <a:spLocks/>
          </p:cNvSpPr>
          <p:nvPr/>
        </p:nvSpPr>
        <p:spPr>
          <a:xfrm>
            <a:off x="475785" y="1031031"/>
            <a:ext cx="4497659" cy="3749125"/>
          </a:xfrm>
          <a:prstGeom prst="rect">
            <a:avLst/>
          </a:prstGeom>
        </p:spPr>
        <p:txBody>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chemeClr val="tx1"/>
                </a:solidFill>
                <a:latin typeface="+mn-lt"/>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GB" sz="2800" dirty="0">
                <a:solidFill>
                  <a:schemeClr val="tx1">
                    <a:lumMod val="85000"/>
                  </a:schemeClr>
                </a:solidFill>
                <a:latin typeface="Helvetica" panose="020B0604020202020204" pitchFamily="34" charset="0"/>
                <a:cs typeface="Helvetica" panose="020B0604020202020204" pitchFamily="34" charset="0"/>
              </a:rPr>
              <a:t>Interrupts</a:t>
            </a:r>
            <a:br>
              <a:rPr lang="fr-FR" sz="1600" dirty="0">
                <a:solidFill>
                  <a:schemeClr val="accent1"/>
                </a:solidFill>
                <a:latin typeface="Helvetica" panose="020B0604020202020204" pitchFamily="34" charset="0"/>
                <a:cs typeface="Helvetica" panose="020B0604020202020204" pitchFamily="34" charset="0"/>
              </a:rPr>
            </a:br>
            <a:endParaRPr lang="fr-FR" sz="1600" dirty="0">
              <a:solidFill>
                <a:schemeClr val="accent1"/>
              </a:solidFill>
              <a:latin typeface="Helvetica" panose="020B0604020202020204" pitchFamily="34" charset="0"/>
              <a:cs typeface="Helvetica" panose="020B0604020202020204" pitchFamily="34" charset="0"/>
            </a:endParaRPr>
          </a:p>
          <a:p>
            <a:pPr marL="285750" indent="-285750">
              <a:buClr>
                <a:schemeClr val="accent1"/>
              </a:buClr>
              <a:buFont typeface="Arial" panose="020B0604020202020204" pitchFamily="34" charset="0"/>
              <a:buChar char="•"/>
            </a:pPr>
            <a:r>
              <a:rPr lang="en-GB" sz="2000" dirty="0">
                <a:solidFill>
                  <a:schemeClr val="accent1"/>
                </a:solidFill>
                <a:latin typeface="Helvetica" panose="020B0604020202020204" pitchFamily="34" charset="0"/>
                <a:cs typeface="Helvetica" panose="020B0604020202020204" pitchFamily="34" charset="0"/>
              </a:rPr>
              <a:t>Working principle</a:t>
            </a:r>
          </a:p>
          <a:p>
            <a:pPr marL="285750" indent="-285750">
              <a:buClr>
                <a:schemeClr val="accent1"/>
              </a:buClr>
              <a:buFont typeface="Arial" panose="020B0604020202020204" pitchFamily="34" charset="0"/>
              <a:buChar char="•"/>
            </a:pPr>
            <a:r>
              <a:rPr lang="en-GB" sz="2000" dirty="0">
                <a:solidFill>
                  <a:schemeClr val="accent1"/>
                </a:solidFill>
                <a:latin typeface="Helvetica" panose="020B0604020202020204" pitchFamily="34" charset="0"/>
                <a:cs typeface="Helvetica" panose="020B0604020202020204" pitchFamily="34" charset="0"/>
              </a:rPr>
              <a:t>External interrupt</a:t>
            </a:r>
          </a:p>
          <a:p>
            <a:pPr>
              <a:buClr>
                <a:schemeClr val="accent1"/>
              </a:buClr>
            </a:pPr>
            <a:endParaRPr lang="en-GB" sz="2000" dirty="0">
              <a:solidFill>
                <a:schemeClr val="accent1"/>
              </a:solidFill>
              <a:latin typeface="Helvetica" panose="020B0604020202020204" pitchFamily="34" charset="0"/>
              <a:cs typeface="Helvetica" panose="020B0604020202020204" pitchFamily="34" charset="0"/>
            </a:endParaRPr>
          </a:p>
        </p:txBody>
      </p:sp>
      <p:pic>
        <p:nvPicPr>
          <p:cNvPr id="8" name="Picture 4" descr="Orange, Blue Background Printed Circuit Stock Footage Video (100%  Royalty-free) 1011585677 | Shutterstock | Circuit board, Circuit board  design, Blue backgrounds">
            <a:extLst>
              <a:ext uri="{FF2B5EF4-FFF2-40B4-BE49-F238E27FC236}">
                <a16:creationId xmlns:a16="http://schemas.microsoft.com/office/drawing/2014/main" id="{AC222591-7015-4831-B72B-8DBECE1C50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95740" y="1314733"/>
            <a:ext cx="5148260" cy="2900428"/>
          </a:xfrm>
          <a:prstGeom prst="rect">
            <a:avLst/>
          </a:prstGeom>
          <a:noFill/>
          <a:effectLst>
            <a:softEdge rad="317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80888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texte 2">
            <a:extLst>
              <a:ext uri="{FF2B5EF4-FFF2-40B4-BE49-F238E27FC236}">
                <a16:creationId xmlns:a16="http://schemas.microsoft.com/office/drawing/2014/main" id="{31E74B8D-47BA-450E-84A9-9DAD8B81E173}"/>
              </a:ext>
            </a:extLst>
          </p:cNvPr>
          <p:cNvSpPr>
            <a:spLocks noGrp="1"/>
          </p:cNvSpPr>
          <p:nvPr>
            <p:ph type="body" sz="quarter" idx="12"/>
          </p:nvPr>
        </p:nvSpPr>
        <p:spPr>
          <a:xfrm>
            <a:off x="74341" y="89867"/>
            <a:ext cx="802888" cy="802231"/>
          </a:xfrm>
        </p:spPr>
        <p:txBody>
          <a:bodyPr/>
          <a:lstStyle/>
          <a:p>
            <a:r>
              <a:rPr lang="fr-FR" sz="4400" dirty="0"/>
              <a:t>2|</a:t>
            </a:r>
          </a:p>
        </p:txBody>
      </p:sp>
      <p:sp>
        <p:nvSpPr>
          <p:cNvPr id="4" name="Espace réservé du texte 3">
            <a:extLst>
              <a:ext uri="{FF2B5EF4-FFF2-40B4-BE49-F238E27FC236}">
                <a16:creationId xmlns:a16="http://schemas.microsoft.com/office/drawing/2014/main" id="{BE7D8616-EDCD-4FD7-85C3-8F95F8ACE8D9}"/>
              </a:ext>
            </a:extLst>
          </p:cNvPr>
          <p:cNvSpPr>
            <a:spLocks noGrp="1"/>
          </p:cNvSpPr>
          <p:nvPr>
            <p:ph type="body" sz="quarter" idx="15"/>
          </p:nvPr>
        </p:nvSpPr>
        <p:spPr>
          <a:xfrm>
            <a:off x="704671" y="114729"/>
            <a:ext cx="5361592" cy="891440"/>
          </a:xfrm>
        </p:spPr>
        <p:txBody>
          <a:bodyPr/>
          <a:lstStyle/>
          <a:p>
            <a:r>
              <a:rPr lang="en-GB" sz="4400" dirty="0"/>
              <a:t>AVR-C basic</a:t>
            </a:r>
          </a:p>
          <a:p>
            <a:endParaRPr lang="fr-FR" dirty="0"/>
          </a:p>
        </p:txBody>
      </p:sp>
      <p:sp>
        <p:nvSpPr>
          <p:cNvPr id="5" name="Espace réservé du texte 2">
            <a:extLst>
              <a:ext uri="{FF2B5EF4-FFF2-40B4-BE49-F238E27FC236}">
                <a16:creationId xmlns:a16="http://schemas.microsoft.com/office/drawing/2014/main" id="{679F311C-9CF5-44A6-B218-6376C5D203BA}"/>
              </a:ext>
            </a:extLst>
          </p:cNvPr>
          <p:cNvSpPr txBox="1">
            <a:spLocks/>
          </p:cNvSpPr>
          <p:nvPr/>
        </p:nvSpPr>
        <p:spPr>
          <a:xfrm>
            <a:off x="216450" y="1509133"/>
            <a:ext cx="3850028" cy="3352799"/>
          </a:xfrm>
          <a:prstGeom prst="rect">
            <a:avLst/>
          </a:prstGeom>
        </p:spPr>
        <p:txBody>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chemeClr val="tx1"/>
                </a:solidFill>
                <a:latin typeface="+mn-lt"/>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800" dirty="0">
                <a:solidFill>
                  <a:schemeClr val="accent1"/>
                </a:solidFill>
                <a:latin typeface="Helvetica" panose="020B0604020202020204" pitchFamily="34" charset="0"/>
                <a:cs typeface="Helvetica" panose="020B0604020202020204" pitchFamily="34" charset="0"/>
              </a:rPr>
              <a:t>Description :</a:t>
            </a:r>
          </a:p>
          <a:p>
            <a:r>
              <a:rPr lang="en-US" b="1" dirty="0">
                <a:latin typeface="Helvetica" panose="020B0604020202020204" pitchFamily="34" charset="0"/>
                <a:cs typeface="Helvetica" panose="020B0604020202020204" pitchFamily="34" charset="0"/>
              </a:rPr>
              <a:t>Interrupts</a:t>
            </a:r>
            <a:r>
              <a:rPr lang="en-US" dirty="0">
                <a:latin typeface="Helvetica" panose="020B0604020202020204" pitchFamily="34" charset="0"/>
                <a:cs typeface="Helvetica" panose="020B0604020202020204" pitchFamily="34" charset="0"/>
              </a:rPr>
              <a:t> refers to an expected event activating a specific function of the code. Generally, programs are designed to work In a specific order, but sometimes event need to be managed only when they are happening, with a high priority. Once the interrupt is done, the code restart from where it was before the interrupt.</a:t>
            </a:r>
          </a:p>
          <a:p>
            <a:endParaRPr lang="en-US" dirty="0">
              <a:latin typeface="Helvetica" panose="020B0604020202020204" pitchFamily="34" charset="0"/>
              <a:cs typeface="Helvetica" panose="020B0604020202020204" pitchFamily="34" charset="0"/>
            </a:endParaRPr>
          </a:p>
          <a:p>
            <a:r>
              <a:rPr lang="en-US" dirty="0">
                <a:latin typeface="Helvetica" panose="020B0604020202020204" pitchFamily="34" charset="0"/>
                <a:cs typeface="Helvetica" panose="020B0604020202020204" pitchFamily="34" charset="0"/>
              </a:rPr>
              <a:t>A micro-controller have a specific set of register who activate interrupts. When you create an interrupt function, you must use the interrupt flag to define the kind of event you are taking account.</a:t>
            </a:r>
          </a:p>
          <a:p>
            <a:endParaRPr lang="en-US" dirty="0">
              <a:solidFill>
                <a:schemeClr val="accent2"/>
              </a:solidFill>
              <a:latin typeface="Helvetica" panose="020B0604020202020204" pitchFamily="34" charset="0"/>
              <a:cs typeface="Helvetica" panose="020B0604020202020204" pitchFamily="34" charset="0"/>
            </a:endParaRPr>
          </a:p>
          <a:p>
            <a:endParaRPr lang="fr-FR" dirty="0">
              <a:solidFill>
                <a:schemeClr val="accent2"/>
              </a:solidFill>
              <a:latin typeface="Helvetica" panose="020B0604020202020204" pitchFamily="34" charset="0"/>
              <a:cs typeface="Helvetica" panose="020B0604020202020204" pitchFamily="34" charset="0"/>
            </a:endParaRPr>
          </a:p>
        </p:txBody>
      </p:sp>
      <p:sp>
        <p:nvSpPr>
          <p:cNvPr id="8" name="Titre 1">
            <a:extLst>
              <a:ext uri="{FF2B5EF4-FFF2-40B4-BE49-F238E27FC236}">
                <a16:creationId xmlns:a16="http://schemas.microsoft.com/office/drawing/2014/main" id="{4CD5CE33-B0DD-4616-B867-3D318CCA3653}"/>
              </a:ext>
            </a:extLst>
          </p:cNvPr>
          <p:cNvSpPr txBox="1">
            <a:spLocks/>
          </p:cNvSpPr>
          <p:nvPr/>
        </p:nvSpPr>
        <p:spPr>
          <a:xfrm>
            <a:off x="318506" y="916961"/>
            <a:ext cx="3056596" cy="59217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dk1"/>
              </a:buClr>
              <a:buSzPts val="4800"/>
              <a:buFont typeface="Arial"/>
              <a:buNone/>
              <a:defRPr sz="4800" b="0" i="0" u="none" strike="noStrike" cap="none">
                <a:ln>
                  <a:noFill/>
                </a:ln>
                <a:solidFill>
                  <a:schemeClr val="dk1"/>
                </a:solidFill>
                <a:latin typeface="+mj-lt"/>
                <a:ea typeface="Arial"/>
                <a:cs typeface="Arial"/>
                <a:sym typeface="Arial"/>
              </a:defRPr>
            </a:lvl1pPr>
            <a:lvl2pPr marR="0" lvl="1"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2pPr>
            <a:lvl3pPr marR="0" lvl="2"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3pPr>
            <a:lvl4pPr marR="0" lvl="3"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4pPr>
            <a:lvl5pPr marR="0" lvl="4"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5pPr>
            <a:lvl6pPr marR="0" lvl="5"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6pPr>
            <a:lvl7pPr marR="0" lvl="6"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7pPr>
            <a:lvl8pPr marR="0" lvl="7"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8pPr>
            <a:lvl9pPr marR="0" lvl="8"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9pPr>
          </a:lstStyle>
          <a:p>
            <a:r>
              <a:rPr lang="en-GB" sz="2400" dirty="0">
                <a:solidFill>
                  <a:schemeClr val="tx1">
                    <a:lumMod val="75000"/>
                  </a:schemeClr>
                </a:solidFill>
                <a:latin typeface="Helvetica" panose="020B0604020202020204" pitchFamily="34" charset="0"/>
                <a:cs typeface="Helvetica" panose="020B0604020202020204" pitchFamily="34" charset="0"/>
              </a:rPr>
              <a:t>Working principle</a:t>
            </a:r>
          </a:p>
        </p:txBody>
      </p:sp>
      <p:pic>
        <p:nvPicPr>
          <p:cNvPr id="6" name="Image 5" descr="Une image contenant table&#10;&#10;Description générée automatiquement">
            <a:extLst>
              <a:ext uri="{FF2B5EF4-FFF2-40B4-BE49-F238E27FC236}">
                <a16:creationId xmlns:a16="http://schemas.microsoft.com/office/drawing/2014/main" id="{0B16EC51-0A47-48A1-8C8E-3F5C7E1976D9}"/>
              </a:ext>
            </a:extLst>
          </p:cNvPr>
          <p:cNvPicPr>
            <a:picLocks noChangeAspect="1"/>
          </p:cNvPicPr>
          <p:nvPr/>
        </p:nvPicPr>
        <p:blipFill>
          <a:blip r:embed="rId2"/>
          <a:stretch>
            <a:fillRect/>
          </a:stretch>
        </p:blipFill>
        <p:spPr>
          <a:xfrm>
            <a:off x="4058379" y="1413976"/>
            <a:ext cx="5032559" cy="3352800"/>
          </a:xfrm>
          <a:prstGeom prst="rect">
            <a:avLst/>
          </a:prstGeom>
        </p:spPr>
      </p:pic>
    </p:spTree>
    <p:extLst>
      <p:ext uri="{BB962C8B-B14F-4D97-AF65-F5344CB8AC3E}">
        <p14:creationId xmlns:p14="http://schemas.microsoft.com/office/powerpoint/2010/main" val="39075786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texte 2">
            <a:extLst>
              <a:ext uri="{FF2B5EF4-FFF2-40B4-BE49-F238E27FC236}">
                <a16:creationId xmlns:a16="http://schemas.microsoft.com/office/drawing/2014/main" id="{31E74B8D-47BA-450E-84A9-9DAD8B81E173}"/>
              </a:ext>
            </a:extLst>
          </p:cNvPr>
          <p:cNvSpPr>
            <a:spLocks noGrp="1"/>
          </p:cNvSpPr>
          <p:nvPr>
            <p:ph type="body" sz="quarter" idx="12"/>
          </p:nvPr>
        </p:nvSpPr>
        <p:spPr>
          <a:xfrm>
            <a:off x="74341" y="89867"/>
            <a:ext cx="802888" cy="802231"/>
          </a:xfrm>
        </p:spPr>
        <p:txBody>
          <a:bodyPr/>
          <a:lstStyle/>
          <a:p>
            <a:r>
              <a:rPr lang="fr-FR" sz="4400" dirty="0"/>
              <a:t>2|</a:t>
            </a:r>
          </a:p>
        </p:txBody>
      </p:sp>
      <p:sp>
        <p:nvSpPr>
          <p:cNvPr id="4" name="Espace réservé du texte 3">
            <a:extLst>
              <a:ext uri="{FF2B5EF4-FFF2-40B4-BE49-F238E27FC236}">
                <a16:creationId xmlns:a16="http://schemas.microsoft.com/office/drawing/2014/main" id="{BE7D8616-EDCD-4FD7-85C3-8F95F8ACE8D9}"/>
              </a:ext>
            </a:extLst>
          </p:cNvPr>
          <p:cNvSpPr>
            <a:spLocks noGrp="1"/>
          </p:cNvSpPr>
          <p:nvPr>
            <p:ph type="body" sz="quarter" idx="15"/>
          </p:nvPr>
        </p:nvSpPr>
        <p:spPr>
          <a:xfrm>
            <a:off x="704671" y="114729"/>
            <a:ext cx="5361592" cy="891440"/>
          </a:xfrm>
        </p:spPr>
        <p:txBody>
          <a:bodyPr/>
          <a:lstStyle/>
          <a:p>
            <a:r>
              <a:rPr lang="en-GB" sz="4400" dirty="0"/>
              <a:t>AVR-C basic</a:t>
            </a:r>
          </a:p>
          <a:p>
            <a:endParaRPr lang="fr-FR" dirty="0"/>
          </a:p>
        </p:txBody>
      </p:sp>
      <p:sp>
        <p:nvSpPr>
          <p:cNvPr id="5" name="Espace réservé du texte 2">
            <a:extLst>
              <a:ext uri="{FF2B5EF4-FFF2-40B4-BE49-F238E27FC236}">
                <a16:creationId xmlns:a16="http://schemas.microsoft.com/office/drawing/2014/main" id="{679F311C-9CF5-44A6-B218-6376C5D203BA}"/>
              </a:ext>
            </a:extLst>
          </p:cNvPr>
          <p:cNvSpPr txBox="1">
            <a:spLocks/>
          </p:cNvSpPr>
          <p:nvPr/>
        </p:nvSpPr>
        <p:spPr>
          <a:xfrm>
            <a:off x="216450" y="1509133"/>
            <a:ext cx="3456018" cy="3352799"/>
          </a:xfrm>
          <a:prstGeom prst="rect">
            <a:avLst/>
          </a:prstGeom>
        </p:spPr>
        <p:txBody>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chemeClr val="tx1"/>
                </a:solidFill>
                <a:latin typeface="+mn-lt"/>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800" dirty="0">
                <a:solidFill>
                  <a:schemeClr val="accent1"/>
                </a:solidFill>
                <a:latin typeface="Helvetica" panose="020B0604020202020204" pitchFamily="34" charset="0"/>
                <a:cs typeface="Helvetica" panose="020B0604020202020204" pitchFamily="34" charset="0"/>
              </a:rPr>
              <a:t>Example :</a:t>
            </a:r>
          </a:p>
          <a:p>
            <a:r>
              <a:rPr lang="en-US" dirty="0">
                <a:latin typeface="Helvetica" panose="020B0604020202020204" pitchFamily="34" charset="0"/>
                <a:cs typeface="Helvetica" panose="020B0604020202020204" pitchFamily="34" charset="0"/>
              </a:rPr>
              <a:t>In this example, the interrupt function ISR (interrupt service routine) is define with the flag corresponding to the event use.</a:t>
            </a:r>
          </a:p>
          <a:p>
            <a:endParaRPr lang="en-US" dirty="0">
              <a:latin typeface="Helvetica" panose="020B0604020202020204" pitchFamily="34" charset="0"/>
              <a:cs typeface="Helvetica" panose="020B0604020202020204" pitchFamily="34" charset="0"/>
            </a:endParaRPr>
          </a:p>
          <a:p>
            <a:r>
              <a:rPr lang="en-US" dirty="0">
                <a:latin typeface="Helvetica" panose="020B0604020202020204" pitchFamily="34" charset="0"/>
                <a:cs typeface="Helvetica" panose="020B0604020202020204" pitchFamily="34" charset="0"/>
              </a:rPr>
              <a:t>The </a:t>
            </a:r>
            <a:r>
              <a:rPr lang="en-US" dirty="0" err="1">
                <a:latin typeface="Helvetica" panose="020B0604020202020204" pitchFamily="34" charset="0"/>
                <a:cs typeface="Helvetica" panose="020B0604020202020204" pitchFamily="34" charset="0"/>
              </a:rPr>
              <a:t>avr</a:t>
            </a:r>
            <a:r>
              <a:rPr lang="en-US" dirty="0">
                <a:latin typeface="Helvetica" panose="020B0604020202020204" pitchFamily="34" charset="0"/>
                <a:cs typeface="Helvetica" panose="020B0604020202020204" pitchFamily="34" charset="0"/>
              </a:rPr>
              <a:t>/interrupt library need to be imported.</a:t>
            </a:r>
          </a:p>
          <a:p>
            <a:endParaRPr lang="en-US" dirty="0">
              <a:latin typeface="Helvetica" panose="020B0604020202020204" pitchFamily="34" charset="0"/>
              <a:cs typeface="Helvetica" panose="020B0604020202020204" pitchFamily="34" charset="0"/>
            </a:endParaRPr>
          </a:p>
          <a:p>
            <a:r>
              <a:rPr lang="en-US" dirty="0">
                <a:latin typeface="Helvetica" panose="020B0604020202020204" pitchFamily="34" charset="0"/>
                <a:cs typeface="Helvetica" panose="020B0604020202020204" pitchFamily="34" charset="0"/>
              </a:rPr>
              <a:t>The function sei() need to be called in the main, before the first interruption. This function enable interrupt in the program.</a:t>
            </a:r>
            <a:endParaRPr lang="fr-FR" dirty="0">
              <a:latin typeface="Helvetica" panose="020B0604020202020204" pitchFamily="34" charset="0"/>
              <a:cs typeface="Helvetica" panose="020B0604020202020204" pitchFamily="34" charset="0"/>
            </a:endParaRPr>
          </a:p>
        </p:txBody>
      </p:sp>
      <p:sp>
        <p:nvSpPr>
          <p:cNvPr id="8" name="Titre 1">
            <a:extLst>
              <a:ext uri="{FF2B5EF4-FFF2-40B4-BE49-F238E27FC236}">
                <a16:creationId xmlns:a16="http://schemas.microsoft.com/office/drawing/2014/main" id="{4CD5CE33-B0DD-4616-B867-3D318CCA3653}"/>
              </a:ext>
            </a:extLst>
          </p:cNvPr>
          <p:cNvSpPr txBox="1">
            <a:spLocks/>
          </p:cNvSpPr>
          <p:nvPr/>
        </p:nvSpPr>
        <p:spPr>
          <a:xfrm>
            <a:off x="318506" y="916961"/>
            <a:ext cx="3056596" cy="59217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dk1"/>
              </a:buClr>
              <a:buSzPts val="4800"/>
              <a:buFont typeface="Arial"/>
              <a:buNone/>
              <a:defRPr sz="4800" b="0" i="0" u="none" strike="noStrike" cap="none">
                <a:ln>
                  <a:noFill/>
                </a:ln>
                <a:solidFill>
                  <a:schemeClr val="dk1"/>
                </a:solidFill>
                <a:latin typeface="+mj-lt"/>
                <a:ea typeface="Arial"/>
                <a:cs typeface="Arial"/>
                <a:sym typeface="Arial"/>
              </a:defRPr>
            </a:lvl1pPr>
            <a:lvl2pPr marR="0" lvl="1"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2pPr>
            <a:lvl3pPr marR="0" lvl="2"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3pPr>
            <a:lvl4pPr marR="0" lvl="3"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4pPr>
            <a:lvl5pPr marR="0" lvl="4"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5pPr>
            <a:lvl6pPr marR="0" lvl="5"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6pPr>
            <a:lvl7pPr marR="0" lvl="6"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7pPr>
            <a:lvl8pPr marR="0" lvl="7"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8pPr>
            <a:lvl9pPr marR="0" lvl="8"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9pPr>
          </a:lstStyle>
          <a:p>
            <a:r>
              <a:rPr lang="en-GB" sz="2400" dirty="0">
                <a:solidFill>
                  <a:schemeClr val="tx1">
                    <a:lumMod val="75000"/>
                  </a:schemeClr>
                </a:solidFill>
                <a:latin typeface="Helvetica" panose="020B0604020202020204" pitchFamily="34" charset="0"/>
                <a:cs typeface="Helvetica" panose="020B0604020202020204" pitchFamily="34" charset="0"/>
              </a:rPr>
              <a:t>Working principle</a:t>
            </a:r>
          </a:p>
        </p:txBody>
      </p:sp>
      <p:pic>
        <p:nvPicPr>
          <p:cNvPr id="6" name="Image 5" descr="Une image contenant texte&#10;&#10;Description générée automatiquement">
            <a:extLst>
              <a:ext uri="{FF2B5EF4-FFF2-40B4-BE49-F238E27FC236}">
                <a16:creationId xmlns:a16="http://schemas.microsoft.com/office/drawing/2014/main" id="{0B1AE9BB-230D-4A1B-83A4-969A80BA1116}"/>
              </a:ext>
            </a:extLst>
          </p:cNvPr>
          <p:cNvPicPr>
            <a:picLocks noChangeAspect="1"/>
          </p:cNvPicPr>
          <p:nvPr/>
        </p:nvPicPr>
        <p:blipFill>
          <a:blip r:embed="rId2"/>
          <a:stretch>
            <a:fillRect/>
          </a:stretch>
        </p:blipFill>
        <p:spPr>
          <a:xfrm>
            <a:off x="3843454" y="1334570"/>
            <a:ext cx="5157018" cy="3641847"/>
          </a:xfrm>
          <a:prstGeom prst="rect">
            <a:avLst/>
          </a:prstGeom>
        </p:spPr>
      </p:pic>
    </p:spTree>
    <p:extLst>
      <p:ext uri="{BB962C8B-B14F-4D97-AF65-F5344CB8AC3E}">
        <p14:creationId xmlns:p14="http://schemas.microsoft.com/office/powerpoint/2010/main" val="10059419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texte 2">
            <a:extLst>
              <a:ext uri="{FF2B5EF4-FFF2-40B4-BE49-F238E27FC236}">
                <a16:creationId xmlns:a16="http://schemas.microsoft.com/office/drawing/2014/main" id="{31E74B8D-47BA-450E-84A9-9DAD8B81E173}"/>
              </a:ext>
            </a:extLst>
          </p:cNvPr>
          <p:cNvSpPr>
            <a:spLocks noGrp="1"/>
          </p:cNvSpPr>
          <p:nvPr>
            <p:ph type="body" sz="quarter" idx="12"/>
          </p:nvPr>
        </p:nvSpPr>
        <p:spPr>
          <a:xfrm>
            <a:off x="74341" y="89867"/>
            <a:ext cx="802888" cy="802231"/>
          </a:xfrm>
        </p:spPr>
        <p:txBody>
          <a:bodyPr/>
          <a:lstStyle/>
          <a:p>
            <a:r>
              <a:rPr lang="fr-FR" sz="4400" dirty="0"/>
              <a:t>2|</a:t>
            </a:r>
          </a:p>
        </p:txBody>
      </p:sp>
      <p:sp>
        <p:nvSpPr>
          <p:cNvPr id="4" name="Espace réservé du texte 3">
            <a:extLst>
              <a:ext uri="{FF2B5EF4-FFF2-40B4-BE49-F238E27FC236}">
                <a16:creationId xmlns:a16="http://schemas.microsoft.com/office/drawing/2014/main" id="{BE7D8616-EDCD-4FD7-85C3-8F95F8ACE8D9}"/>
              </a:ext>
            </a:extLst>
          </p:cNvPr>
          <p:cNvSpPr>
            <a:spLocks noGrp="1"/>
          </p:cNvSpPr>
          <p:nvPr>
            <p:ph type="body" sz="quarter" idx="15"/>
          </p:nvPr>
        </p:nvSpPr>
        <p:spPr>
          <a:xfrm>
            <a:off x="704671" y="114729"/>
            <a:ext cx="5361592" cy="891440"/>
          </a:xfrm>
        </p:spPr>
        <p:txBody>
          <a:bodyPr/>
          <a:lstStyle/>
          <a:p>
            <a:r>
              <a:rPr lang="en-GB" sz="4400" dirty="0"/>
              <a:t>AVR-C basic</a:t>
            </a:r>
          </a:p>
          <a:p>
            <a:endParaRPr lang="fr-FR" dirty="0"/>
          </a:p>
        </p:txBody>
      </p:sp>
      <p:sp>
        <p:nvSpPr>
          <p:cNvPr id="5" name="Espace réservé du texte 2">
            <a:extLst>
              <a:ext uri="{FF2B5EF4-FFF2-40B4-BE49-F238E27FC236}">
                <a16:creationId xmlns:a16="http://schemas.microsoft.com/office/drawing/2014/main" id="{679F311C-9CF5-44A6-B218-6376C5D203BA}"/>
              </a:ext>
            </a:extLst>
          </p:cNvPr>
          <p:cNvSpPr txBox="1">
            <a:spLocks/>
          </p:cNvSpPr>
          <p:nvPr/>
        </p:nvSpPr>
        <p:spPr>
          <a:xfrm>
            <a:off x="216450" y="1509133"/>
            <a:ext cx="2898386" cy="3352799"/>
          </a:xfrm>
          <a:prstGeom prst="rect">
            <a:avLst/>
          </a:prstGeom>
        </p:spPr>
        <p:txBody>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chemeClr val="tx1"/>
                </a:solidFill>
                <a:latin typeface="+mn-lt"/>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800" dirty="0">
                <a:solidFill>
                  <a:schemeClr val="accent1"/>
                </a:solidFill>
                <a:latin typeface="Helvetica" panose="020B0604020202020204" pitchFamily="34" charset="0"/>
                <a:cs typeface="Helvetica" panose="020B0604020202020204" pitchFamily="34" charset="0"/>
              </a:rPr>
              <a:t>Description :</a:t>
            </a:r>
          </a:p>
          <a:p>
            <a:r>
              <a:rPr lang="en-US" b="1" dirty="0">
                <a:latin typeface="Helvetica" panose="020B0604020202020204" pitchFamily="34" charset="0"/>
                <a:cs typeface="Helvetica" panose="020B0604020202020204" pitchFamily="34" charset="0"/>
              </a:rPr>
              <a:t>External Interrupts </a:t>
            </a:r>
            <a:r>
              <a:rPr lang="en-US" dirty="0">
                <a:latin typeface="Helvetica" panose="020B0604020202020204" pitchFamily="34" charset="0"/>
                <a:cs typeface="Helvetica" panose="020B0604020202020204" pitchFamily="34" charset="0"/>
              </a:rPr>
              <a:t>are exactly what their name describes, they are interrupts that have initiating event occurs external to the microcontroller. These interrupts exist in the form as input pins and can be configured to initiate in one of the four following ways:</a:t>
            </a:r>
            <a:r>
              <a:rPr lang="fr-FR" dirty="0">
                <a:latin typeface="Helvetica" panose="020B0604020202020204" pitchFamily="34" charset="0"/>
                <a:cs typeface="Helvetica" panose="020B0604020202020204" pitchFamily="34" charset="0"/>
              </a:rPr>
              <a:t> </a:t>
            </a:r>
            <a:r>
              <a:rPr lang="en-GB" dirty="0">
                <a:latin typeface="Helvetica" panose="020B0604020202020204" pitchFamily="34" charset="0"/>
                <a:cs typeface="Helvetica" panose="020B0604020202020204" pitchFamily="34" charset="0"/>
              </a:rPr>
              <a:t>Low, High, falling, rising</a:t>
            </a:r>
          </a:p>
        </p:txBody>
      </p:sp>
      <p:sp>
        <p:nvSpPr>
          <p:cNvPr id="8" name="Titre 1">
            <a:extLst>
              <a:ext uri="{FF2B5EF4-FFF2-40B4-BE49-F238E27FC236}">
                <a16:creationId xmlns:a16="http://schemas.microsoft.com/office/drawing/2014/main" id="{4CD5CE33-B0DD-4616-B867-3D318CCA3653}"/>
              </a:ext>
            </a:extLst>
          </p:cNvPr>
          <p:cNvSpPr txBox="1">
            <a:spLocks/>
          </p:cNvSpPr>
          <p:nvPr/>
        </p:nvSpPr>
        <p:spPr>
          <a:xfrm>
            <a:off x="318506" y="916961"/>
            <a:ext cx="3056596" cy="59217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dk1"/>
              </a:buClr>
              <a:buSzPts val="4800"/>
              <a:buFont typeface="Arial"/>
              <a:buNone/>
              <a:defRPr sz="4800" b="0" i="0" u="none" strike="noStrike" cap="none">
                <a:ln>
                  <a:noFill/>
                </a:ln>
                <a:solidFill>
                  <a:schemeClr val="dk1"/>
                </a:solidFill>
                <a:latin typeface="+mj-lt"/>
                <a:ea typeface="Arial"/>
                <a:cs typeface="Arial"/>
                <a:sym typeface="Arial"/>
              </a:defRPr>
            </a:lvl1pPr>
            <a:lvl2pPr marR="0" lvl="1"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2pPr>
            <a:lvl3pPr marR="0" lvl="2"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3pPr>
            <a:lvl4pPr marR="0" lvl="3"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4pPr>
            <a:lvl5pPr marR="0" lvl="4"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5pPr>
            <a:lvl6pPr marR="0" lvl="5"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6pPr>
            <a:lvl7pPr marR="0" lvl="6"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7pPr>
            <a:lvl8pPr marR="0" lvl="7"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8pPr>
            <a:lvl9pPr marR="0" lvl="8"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9pPr>
          </a:lstStyle>
          <a:p>
            <a:r>
              <a:rPr lang="en-GB" sz="2400" dirty="0">
                <a:solidFill>
                  <a:schemeClr val="tx1">
                    <a:lumMod val="75000"/>
                  </a:schemeClr>
                </a:solidFill>
                <a:latin typeface="Helvetica" panose="020B0604020202020204" pitchFamily="34" charset="0"/>
                <a:cs typeface="Helvetica" panose="020B0604020202020204" pitchFamily="34" charset="0"/>
              </a:rPr>
              <a:t>External interrupts</a:t>
            </a:r>
          </a:p>
        </p:txBody>
      </p:sp>
      <p:pic>
        <p:nvPicPr>
          <p:cNvPr id="6" name="Image 5" descr="Une image contenant texte, capture d’écran&#10;&#10;Description générée automatiquement">
            <a:extLst>
              <a:ext uri="{FF2B5EF4-FFF2-40B4-BE49-F238E27FC236}">
                <a16:creationId xmlns:a16="http://schemas.microsoft.com/office/drawing/2014/main" id="{73257C70-FFCB-4A55-B119-8A727496DA86}"/>
              </a:ext>
            </a:extLst>
          </p:cNvPr>
          <p:cNvPicPr>
            <a:picLocks noChangeAspect="1"/>
          </p:cNvPicPr>
          <p:nvPr/>
        </p:nvPicPr>
        <p:blipFill>
          <a:blip r:embed="rId2"/>
          <a:stretch>
            <a:fillRect/>
          </a:stretch>
        </p:blipFill>
        <p:spPr>
          <a:xfrm>
            <a:off x="3223790" y="1793559"/>
            <a:ext cx="5832290" cy="3224061"/>
          </a:xfrm>
          <a:prstGeom prst="rect">
            <a:avLst/>
          </a:prstGeom>
        </p:spPr>
      </p:pic>
    </p:spTree>
    <p:extLst>
      <p:ext uri="{BB962C8B-B14F-4D97-AF65-F5344CB8AC3E}">
        <p14:creationId xmlns:p14="http://schemas.microsoft.com/office/powerpoint/2010/main" val="19511658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texte 2">
            <a:extLst>
              <a:ext uri="{FF2B5EF4-FFF2-40B4-BE49-F238E27FC236}">
                <a16:creationId xmlns:a16="http://schemas.microsoft.com/office/drawing/2014/main" id="{C95D140A-362B-4819-BDAE-9D582804F7D4}"/>
              </a:ext>
            </a:extLst>
          </p:cNvPr>
          <p:cNvSpPr>
            <a:spLocks noGrp="1"/>
          </p:cNvSpPr>
          <p:nvPr>
            <p:ph type="body" sz="quarter" idx="12"/>
          </p:nvPr>
        </p:nvSpPr>
        <p:spPr>
          <a:xfrm>
            <a:off x="74341" y="89867"/>
            <a:ext cx="802888" cy="802231"/>
          </a:xfrm>
        </p:spPr>
        <p:txBody>
          <a:bodyPr/>
          <a:lstStyle/>
          <a:p>
            <a:r>
              <a:rPr lang="fr-FR" sz="4400" dirty="0"/>
              <a:t>2|</a:t>
            </a:r>
          </a:p>
        </p:txBody>
      </p:sp>
      <p:sp>
        <p:nvSpPr>
          <p:cNvPr id="5" name="Espace réservé du texte 3">
            <a:extLst>
              <a:ext uri="{FF2B5EF4-FFF2-40B4-BE49-F238E27FC236}">
                <a16:creationId xmlns:a16="http://schemas.microsoft.com/office/drawing/2014/main" id="{60C46A62-D112-4789-8DC5-D526C3719546}"/>
              </a:ext>
            </a:extLst>
          </p:cNvPr>
          <p:cNvSpPr>
            <a:spLocks noGrp="1"/>
          </p:cNvSpPr>
          <p:nvPr>
            <p:ph type="body" sz="quarter" idx="15"/>
          </p:nvPr>
        </p:nvSpPr>
        <p:spPr>
          <a:xfrm>
            <a:off x="704672" y="114729"/>
            <a:ext cx="4639556" cy="891440"/>
          </a:xfrm>
        </p:spPr>
        <p:txBody>
          <a:bodyPr/>
          <a:lstStyle/>
          <a:p>
            <a:r>
              <a:rPr lang="en-GB" sz="4400" dirty="0"/>
              <a:t>AVR-C basic</a:t>
            </a:r>
          </a:p>
          <a:p>
            <a:endParaRPr lang="fr-FR" dirty="0"/>
          </a:p>
        </p:txBody>
      </p:sp>
      <p:sp>
        <p:nvSpPr>
          <p:cNvPr id="7" name="Espace réservé du texte 2">
            <a:extLst>
              <a:ext uri="{FF2B5EF4-FFF2-40B4-BE49-F238E27FC236}">
                <a16:creationId xmlns:a16="http://schemas.microsoft.com/office/drawing/2014/main" id="{8D0DB75B-6EF0-4AED-9DFB-42377FDB63EF}"/>
              </a:ext>
            </a:extLst>
          </p:cNvPr>
          <p:cNvSpPr txBox="1">
            <a:spLocks/>
          </p:cNvSpPr>
          <p:nvPr/>
        </p:nvSpPr>
        <p:spPr>
          <a:xfrm>
            <a:off x="475785" y="1031031"/>
            <a:ext cx="4497659" cy="3749125"/>
          </a:xfrm>
          <a:prstGeom prst="rect">
            <a:avLst/>
          </a:prstGeom>
        </p:spPr>
        <p:txBody>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chemeClr val="tx1"/>
                </a:solidFill>
                <a:latin typeface="+mn-lt"/>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GB" sz="2800" dirty="0">
                <a:solidFill>
                  <a:schemeClr val="tx1">
                    <a:lumMod val="85000"/>
                  </a:schemeClr>
                </a:solidFill>
                <a:latin typeface="Helvetica" panose="020B0604020202020204" pitchFamily="34" charset="0"/>
                <a:cs typeface="Helvetica" panose="020B0604020202020204" pitchFamily="34" charset="0"/>
              </a:rPr>
              <a:t>Timers</a:t>
            </a:r>
            <a:br>
              <a:rPr lang="fr-FR" sz="1600" dirty="0">
                <a:solidFill>
                  <a:schemeClr val="accent1"/>
                </a:solidFill>
                <a:latin typeface="Helvetica" panose="020B0604020202020204" pitchFamily="34" charset="0"/>
                <a:cs typeface="Helvetica" panose="020B0604020202020204" pitchFamily="34" charset="0"/>
              </a:rPr>
            </a:br>
            <a:endParaRPr lang="fr-FR" sz="1600" dirty="0">
              <a:solidFill>
                <a:schemeClr val="accent1"/>
              </a:solidFill>
              <a:latin typeface="Helvetica" panose="020B0604020202020204" pitchFamily="34" charset="0"/>
              <a:cs typeface="Helvetica" panose="020B0604020202020204" pitchFamily="34" charset="0"/>
            </a:endParaRPr>
          </a:p>
          <a:p>
            <a:pPr marL="285750" indent="-285750">
              <a:buClr>
                <a:schemeClr val="accent1"/>
              </a:buClr>
              <a:buFont typeface="Arial" panose="020B0604020202020204" pitchFamily="34" charset="0"/>
              <a:buChar char="•"/>
            </a:pPr>
            <a:r>
              <a:rPr lang="en-GB" sz="2000" dirty="0">
                <a:solidFill>
                  <a:schemeClr val="accent1"/>
                </a:solidFill>
                <a:latin typeface="Helvetica" panose="020B0604020202020204" pitchFamily="34" charset="0"/>
                <a:cs typeface="Helvetica" panose="020B0604020202020204" pitchFamily="34" charset="0"/>
              </a:rPr>
              <a:t>Timers/counter</a:t>
            </a:r>
          </a:p>
          <a:p>
            <a:pPr marL="285750" indent="-285750">
              <a:buClr>
                <a:schemeClr val="accent1"/>
              </a:buClr>
              <a:buFont typeface="Arial" panose="020B0604020202020204" pitchFamily="34" charset="0"/>
              <a:buChar char="•"/>
            </a:pPr>
            <a:r>
              <a:rPr lang="en-GB" sz="2000" dirty="0">
                <a:solidFill>
                  <a:schemeClr val="accent1"/>
                </a:solidFill>
                <a:latin typeface="Helvetica" panose="020B0604020202020204" pitchFamily="34" charset="0"/>
                <a:cs typeface="Helvetica" panose="020B0604020202020204" pitchFamily="34" charset="0"/>
              </a:rPr>
              <a:t>PWM</a:t>
            </a:r>
          </a:p>
          <a:p>
            <a:pPr marL="285750" indent="-285750">
              <a:buClr>
                <a:schemeClr val="accent1"/>
              </a:buClr>
              <a:buFont typeface="Arial" panose="020B0604020202020204" pitchFamily="34" charset="0"/>
              <a:buChar char="•"/>
            </a:pPr>
            <a:r>
              <a:rPr lang="en-GB" sz="2000" dirty="0">
                <a:solidFill>
                  <a:schemeClr val="accent1"/>
                </a:solidFill>
                <a:latin typeface="Helvetica" panose="020B0604020202020204" pitchFamily="34" charset="0"/>
                <a:cs typeface="Helvetica" panose="020B0604020202020204" pitchFamily="34" charset="0"/>
              </a:rPr>
              <a:t>Watchdog</a:t>
            </a:r>
          </a:p>
        </p:txBody>
      </p:sp>
      <p:pic>
        <p:nvPicPr>
          <p:cNvPr id="8" name="Picture 4" descr="Orange, Blue Background Printed Circuit Stock Footage Video (100%  Royalty-free) 1011585677 | Shutterstock | Circuit board, Circuit board  design, Blue backgrounds">
            <a:extLst>
              <a:ext uri="{FF2B5EF4-FFF2-40B4-BE49-F238E27FC236}">
                <a16:creationId xmlns:a16="http://schemas.microsoft.com/office/drawing/2014/main" id="{68DFF8A6-BF87-4CFF-92C9-1BBEC5D3580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95740" y="1314733"/>
            <a:ext cx="5148260" cy="2900428"/>
          </a:xfrm>
          <a:prstGeom prst="rect">
            <a:avLst/>
          </a:prstGeom>
          <a:noFill/>
          <a:effectLst>
            <a:softEdge rad="317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89104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texte 2">
            <a:extLst>
              <a:ext uri="{FF2B5EF4-FFF2-40B4-BE49-F238E27FC236}">
                <a16:creationId xmlns:a16="http://schemas.microsoft.com/office/drawing/2014/main" id="{31E74B8D-47BA-450E-84A9-9DAD8B81E173}"/>
              </a:ext>
            </a:extLst>
          </p:cNvPr>
          <p:cNvSpPr>
            <a:spLocks noGrp="1"/>
          </p:cNvSpPr>
          <p:nvPr>
            <p:ph type="body" sz="quarter" idx="12"/>
          </p:nvPr>
        </p:nvSpPr>
        <p:spPr>
          <a:xfrm>
            <a:off x="74341" y="89867"/>
            <a:ext cx="802888" cy="802231"/>
          </a:xfrm>
        </p:spPr>
        <p:txBody>
          <a:bodyPr/>
          <a:lstStyle/>
          <a:p>
            <a:r>
              <a:rPr lang="fr-FR" sz="4400" dirty="0"/>
              <a:t>2|</a:t>
            </a:r>
          </a:p>
        </p:txBody>
      </p:sp>
      <p:sp>
        <p:nvSpPr>
          <p:cNvPr id="4" name="Espace réservé du texte 3">
            <a:extLst>
              <a:ext uri="{FF2B5EF4-FFF2-40B4-BE49-F238E27FC236}">
                <a16:creationId xmlns:a16="http://schemas.microsoft.com/office/drawing/2014/main" id="{BE7D8616-EDCD-4FD7-85C3-8F95F8ACE8D9}"/>
              </a:ext>
            </a:extLst>
          </p:cNvPr>
          <p:cNvSpPr>
            <a:spLocks noGrp="1"/>
          </p:cNvSpPr>
          <p:nvPr>
            <p:ph type="body" sz="quarter" idx="15"/>
          </p:nvPr>
        </p:nvSpPr>
        <p:spPr>
          <a:xfrm>
            <a:off x="704671" y="114729"/>
            <a:ext cx="5361592" cy="891440"/>
          </a:xfrm>
        </p:spPr>
        <p:txBody>
          <a:bodyPr/>
          <a:lstStyle/>
          <a:p>
            <a:r>
              <a:rPr lang="en-GB" sz="4400" dirty="0"/>
              <a:t>AVR-C basic</a:t>
            </a:r>
          </a:p>
          <a:p>
            <a:endParaRPr lang="fr-FR" dirty="0"/>
          </a:p>
        </p:txBody>
      </p:sp>
      <p:sp>
        <p:nvSpPr>
          <p:cNvPr id="5" name="Espace réservé du texte 2">
            <a:extLst>
              <a:ext uri="{FF2B5EF4-FFF2-40B4-BE49-F238E27FC236}">
                <a16:creationId xmlns:a16="http://schemas.microsoft.com/office/drawing/2014/main" id="{679F311C-9CF5-44A6-B218-6376C5D203BA}"/>
              </a:ext>
            </a:extLst>
          </p:cNvPr>
          <p:cNvSpPr txBox="1">
            <a:spLocks/>
          </p:cNvSpPr>
          <p:nvPr/>
        </p:nvSpPr>
        <p:spPr>
          <a:xfrm>
            <a:off x="216450" y="1509133"/>
            <a:ext cx="2898386" cy="3352799"/>
          </a:xfrm>
          <a:prstGeom prst="rect">
            <a:avLst/>
          </a:prstGeom>
        </p:spPr>
        <p:txBody>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chemeClr val="tx1"/>
                </a:solidFill>
                <a:latin typeface="+mn-lt"/>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800" dirty="0">
                <a:solidFill>
                  <a:schemeClr val="accent1"/>
                </a:solidFill>
                <a:latin typeface="Helvetica" panose="020B0604020202020204" pitchFamily="34" charset="0"/>
                <a:cs typeface="Helvetica" panose="020B0604020202020204" pitchFamily="34" charset="0"/>
              </a:rPr>
              <a:t>Description :</a:t>
            </a:r>
          </a:p>
          <a:p>
            <a:r>
              <a:rPr lang="en-US" b="1" dirty="0">
                <a:latin typeface="Helvetica" panose="020B0604020202020204" pitchFamily="34" charset="0"/>
                <a:cs typeface="Helvetica" panose="020B0604020202020204" pitchFamily="34" charset="0"/>
              </a:rPr>
              <a:t>Timers</a:t>
            </a:r>
            <a:r>
              <a:rPr lang="en-US" dirty="0">
                <a:latin typeface="Helvetica" panose="020B0604020202020204" pitchFamily="34" charset="0"/>
                <a:cs typeface="Helvetica" panose="020B0604020202020204" pitchFamily="34" charset="0"/>
              </a:rPr>
              <a:t> give the programmer the ability to measure time, create events at time intervals and create Pulse Width Modulated (PWM) signals. Timers use the clock pulse as reference, they have a </a:t>
            </a:r>
            <a:r>
              <a:rPr lang="en-US" dirty="0" err="1">
                <a:latin typeface="Helvetica" panose="020B0604020202020204" pitchFamily="34" charset="0"/>
                <a:cs typeface="Helvetica" panose="020B0604020202020204" pitchFamily="34" charset="0"/>
              </a:rPr>
              <a:t>prescaler</a:t>
            </a:r>
            <a:r>
              <a:rPr lang="en-US" dirty="0">
                <a:latin typeface="Helvetica" panose="020B0604020202020204" pitchFamily="34" charset="0"/>
                <a:cs typeface="Helvetica" panose="020B0604020202020204" pitchFamily="34" charset="0"/>
              </a:rPr>
              <a:t> operation to reduce their own clock to be more versatile.</a:t>
            </a:r>
            <a:endParaRPr lang="fr-FR" dirty="0">
              <a:solidFill>
                <a:schemeClr val="accent2"/>
              </a:solidFill>
              <a:latin typeface="Helvetica" panose="020B0604020202020204" pitchFamily="34" charset="0"/>
              <a:cs typeface="Helvetica" panose="020B0604020202020204" pitchFamily="34" charset="0"/>
            </a:endParaRPr>
          </a:p>
        </p:txBody>
      </p:sp>
      <p:sp>
        <p:nvSpPr>
          <p:cNvPr id="8" name="Titre 1">
            <a:extLst>
              <a:ext uri="{FF2B5EF4-FFF2-40B4-BE49-F238E27FC236}">
                <a16:creationId xmlns:a16="http://schemas.microsoft.com/office/drawing/2014/main" id="{4CD5CE33-B0DD-4616-B867-3D318CCA3653}"/>
              </a:ext>
            </a:extLst>
          </p:cNvPr>
          <p:cNvSpPr txBox="1">
            <a:spLocks/>
          </p:cNvSpPr>
          <p:nvPr/>
        </p:nvSpPr>
        <p:spPr>
          <a:xfrm>
            <a:off x="318506" y="916961"/>
            <a:ext cx="3056596" cy="59217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dk1"/>
              </a:buClr>
              <a:buSzPts val="4800"/>
              <a:buFont typeface="Arial"/>
              <a:buNone/>
              <a:defRPr sz="4800" b="0" i="0" u="none" strike="noStrike" cap="none">
                <a:ln>
                  <a:noFill/>
                </a:ln>
                <a:solidFill>
                  <a:schemeClr val="dk1"/>
                </a:solidFill>
                <a:latin typeface="+mj-lt"/>
                <a:ea typeface="Arial"/>
                <a:cs typeface="Arial"/>
                <a:sym typeface="Arial"/>
              </a:defRPr>
            </a:lvl1pPr>
            <a:lvl2pPr marR="0" lvl="1"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2pPr>
            <a:lvl3pPr marR="0" lvl="2"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3pPr>
            <a:lvl4pPr marR="0" lvl="3"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4pPr>
            <a:lvl5pPr marR="0" lvl="4"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5pPr>
            <a:lvl6pPr marR="0" lvl="5"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6pPr>
            <a:lvl7pPr marR="0" lvl="6"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7pPr>
            <a:lvl8pPr marR="0" lvl="7"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8pPr>
            <a:lvl9pPr marR="0" lvl="8"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9pPr>
          </a:lstStyle>
          <a:p>
            <a:r>
              <a:rPr lang="en-GB" sz="2400" dirty="0">
                <a:solidFill>
                  <a:schemeClr val="tx1">
                    <a:lumMod val="75000"/>
                  </a:schemeClr>
                </a:solidFill>
                <a:latin typeface="Helvetica" panose="020B0604020202020204" pitchFamily="34" charset="0"/>
                <a:cs typeface="Helvetica" panose="020B0604020202020204" pitchFamily="34" charset="0"/>
              </a:rPr>
              <a:t>Timers/Counter</a:t>
            </a:r>
          </a:p>
        </p:txBody>
      </p:sp>
      <p:pic>
        <p:nvPicPr>
          <p:cNvPr id="6" name="Image 5" descr="Une image contenant table&#10;&#10;Description générée automatiquement">
            <a:extLst>
              <a:ext uri="{FF2B5EF4-FFF2-40B4-BE49-F238E27FC236}">
                <a16:creationId xmlns:a16="http://schemas.microsoft.com/office/drawing/2014/main" id="{2E129F1B-1094-4425-8074-E8BB7732E5E8}"/>
              </a:ext>
            </a:extLst>
          </p:cNvPr>
          <p:cNvPicPr>
            <a:picLocks noChangeAspect="1"/>
          </p:cNvPicPr>
          <p:nvPr/>
        </p:nvPicPr>
        <p:blipFill>
          <a:blip r:embed="rId2"/>
          <a:stretch>
            <a:fillRect/>
          </a:stretch>
        </p:blipFill>
        <p:spPr>
          <a:xfrm>
            <a:off x="3464033" y="1733550"/>
            <a:ext cx="5204460" cy="1676400"/>
          </a:xfrm>
          <a:prstGeom prst="rect">
            <a:avLst/>
          </a:prstGeom>
        </p:spPr>
      </p:pic>
    </p:spTree>
    <p:extLst>
      <p:ext uri="{BB962C8B-B14F-4D97-AF65-F5344CB8AC3E}">
        <p14:creationId xmlns:p14="http://schemas.microsoft.com/office/powerpoint/2010/main" val="38787753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texte 2">
            <a:extLst>
              <a:ext uri="{FF2B5EF4-FFF2-40B4-BE49-F238E27FC236}">
                <a16:creationId xmlns:a16="http://schemas.microsoft.com/office/drawing/2014/main" id="{31E74B8D-47BA-450E-84A9-9DAD8B81E173}"/>
              </a:ext>
            </a:extLst>
          </p:cNvPr>
          <p:cNvSpPr>
            <a:spLocks noGrp="1"/>
          </p:cNvSpPr>
          <p:nvPr>
            <p:ph type="body" sz="quarter" idx="12"/>
          </p:nvPr>
        </p:nvSpPr>
        <p:spPr>
          <a:xfrm>
            <a:off x="74341" y="89867"/>
            <a:ext cx="802888" cy="802231"/>
          </a:xfrm>
        </p:spPr>
        <p:txBody>
          <a:bodyPr/>
          <a:lstStyle/>
          <a:p>
            <a:r>
              <a:rPr lang="fr-FR" sz="4400" dirty="0"/>
              <a:t>2|</a:t>
            </a:r>
          </a:p>
        </p:txBody>
      </p:sp>
      <p:sp>
        <p:nvSpPr>
          <p:cNvPr id="4" name="Espace réservé du texte 3">
            <a:extLst>
              <a:ext uri="{FF2B5EF4-FFF2-40B4-BE49-F238E27FC236}">
                <a16:creationId xmlns:a16="http://schemas.microsoft.com/office/drawing/2014/main" id="{BE7D8616-EDCD-4FD7-85C3-8F95F8ACE8D9}"/>
              </a:ext>
            </a:extLst>
          </p:cNvPr>
          <p:cNvSpPr>
            <a:spLocks noGrp="1"/>
          </p:cNvSpPr>
          <p:nvPr>
            <p:ph type="body" sz="quarter" idx="15"/>
          </p:nvPr>
        </p:nvSpPr>
        <p:spPr>
          <a:xfrm>
            <a:off x="704671" y="114729"/>
            <a:ext cx="5361592" cy="891440"/>
          </a:xfrm>
        </p:spPr>
        <p:txBody>
          <a:bodyPr/>
          <a:lstStyle/>
          <a:p>
            <a:r>
              <a:rPr lang="en-GB" sz="4400" dirty="0"/>
              <a:t>AVR-C basic</a:t>
            </a:r>
          </a:p>
          <a:p>
            <a:endParaRPr lang="fr-FR" dirty="0"/>
          </a:p>
        </p:txBody>
      </p:sp>
      <p:sp>
        <p:nvSpPr>
          <p:cNvPr id="5" name="Espace réservé du texte 2">
            <a:extLst>
              <a:ext uri="{FF2B5EF4-FFF2-40B4-BE49-F238E27FC236}">
                <a16:creationId xmlns:a16="http://schemas.microsoft.com/office/drawing/2014/main" id="{679F311C-9CF5-44A6-B218-6376C5D203BA}"/>
              </a:ext>
            </a:extLst>
          </p:cNvPr>
          <p:cNvSpPr txBox="1">
            <a:spLocks/>
          </p:cNvSpPr>
          <p:nvPr/>
        </p:nvSpPr>
        <p:spPr>
          <a:xfrm>
            <a:off x="216450" y="1509133"/>
            <a:ext cx="2898386" cy="3352799"/>
          </a:xfrm>
          <a:prstGeom prst="rect">
            <a:avLst/>
          </a:prstGeom>
        </p:spPr>
        <p:txBody>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chemeClr val="tx1"/>
                </a:solidFill>
                <a:latin typeface="+mn-lt"/>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800" dirty="0">
                <a:solidFill>
                  <a:schemeClr val="accent1"/>
                </a:solidFill>
                <a:latin typeface="Helvetica" panose="020B0604020202020204" pitchFamily="34" charset="0"/>
                <a:cs typeface="Helvetica" panose="020B0604020202020204" pitchFamily="34" charset="0"/>
              </a:rPr>
              <a:t>Description :</a:t>
            </a:r>
          </a:p>
          <a:p>
            <a:r>
              <a:rPr lang="en-US" b="1" dirty="0">
                <a:latin typeface="Helvetica" panose="020B0604020202020204" pitchFamily="34" charset="0"/>
                <a:cs typeface="Helvetica" panose="020B0604020202020204" pitchFamily="34" charset="0"/>
              </a:rPr>
              <a:t>Pulse-width modulation</a:t>
            </a:r>
            <a:r>
              <a:rPr lang="en-US" dirty="0">
                <a:latin typeface="Helvetica" panose="020B0604020202020204" pitchFamily="34" charset="0"/>
                <a:cs typeface="Helvetica" panose="020B0604020202020204" pitchFamily="34" charset="0"/>
              </a:rPr>
              <a:t> (</a:t>
            </a:r>
            <a:r>
              <a:rPr lang="en-US" b="1" dirty="0">
                <a:latin typeface="Helvetica" panose="020B0604020202020204" pitchFamily="34" charset="0"/>
                <a:cs typeface="Helvetica" panose="020B0604020202020204" pitchFamily="34" charset="0"/>
              </a:rPr>
              <a:t>PWM</a:t>
            </a:r>
            <a:r>
              <a:rPr lang="en-US" dirty="0">
                <a:latin typeface="Helvetica" panose="020B0604020202020204" pitchFamily="34" charset="0"/>
                <a:cs typeface="Helvetica" panose="020B0604020202020204" pitchFamily="34" charset="0"/>
              </a:rPr>
              <a:t>), is a method of reducing the average power delivered by an electrical signal, by effectively chopping it up into discrete parts. A PWM can store an information by tunning his duty cycle</a:t>
            </a:r>
            <a:endParaRPr lang="fr-FR" dirty="0">
              <a:solidFill>
                <a:schemeClr val="accent2"/>
              </a:solidFill>
              <a:latin typeface="Helvetica" panose="020B0604020202020204" pitchFamily="34" charset="0"/>
              <a:cs typeface="Helvetica" panose="020B0604020202020204" pitchFamily="34" charset="0"/>
            </a:endParaRPr>
          </a:p>
        </p:txBody>
      </p:sp>
      <p:sp>
        <p:nvSpPr>
          <p:cNvPr id="8" name="Titre 1">
            <a:extLst>
              <a:ext uri="{FF2B5EF4-FFF2-40B4-BE49-F238E27FC236}">
                <a16:creationId xmlns:a16="http://schemas.microsoft.com/office/drawing/2014/main" id="{4CD5CE33-B0DD-4616-B867-3D318CCA3653}"/>
              </a:ext>
            </a:extLst>
          </p:cNvPr>
          <p:cNvSpPr txBox="1">
            <a:spLocks/>
          </p:cNvSpPr>
          <p:nvPr/>
        </p:nvSpPr>
        <p:spPr>
          <a:xfrm>
            <a:off x="318506" y="916961"/>
            <a:ext cx="3056596" cy="59217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dk1"/>
              </a:buClr>
              <a:buSzPts val="4800"/>
              <a:buFont typeface="Arial"/>
              <a:buNone/>
              <a:defRPr sz="4800" b="0" i="0" u="none" strike="noStrike" cap="none">
                <a:ln>
                  <a:noFill/>
                </a:ln>
                <a:solidFill>
                  <a:schemeClr val="dk1"/>
                </a:solidFill>
                <a:latin typeface="+mj-lt"/>
                <a:ea typeface="Arial"/>
                <a:cs typeface="Arial"/>
                <a:sym typeface="Arial"/>
              </a:defRPr>
            </a:lvl1pPr>
            <a:lvl2pPr marR="0" lvl="1"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2pPr>
            <a:lvl3pPr marR="0" lvl="2"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3pPr>
            <a:lvl4pPr marR="0" lvl="3"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4pPr>
            <a:lvl5pPr marR="0" lvl="4"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5pPr>
            <a:lvl6pPr marR="0" lvl="5"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6pPr>
            <a:lvl7pPr marR="0" lvl="6"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7pPr>
            <a:lvl8pPr marR="0" lvl="7"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8pPr>
            <a:lvl9pPr marR="0" lvl="8"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9pPr>
          </a:lstStyle>
          <a:p>
            <a:r>
              <a:rPr lang="en-GB" sz="2400" dirty="0">
                <a:solidFill>
                  <a:schemeClr val="tx1">
                    <a:lumMod val="75000"/>
                  </a:schemeClr>
                </a:solidFill>
                <a:latin typeface="Helvetica" panose="020B0604020202020204" pitchFamily="34" charset="0"/>
                <a:cs typeface="Helvetica" panose="020B0604020202020204" pitchFamily="34" charset="0"/>
              </a:rPr>
              <a:t>PWM</a:t>
            </a:r>
          </a:p>
        </p:txBody>
      </p:sp>
      <p:pic>
        <p:nvPicPr>
          <p:cNvPr id="4098" name="Picture 2">
            <a:extLst>
              <a:ext uri="{FF2B5EF4-FFF2-40B4-BE49-F238E27FC236}">
                <a16:creationId xmlns:a16="http://schemas.microsoft.com/office/drawing/2014/main" id="{3079D610-8BC1-4FAE-B49A-DA7E94827C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33724" y="1006169"/>
            <a:ext cx="4658119" cy="29392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31346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texte 2">
            <a:extLst>
              <a:ext uri="{FF2B5EF4-FFF2-40B4-BE49-F238E27FC236}">
                <a16:creationId xmlns:a16="http://schemas.microsoft.com/office/drawing/2014/main" id="{31E74B8D-47BA-450E-84A9-9DAD8B81E173}"/>
              </a:ext>
            </a:extLst>
          </p:cNvPr>
          <p:cNvSpPr>
            <a:spLocks noGrp="1"/>
          </p:cNvSpPr>
          <p:nvPr>
            <p:ph type="body" sz="quarter" idx="12"/>
          </p:nvPr>
        </p:nvSpPr>
        <p:spPr>
          <a:xfrm>
            <a:off x="74341" y="89867"/>
            <a:ext cx="802888" cy="802231"/>
          </a:xfrm>
        </p:spPr>
        <p:txBody>
          <a:bodyPr/>
          <a:lstStyle/>
          <a:p>
            <a:r>
              <a:rPr lang="fr-FR" sz="4400" dirty="0"/>
              <a:t>2|</a:t>
            </a:r>
          </a:p>
        </p:txBody>
      </p:sp>
      <p:sp>
        <p:nvSpPr>
          <p:cNvPr id="4" name="Espace réservé du texte 3">
            <a:extLst>
              <a:ext uri="{FF2B5EF4-FFF2-40B4-BE49-F238E27FC236}">
                <a16:creationId xmlns:a16="http://schemas.microsoft.com/office/drawing/2014/main" id="{BE7D8616-EDCD-4FD7-85C3-8F95F8ACE8D9}"/>
              </a:ext>
            </a:extLst>
          </p:cNvPr>
          <p:cNvSpPr>
            <a:spLocks noGrp="1"/>
          </p:cNvSpPr>
          <p:nvPr>
            <p:ph type="body" sz="quarter" idx="15"/>
          </p:nvPr>
        </p:nvSpPr>
        <p:spPr>
          <a:xfrm>
            <a:off x="704671" y="114729"/>
            <a:ext cx="5361592" cy="891440"/>
          </a:xfrm>
        </p:spPr>
        <p:txBody>
          <a:bodyPr/>
          <a:lstStyle/>
          <a:p>
            <a:r>
              <a:rPr lang="en-GB" sz="4400" dirty="0"/>
              <a:t>AVR-C basic</a:t>
            </a:r>
          </a:p>
          <a:p>
            <a:endParaRPr lang="fr-FR" dirty="0"/>
          </a:p>
        </p:txBody>
      </p:sp>
      <p:sp>
        <p:nvSpPr>
          <p:cNvPr id="5" name="Espace réservé du texte 2">
            <a:extLst>
              <a:ext uri="{FF2B5EF4-FFF2-40B4-BE49-F238E27FC236}">
                <a16:creationId xmlns:a16="http://schemas.microsoft.com/office/drawing/2014/main" id="{679F311C-9CF5-44A6-B218-6376C5D203BA}"/>
              </a:ext>
            </a:extLst>
          </p:cNvPr>
          <p:cNvSpPr txBox="1">
            <a:spLocks/>
          </p:cNvSpPr>
          <p:nvPr/>
        </p:nvSpPr>
        <p:spPr>
          <a:xfrm>
            <a:off x="216449" y="1509133"/>
            <a:ext cx="3210691" cy="3352799"/>
          </a:xfrm>
          <a:prstGeom prst="rect">
            <a:avLst/>
          </a:prstGeom>
        </p:spPr>
        <p:txBody>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chemeClr val="tx1"/>
                </a:solidFill>
                <a:latin typeface="+mn-lt"/>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800" dirty="0">
                <a:solidFill>
                  <a:schemeClr val="accent1"/>
                </a:solidFill>
                <a:latin typeface="Helvetica" panose="020B0604020202020204" pitchFamily="34" charset="0"/>
                <a:cs typeface="Helvetica" panose="020B0604020202020204" pitchFamily="34" charset="0"/>
              </a:rPr>
              <a:t>Description :</a:t>
            </a:r>
          </a:p>
          <a:p>
            <a:r>
              <a:rPr lang="en-US" b="1" dirty="0">
                <a:latin typeface="Helvetica" panose="020B0604020202020204" pitchFamily="34" charset="0"/>
                <a:cs typeface="Helvetica" panose="020B0604020202020204" pitchFamily="34" charset="0"/>
              </a:rPr>
              <a:t>The watchdog </a:t>
            </a:r>
            <a:r>
              <a:rPr lang="en-US" dirty="0">
                <a:latin typeface="Helvetica" panose="020B0604020202020204" pitchFamily="34" charset="0"/>
                <a:cs typeface="Helvetica" panose="020B0604020202020204" pitchFamily="34" charset="0"/>
              </a:rPr>
              <a:t>timer is a peripheral which performs an interrupt reset if the timer is allowed to timeout. The purpose of developing your code with the watchdog timer is to incorporate code which continually resets the timer and ensure that under correct operation the timer will never timeout. Therefore if the processor hangs or the program gets confused the watchdog timer will timeout and force an interrupt reset, which will restart your entire program from the beginning of </a:t>
            </a:r>
            <a:r>
              <a:rPr lang="en-US" b="1" dirty="0">
                <a:latin typeface="Helvetica" panose="020B0604020202020204" pitchFamily="34" charset="0"/>
                <a:cs typeface="Helvetica" panose="020B0604020202020204" pitchFamily="34" charset="0"/>
              </a:rPr>
              <a:t>main().</a:t>
            </a:r>
            <a:endParaRPr lang="fr-FR" dirty="0">
              <a:solidFill>
                <a:schemeClr val="accent2"/>
              </a:solidFill>
              <a:latin typeface="Helvetica" panose="020B0604020202020204" pitchFamily="34" charset="0"/>
              <a:cs typeface="Helvetica" panose="020B0604020202020204" pitchFamily="34" charset="0"/>
            </a:endParaRPr>
          </a:p>
        </p:txBody>
      </p:sp>
      <p:sp>
        <p:nvSpPr>
          <p:cNvPr id="8" name="Titre 1">
            <a:extLst>
              <a:ext uri="{FF2B5EF4-FFF2-40B4-BE49-F238E27FC236}">
                <a16:creationId xmlns:a16="http://schemas.microsoft.com/office/drawing/2014/main" id="{4CD5CE33-B0DD-4616-B867-3D318CCA3653}"/>
              </a:ext>
            </a:extLst>
          </p:cNvPr>
          <p:cNvSpPr txBox="1">
            <a:spLocks/>
          </p:cNvSpPr>
          <p:nvPr/>
        </p:nvSpPr>
        <p:spPr>
          <a:xfrm>
            <a:off x="318506" y="916961"/>
            <a:ext cx="3056596" cy="59217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dk1"/>
              </a:buClr>
              <a:buSzPts val="4800"/>
              <a:buFont typeface="Arial"/>
              <a:buNone/>
              <a:defRPr sz="4800" b="0" i="0" u="none" strike="noStrike" cap="none">
                <a:ln>
                  <a:noFill/>
                </a:ln>
                <a:solidFill>
                  <a:schemeClr val="dk1"/>
                </a:solidFill>
                <a:latin typeface="+mj-lt"/>
                <a:ea typeface="Arial"/>
                <a:cs typeface="Arial"/>
                <a:sym typeface="Arial"/>
              </a:defRPr>
            </a:lvl1pPr>
            <a:lvl2pPr marR="0" lvl="1"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2pPr>
            <a:lvl3pPr marR="0" lvl="2"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3pPr>
            <a:lvl4pPr marR="0" lvl="3"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4pPr>
            <a:lvl5pPr marR="0" lvl="4"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5pPr>
            <a:lvl6pPr marR="0" lvl="5"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6pPr>
            <a:lvl7pPr marR="0" lvl="6"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7pPr>
            <a:lvl8pPr marR="0" lvl="7"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8pPr>
            <a:lvl9pPr marR="0" lvl="8"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9pPr>
          </a:lstStyle>
          <a:p>
            <a:r>
              <a:rPr lang="en-GB" sz="2400" dirty="0">
                <a:solidFill>
                  <a:schemeClr val="tx1">
                    <a:lumMod val="75000"/>
                  </a:schemeClr>
                </a:solidFill>
                <a:latin typeface="Helvetica" panose="020B0604020202020204" pitchFamily="34" charset="0"/>
                <a:cs typeface="Helvetica" panose="020B0604020202020204" pitchFamily="34" charset="0"/>
              </a:rPr>
              <a:t>Watchdog</a:t>
            </a:r>
          </a:p>
        </p:txBody>
      </p:sp>
      <p:pic>
        <p:nvPicPr>
          <p:cNvPr id="3074" name="Picture 2">
            <a:extLst>
              <a:ext uri="{FF2B5EF4-FFF2-40B4-BE49-F238E27FC236}">
                <a16:creationId xmlns:a16="http://schemas.microsoft.com/office/drawing/2014/main" id="{EEBD1140-9A44-4BFB-B51F-025AE010743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18285"/>
          <a:stretch/>
        </p:blipFill>
        <p:spPr bwMode="auto">
          <a:xfrm>
            <a:off x="4153418" y="81295"/>
            <a:ext cx="4916241" cy="669554"/>
          </a:xfrm>
          <a:prstGeom prst="rect">
            <a:avLst/>
          </a:prstGeom>
          <a:noFill/>
          <a:extLst>
            <a:ext uri="{909E8E84-426E-40DD-AFC4-6F175D3DCCD1}">
              <a14:hiddenFill xmlns:a14="http://schemas.microsoft.com/office/drawing/2010/main">
                <a:solidFill>
                  <a:srgbClr val="FFFFFF"/>
                </a:solidFill>
              </a14:hiddenFill>
            </a:ext>
          </a:extLst>
        </p:spPr>
      </p:pic>
      <p:pic>
        <p:nvPicPr>
          <p:cNvPr id="6" name="Image 5" descr="Une image contenant texte&#10;&#10;Description générée automatiquement">
            <a:extLst>
              <a:ext uri="{FF2B5EF4-FFF2-40B4-BE49-F238E27FC236}">
                <a16:creationId xmlns:a16="http://schemas.microsoft.com/office/drawing/2014/main" id="{C9441D2C-396F-4882-A86F-CB4446234B54}"/>
              </a:ext>
            </a:extLst>
          </p:cNvPr>
          <p:cNvPicPr>
            <a:picLocks noChangeAspect="1"/>
          </p:cNvPicPr>
          <p:nvPr/>
        </p:nvPicPr>
        <p:blipFill>
          <a:blip r:embed="rId3"/>
          <a:stretch>
            <a:fillRect/>
          </a:stretch>
        </p:blipFill>
        <p:spPr>
          <a:xfrm>
            <a:off x="4153418" y="869618"/>
            <a:ext cx="4455323" cy="4192587"/>
          </a:xfrm>
          <a:prstGeom prst="rect">
            <a:avLst/>
          </a:prstGeom>
        </p:spPr>
      </p:pic>
    </p:spTree>
    <p:extLst>
      <p:ext uri="{BB962C8B-B14F-4D97-AF65-F5344CB8AC3E}">
        <p14:creationId xmlns:p14="http://schemas.microsoft.com/office/powerpoint/2010/main" val="37252578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Espace réservé du texte 3">
            <a:extLst>
              <a:ext uri="{FF2B5EF4-FFF2-40B4-BE49-F238E27FC236}">
                <a16:creationId xmlns:a16="http://schemas.microsoft.com/office/drawing/2014/main" id="{D6DCF523-3E24-4DB4-BA27-2C872817BC8A}"/>
              </a:ext>
            </a:extLst>
          </p:cNvPr>
          <p:cNvSpPr txBox="1">
            <a:spLocks/>
          </p:cNvSpPr>
          <p:nvPr/>
        </p:nvSpPr>
        <p:spPr>
          <a:xfrm>
            <a:off x="196870" y="547123"/>
            <a:ext cx="6820963" cy="89144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114300" marR="0" lvl="0" indent="0" algn="l" rtl="0" eaLnBrk="1" hangingPunct="1">
              <a:lnSpc>
                <a:spcPct val="115000"/>
              </a:lnSpc>
              <a:spcBef>
                <a:spcPts val="0"/>
              </a:spcBef>
              <a:spcAft>
                <a:spcPts val="0"/>
              </a:spcAft>
              <a:buClr>
                <a:schemeClr val="dk2"/>
              </a:buClr>
              <a:buSzPts val="1800"/>
              <a:buFont typeface="Arial"/>
              <a:buNone/>
              <a:defRPr sz="2000" b="0" i="0" u="none" strike="noStrike" cap="none">
                <a:solidFill>
                  <a:schemeClr val="accent1"/>
                </a:solidFill>
                <a:latin typeface="+mj-lt"/>
                <a:ea typeface="Arial"/>
                <a:cs typeface="Arial"/>
                <a:sym typeface="Arial"/>
              </a:defRPr>
            </a:lvl1pPr>
            <a:lvl2pPr marL="914400" marR="0" lvl="1" indent="-317500" algn="l" rtl="0" eaLnBrk="1" hangingPunct="1">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eaLnBrk="1" hangingPunct="1">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eaLnBrk="1" hangingPunct="1">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eaLnBrk="1" hangingPunct="1">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eaLnBrk="1" hangingPunct="1">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eaLnBrk="1" hangingPunct="1">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eaLnBrk="1" hangingPunct="1">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eaLnBrk="1" hangingPunct="1">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algn="ctr"/>
            <a:r>
              <a:rPr lang="fr-FR" sz="4400" dirty="0"/>
              <a:t>Communication </a:t>
            </a:r>
            <a:r>
              <a:rPr lang="fr-FR" sz="4400" dirty="0" err="1"/>
              <a:t>protocols</a:t>
            </a:r>
            <a:endParaRPr lang="fr-FR" sz="4400" dirty="0"/>
          </a:p>
          <a:p>
            <a:endParaRPr lang="fr-FR" dirty="0"/>
          </a:p>
        </p:txBody>
      </p:sp>
      <p:sp>
        <p:nvSpPr>
          <p:cNvPr id="5" name="Espace réservé du texte 2">
            <a:extLst>
              <a:ext uri="{FF2B5EF4-FFF2-40B4-BE49-F238E27FC236}">
                <a16:creationId xmlns:a16="http://schemas.microsoft.com/office/drawing/2014/main" id="{FD9F6364-1FAD-4807-A832-8FD0BC5647FC}"/>
              </a:ext>
            </a:extLst>
          </p:cNvPr>
          <p:cNvSpPr txBox="1">
            <a:spLocks/>
          </p:cNvSpPr>
          <p:nvPr/>
        </p:nvSpPr>
        <p:spPr>
          <a:xfrm>
            <a:off x="315702" y="1694985"/>
            <a:ext cx="4497659" cy="3062868"/>
          </a:xfrm>
          <a:prstGeom prst="rect">
            <a:avLst/>
          </a:prstGeom>
        </p:spPr>
        <p:txBody>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chemeClr val="tx1"/>
                </a:solidFill>
                <a:latin typeface="+mn-lt"/>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457200" indent="-457200">
              <a:buClr>
                <a:schemeClr val="tx1"/>
              </a:buClr>
              <a:buFont typeface="Arial" panose="020B0604020202020204" pitchFamily="34" charset="0"/>
              <a:buChar char="•"/>
            </a:pPr>
            <a:r>
              <a:rPr lang="en-GB" sz="2800" dirty="0">
                <a:solidFill>
                  <a:schemeClr val="tx1">
                    <a:lumMod val="85000"/>
                  </a:schemeClr>
                </a:solidFill>
                <a:latin typeface="Helvetica" panose="020B0604020202020204" pitchFamily="34" charset="0"/>
                <a:cs typeface="Helvetica" panose="020B0604020202020204" pitchFamily="34" charset="0"/>
              </a:rPr>
              <a:t>Communications</a:t>
            </a:r>
          </a:p>
          <a:p>
            <a:pPr>
              <a:buClr>
                <a:schemeClr val="tx1"/>
              </a:buClr>
            </a:pPr>
            <a:br>
              <a:rPr lang="fr-FR" sz="1600" dirty="0">
                <a:solidFill>
                  <a:schemeClr val="accent1"/>
                </a:solidFill>
                <a:latin typeface="Helvetica" panose="020B0604020202020204" pitchFamily="34" charset="0"/>
                <a:cs typeface="Helvetica" panose="020B0604020202020204" pitchFamily="34" charset="0"/>
              </a:rPr>
            </a:br>
            <a:endParaRPr lang="fr-FR" sz="1600" dirty="0">
              <a:solidFill>
                <a:schemeClr val="accent1"/>
              </a:solidFill>
              <a:latin typeface="Helvetica" panose="020B0604020202020204" pitchFamily="34" charset="0"/>
              <a:cs typeface="Helvetica" panose="020B0604020202020204" pitchFamily="34" charset="0"/>
            </a:endParaRPr>
          </a:p>
        </p:txBody>
      </p:sp>
      <p:pic>
        <p:nvPicPr>
          <p:cNvPr id="4098" name="Picture 2" descr="How to do a Man-in-the-Middle attack using ARP Poisoning en 2020">
            <a:extLst>
              <a:ext uri="{FF2B5EF4-FFF2-40B4-BE49-F238E27FC236}">
                <a16:creationId xmlns:a16="http://schemas.microsoft.com/office/drawing/2014/main" id="{4D326DAE-0065-4237-BE0A-926C1D28323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83662" y="1345580"/>
            <a:ext cx="4744636" cy="2668858"/>
          </a:xfrm>
          <a:prstGeom prst="rect">
            <a:avLst/>
          </a:prstGeom>
          <a:noFill/>
          <a:effectLst>
            <a:softEdge rad="317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24733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texte 2">
            <a:extLst>
              <a:ext uri="{FF2B5EF4-FFF2-40B4-BE49-F238E27FC236}">
                <a16:creationId xmlns:a16="http://schemas.microsoft.com/office/drawing/2014/main" id="{C95D140A-362B-4819-BDAE-9D582804F7D4}"/>
              </a:ext>
            </a:extLst>
          </p:cNvPr>
          <p:cNvSpPr>
            <a:spLocks noGrp="1"/>
          </p:cNvSpPr>
          <p:nvPr>
            <p:ph type="body" sz="quarter" idx="12"/>
          </p:nvPr>
        </p:nvSpPr>
        <p:spPr>
          <a:xfrm>
            <a:off x="74341" y="89867"/>
            <a:ext cx="802888" cy="802231"/>
          </a:xfrm>
        </p:spPr>
        <p:txBody>
          <a:bodyPr/>
          <a:lstStyle/>
          <a:p>
            <a:r>
              <a:rPr lang="fr-FR" sz="4400" dirty="0"/>
              <a:t>3|</a:t>
            </a:r>
          </a:p>
        </p:txBody>
      </p:sp>
      <p:sp>
        <p:nvSpPr>
          <p:cNvPr id="5" name="Espace réservé du texte 3">
            <a:extLst>
              <a:ext uri="{FF2B5EF4-FFF2-40B4-BE49-F238E27FC236}">
                <a16:creationId xmlns:a16="http://schemas.microsoft.com/office/drawing/2014/main" id="{60C46A62-D112-4789-8DC5-D526C3719546}"/>
              </a:ext>
            </a:extLst>
          </p:cNvPr>
          <p:cNvSpPr>
            <a:spLocks noGrp="1"/>
          </p:cNvSpPr>
          <p:nvPr>
            <p:ph type="body" sz="quarter" idx="15"/>
          </p:nvPr>
        </p:nvSpPr>
        <p:spPr>
          <a:xfrm>
            <a:off x="704672" y="114729"/>
            <a:ext cx="4639556" cy="891440"/>
          </a:xfrm>
        </p:spPr>
        <p:txBody>
          <a:bodyPr/>
          <a:lstStyle/>
          <a:p>
            <a:r>
              <a:rPr lang="fr-FR" sz="4400" dirty="0"/>
              <a:t>Com </a:t>
            </a:r>
            <a:r>
              <a:rPr lang="fr-FR" sz="4400" dirty="0" err="1"/>
              <a:t>protocols</a:t>
            </a:r>
            <a:endParaRPr lang="fr-FR" sz="4400" dirty="0"/>
          </a:p>
          <a:p>
            <a:endParaRPr lang="fr-FR" dirty="0"/>
          </a:p>
        </p:txBody>
      </p:sp>
      <p:sp>
        <p:nvSpPr>
          <p:cNvPr id="7" name="Espace réservé du texte 2">
            <a:extLst>
              <a:ext uri="{FF2B5EF4-FFF2-40B4-BE49-F238E27FC236}">
                <a16:creationId xmlns:a16="http://schemas.microsoft.com/office/drawing/2014/main" id="{8D0DB75B-6EF0-4AED-9DFB-42377FDB63EF}"/>
              </a:ext>
            </a:extLst>
          </p:cNvPr>
          <p:cNvSpPr txBox="1">
            <a:spLocks/>
          </p:cNvSpPr>
          <p:nvPr/>
        </p:nvSpPr>
        <p:spPr>
          <a:xfrm>
            <a:off x="475785" y="1031031"/>
            <a:ext cx="4497659" cy="3749125"/>
          </a:xfrm>
          <a:prstGeom prst="rect">
            <a:avLst/>
          </a:prstGeom>
        </p:spPr>
        <p:txBody>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chemeClr val="tx1"/>
                </a:solidFill>
                <a:latin typeface="+mn-lt"/>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GB" sz="2800" dirty="0">
                <a:solidFill>
                  <a:schemeClr val="tx1">
                    <a:lumMod val="85000"/>
                  </a:schemeClr>
                </a:solidFill>
                <a:latin typeface="Helvetica" panose="020B0604020202020204" pitchFamily="34" charset="0"/>
                <a:cs typeface="Helvetica" panose="020B0604020202020204" pitchFamily="34" charset="0"/>
              </a:rPr>
              <a:t>Communications</a:t>
            </a:r>
            <a:br>
              <a:rPr lang="fr-FR" sz="1600" dirty="0">
                <a:solidFill>
                  <a:schemeClr val="accent1"/>
                </a:solidFill>
                <a:latin typeface="Helvetica" panose="020B0604020202020204" pitchFamily="34" charset="0"/>
                <a:cs typeface="Helvetica" panose="020B0604020202020204" pitchFamily="34" charset="0"/>
              </a:rPr>
            </a:br>
            <a:endParaRPr lang="fr-FR" sz="1600" dirty="0">
              <a:solidFill>
                <a:schemeClr val="accent1"/>
              </a:solidFill>
              <a:latin typeface="Helvetica" panose="020B0604020202020204" pitchFamily="34" charset="0"/>
              <a:cs typeface="Helvetica" panose="020B0604020202020204" pitchFamily="34" charset="0"/>
            </a:endParaRPr>
          </a:p>
          <a:p>
            <a:pPr marL="285750" indent="-285750">
              <a:buClr>
                <a:schemeClr val="accent1"/>
              </a:buClr>
              <a:buFont typeface="Arial" panose="020B0604020202020204" pitchFamily="34" charset="0"/>
              <a:buChar char="•"/>
            </a:pPr>
            <a:r>
              <a:rPr lang="en-GB" sz="2000" dirty="0">
                <a:solidFill>
                  <a:schemeClr val="accent1"/>
                </a:solidFill>
                <a:latin typeface="Helvetica" panose="020B0604020202020204" pitchFamily="34" charset="0"/>
                <a:cs typeface="Helvetica" panose="020B0604020202020204" pitchFamily="34" charset="0"/>
              </a:rPr>
              <a:t>I2C</a:t>
            </a:r>
          </a:p>
          <a:p>
            <a:pPr marL="285750" indent="-285750">
              <a:buClr>
                <a:schemeClr val="accent1"/>
              </a:buClr>
              <a:buFont typeface="Arial" panose="020B0604020202020204" pitchFamily="34" charset="0"/>
              <a:buChar char="•"/>
            </a:pPr>
            <a:r>
              <a:rPr lang="en-GB" sz="2000" dirty="0">
                <a:solidFill>
                  <a:schemeClr val="accent1"/>
                </a:solidFill>
                <a:latin typeface="Helvetica" panose="020B0604020202020204" pitchFamily="34" charset="0"/>
                <a:cs typeface="Helvetica" panose="020B0604020202020204" pitchFamily="34" charset="0"/>
              </a:rPr>
              <a:t>SPI</a:t>
            </a:r>
          </a:p>
          <a:p>
            <a:pPr marL="285750" indent="-285750">
              <a:buClr>
                <a:schemeClr val="accent1"/>
              </a:buClr>
              <a:buFont typeface="Arial" panose="020B0604020202020204" pitchFamily="34" charset="0"/>
              <a:buChar char="•"/>
            </a:pPr>
            <a:r>
              <a:rPr lang="en-GB" sz="2000" dirty="0">
                <a:solidFill>
                  <a:schemeClr val="accent1"/>
                </a:solidFill>
                <a:latin typeface="Helvetica" panose="020B0604020202020204" pitchFamily="34" charset="0"/>
                <a:cs typeface="Helvetica" panose="020B0604020202020204" pitchFamily="34" charset="0"/>
              </a:rPr>
              <a:t>USART</a:t>
            </a:r>
          </a:p>
        </p:txBody>
      </p:sp>
      <p:pic>
        <p:nvPicPr>
          <p:cNvPr id="6" name="Picture 2" descr="How to do a Man-in-the-Middle attack using ARP Poisoning en 2020">
            <a:extLst>
              <a:ext uri="{FF2B5EF4-FFF2-40B4-BE49-F238E27FC236}">
                <a16:creationId xmlns:a16="http://schemas.microsoft.com/office/drawing/2014/main" id="{C4F8C95C-90C7-4643-87E5-2C9E8048DD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83662" y="1345580"/>
            <a:ext cx="4744636" cy="2668858"/>
          </a:xfrm>
          <a:prstGeom prst="rect">
            <a:avLst/>
          </a:prstGeom>
          <a:noFill/>
          <a:effectLst>
            <a:softEdge rad="317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33246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Espace réservé du texte 3">
            <a:extLst>
              <a:ext uri="{FF2B5EF4-FFF2-40B4-BE49-F238E27FC236}">
                <a16:creationId xmlns:a16="http://schemas.microsoft.com/office/drawing/2014/main" id="{D6DCF523-3E24-4DB4-BA27-2C872817BC8A}"/>
              </a:ext>
            </a:extLst>
          </p:cNvPr>
          <p:cNvSpPr txBox="1">
            <a:spLocks/>
          </p:cNvSpPr>
          <p:nvPr/>
        </p:nvSpPr>
        <p:spPr>
          <a:xfrm>
            <a:off x="196871" y="547123"/>
            <a:ext cx="4434602" cy="89144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114300" marR="0" lvl="0" indent="0" algn="l" rtl="0" eaLnBrk="1" hangingPunct="1">
              <a:lnSpc>
                <a:spcPct val="115000"/>
              </a:lnSpc>
              <a:spcBef>
                <a:spcPts val="0"/>
              </a:spcBef>
              <a:spcAft>
                <a:spcPts val="0"/>
              </a:spcAft>
              <a:buClr>
                <a:schemeClr val="dk2"/>
              </a:buClr>
              <a:buSzPts val="1800"/>
              <a:buFont typeface="Arial"/>
              <a:buNone/>
              <a:defRPr sz="2000" b="0" i="0" u="none" strike="noStrike" cap="none">
                <a:solidFill>
                  <a:schemeClr val="accent1"/>
                </a:solidFill>
                <a:latin typeface="+mj-lt"/>
                <a:ea typeface="Arial"/>
                <a:cs typeface="Arial"/>
                <a:sym typeface="Arial"/>
              </a:defRPr>
            </a:lvl1pPr>
            <a:lvl2pPr marL="914400" marR="0" lvl="1" indent="-317500" algn="l" rtl="0" eaLnBrk="1" hangingPunct="1">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eaLnBrk="1" hangingPunct="1">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eaLnBrk="1" hangingPunct="1">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eaLnBrk="1" hangingPunct="1">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eaLnBrk="1" hangingPunct="1">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eaLnBrk="1" hangingPunct="1">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eaLnBrk="1" hangingPunct="1">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eaLnBrk="1" hangingPunct="1">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algn="ctr"/>
            <a:r>
              <a:rPr lang="en-GB" sz="4400" dirty="0"/>
              <a:t>Architecture</a:t>
            </a:r>
          </a:p>
          <a:p>
            <a:endParaRPr lang="fr-FR" dirty="0"/>
          </a:p>
        </p:txBody>
      </p:sp>
      <p:sp>
        <p:nvSpPr>
          <p:cNvPr id="5" name="Espace réservé du texte 2">
            <a:extLst>
              <a:ext uri="{FF2B5EF4-FFF2-40B4-BE49-F238E27FC236}">
                <a16:creationId xmlns:a16="http://schemas.microsoft.com/office/drawing/2014/main" id="{FD9F6364-1FAD-4807-A832-8FD0BC5647FC}"/>
              </a:ext>
            </a:extLst>
          </p:cNvPr>
          <p:cNvSpPr txBox="1">
            <a:spLocks/>
          </p:cNvSpPr>
          <p:nvPr/>
        </p:nvSpPr>
        <p:spPr>
          <a:xfrm>
            <a:off x="315702" y="1694985"/>
            <a:ext cx="4497659" cy="3062868"/>
          </a:xfrm>
          <a:prstGeom prst="rect">
            <a:avLst/>
          </a:prstGeom>
        </p:spPr>
        <p:txBody>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chemeClr val="tx1"/>
                </a:solidFill>
                <a:latin typeface="+mn-lt"/>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457200" indent="-457200">
              <a:buClr>
                <a:schemeClr val="tx1"/>
              </a:buClr>
              <a:buFont typeface="Arial" panose="020B0604020202020204" pitchFamily="34" charset="0"/>
              <a:buChar char="•"/>
            </a:pPr>
            <a:r>
              <a:rPr lang="en-GB" sz="2800" dirty="0">
                <a:solidFill>
                  <a:schemeClr val="tx1">
                    <a:lumMod val="85000"/>
                  </a:schemeClr>
                </a:solidFill>
                <a:latin typeface="Helvetica" panose="020B0604020202020204" pitchFamily="34" charset="0"/>
                <a:cs typeface="Helvetica" panose="020B0604020202020204" pitchFamily="34" charset="0"/>
              </a:rPr>
              <a:t>Internal architecture</a:t>
            </a:r>
          </a:p>
          <a:p>
            <a:pPr>
              <a:buClr>
                <a:schemeClr val="tx1"/>
              </a:buClr>
            </a:pPr>
            <a:br>
              <a:rPr lang="fr-FR" sz="1600" dirty="0">
                <a:solidFill>
                  <a:schemeClr val="accent1"/>
                </a:solidFill>
                <a:latin typeface="Helvetica" panose="020B0604020202020204" pitchFamily="34" charset="0"/>
                <a:cs typeface="Helvetica" panose="020B0604020202020204" pitchFamily="34" charset="0"/>
              </a:rPr>
            </a:br>
            <a:endParaRPr lang="fr-FR" sz="1600" dirty="0">
              <a:solidFill>
                <a:schemeClr val="accent1"/>
              </a:solidFill>
              <a:latin typeface="Helvetica" panose="020B0604020202020204" pitchFamily="34" charset="0"/>
              <a:cs typeface="Helvetica" panose="020B0604020202020204" pitchFamily="34" charset="0"/>
            </a:endParaRPr>
          </a:p>
        </p:txBody>
      </p:sp>
      <p:pic>
        <p:nvPicPr>
          <p:cNvPr id="1026" name="Picture 2" descr="Chip Circuit wallpaper by Susun77 - 47 - Free on ZEDGE™">
            <a:extLst>
              <a:ext uri="{FF2B5EF4-FFF2-40B4-BE49-F238E27FC236}">
                <a16:creationId xmlns:a16="http://schemas.microsoft.com/office/drawing/2014/main" id="{29E04039-F2E8-4193-B1FD-7E2768BB188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63607" y="0"/>
            <a:ext cx="2571750" cy="5143500"/>
          </a:xfrm>
          <a:prstGeom prst="rect">
            <a:avLst/>
          </a:prstGeom>
          <a:noFill/>
          <a:effectLst>
            <a:softEdge rad="317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364105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texte 2">
            <a:extLst>
              <a:ext uri="{FF2B5EF4-FFF2-40B4-BE49-F238E27FC236}">
                <a16:creationId xmlns:a16="http://schemas.microsoft.com/office/drawing/2014/main" id="{31E74B8D-47BA-450E-84A9-9DAD8B81E173}"/>
              </a:ext>
            </a:extLst>
          </p:cNvPr>
          <p:cNvSpPr>
            <a:spLocks noGrp="1"/>
          </p:cNvSpPr>
          <p:nvPr>
            <p:ph type="body" sz="quarter" idx="12"/>
          </p:nvPr>
        </p:nvSpPr>
        <p:spPr>
          <a:xfrm>
            <a:off x="74341" y="89867"/>
            <a:ext cx="802888" cy="802231"/>
          </a:xfrm>
        </p:spPr>
        <p:txBody>
          <a:bodyPr/>
          <a:lstStyle/>
          <a:p>
            <a:r>
              <a:rPr lang="fr-FR" sz="4400" dirty="0"/>
              <a:t>3|</a:t>
            </a:r>
          </a:p>
        </p:txBody>
      </p:sp>
      <p:sp>
        <p:nvSpPr>
          <p:cNvPr id="4" name="Espace réservé du texte 3">
            <a:extLst>
              <a:ext uri="{FF2B5EF4-FFF2-40B4-BE49-F238E27FC236}">
                <a16:creationId xmlns:a16="http://schemas.microsoft.com/office/drawing/2014/main" id="{BE7D8616-EDCD-4FD7-85C3-8F95F8ACE8D9}"/>
              </a:ext>
            </a:extLst>
          </p:cNvPr>
          <p:cNvSpPr>
            <a:spLocks noGrp="1"/>
          </p:cNvSpPr>
          <p:nvPr>
            <p:ph type="body" sz="quarter" idx="15"/>
          </p:nvPr>
        </p:nvSpPr>
        <p:spPr>
          <a:xfrm>
            <a:off x="704671" y="114729"/>
            <a:ext cx="5361592" cy="891440"/>
          </a:xfrm>
        </p:spPr>
        <p:txBody>
          <a:bodyPr/>
          <a:lstStyle/>
          <a:p>
            <a:r>
              <a:rPr lang="fr-FR" sz="4400" dirty="0"/>
              <a:t>Com </a:t>
            </a:r>
            <a:r>
              <a:rPr lang="fr-FR" sz="4400" dirty="0" err="1"/>
              <a:t>protocols</a:t>
            </a:r>
            <a:endParaRPr lang="fr-FR" sz="4400" dirty="0"/>
          </a:p>
          <a:p>
            <a:endParaRPr lang="fr-FR" dirty="0"/>
          </a:p>
        </p:txBody>
      </p:sp>
      <p:sp>
        <p:nvSpPr>
          <p:cNvPr id="5" name="Espace réservé du texte 2">
            <a:extLst>
              <a:ext uri="{FF2B5EF4-FFF2-40B4-BE49-F238E27FC236}">
                <a16:creationId xmlns:a16="http://schemas.microsoft.com/office/drawing/2014/main" id="{679F311C-9CF5-44A6-B218-6376C5D203BA}"/>
              </a:ext>
            </a:extLst>
          </p:cNvPr>
          <p:cNvSpPr txBox="1">
            <a:spLocks/>
          </p:cNvSpPr>
          <p:nvPr/>
        </p:nvSpPr>
        <p:spPr>
          <a:xfrm>
            <a:off x="216450" y="1509133"/>
            <a:ext cx="2808000" cy="3352799"/>
          </a:xfrm>
          <a:prstGeom prst="rect">
            <a:avLst/>
          </a:prstGeom>
        </p:spPr>
        <p:txBody>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chemeClr val="tx1"/>
                </a:solidFill>
                <a:latin typeface="+mn-lt"/>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800" dirty="0">
                <a:solidFill>
                  <a:srgbClr val="FF0000"/>
                </a:solidFill>
                <a:latin typeface="Helvetica" panose="020B0604020202020204" pitchFamily="34" charset="0"/>
                <a:cs typeface="Helvetica" panose="020B0604020202020204" pitchFamily="34" charset="0"/>
              </a:rPr>
              <a:t>Definition :</a:t>
            </a:r>
          </a:p>
          <a:p>
            <a:r>
              <a:rPr lang="en-US" b="1" dirty="0">
                <a:latin typeface="Helvetica" panose="020B0604020202020204" pitchFamily="34" charset="0"/>
                <a:cs typeface="Helvetica" panose="020B0604020202020204" pitchFamily="34" charset="0"/>
              </a:rPr>
              <a:t>I2C (Inter-Integrated Circuit), </a:t>
            </a:r>
            <a:r>
              <a:rPr lang="en-US" dirty="0">
                <a:latin typeface="Helvetica" panose="020B0604020202020204" pitchFamily="34" charset="0"/>
                <a:cs typeface="Helvetica" panose="020B0604020202020204" pitchFamily="34" charset="0"/>
              </a:rPr>
              <a:t>pronounced I-squared-C, is a synchronous, multi-master, multi-slave, packet switched, single-ended, serial communication bus. This system use only two wires, SDA for data and SCL for clock. With one component as parent, you can communicate with numerous child-components.</a:t>
            </a:r>
            <a:endParaRPr lang="fr-FR" dirty="0">
              <a:solidFill>
                <a:schemeClr val="accent2"/>
              </a:solidFill>
              <a:latin typeface="Helvetica" panose="020B0604020202020204" pitchFamily="34" charset="0"/>
              <a:cs typeface="Helvetica" panose="020B0604020202020204" pitchFamily="34" charset="0"/>
            </a:endParaRPr>
          </a:p>
        </p:txBody>
      </p:sp>
      <p:sp>
        <p:nvSpPr>
          <p:cNvPr id="8" name="Titre 1">
            <a:extLst>
              <a:ext uri="{FF2B5EF4-FFF2-40B4-BE49-F238E27FC236}">
                <a16:creationId xmlns:a16="http://schemas.microsoft.com/office/drawing/2014/main" id="{4CD5CE33-B0DD-4616-B867-3D318CCA3653}"/>
              </a:ext>
            </a:extLst>
          </p:cNvPr>
          <p:cNvSpPr txBox="1">
            <a:spLocks/>
          </p:cNvSpPr>
          <p:nvPr/>
        </p:nvSpPr>
        <p:spPr>
          <a:xfrm>
            <a:off x="318506" y="916961"/>
            <a:ext cx="3056596" cy="59217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dk1"/>
              </a:buClr>
              <a:buSzPts val="4800"/>
              <a:buFont typeface="Arial"/>
              <a:buNone/>
              <a:defRPr sz="4800" b="0" i="0" u="none" strike="noStrike" cap="none">
                <a:ln>
                  <a:noFill/>
                </a:ln>
                <a:solidFill>
                  <a:schemeClr val="dk1"/>
                </a:solidFill>
                <a:latin typeface="+mj-lt"/>
                <a:ea typeface="Arial"/>
                <a:cs typeface="Arial"/>
                <a:sym typeface="Arial"/>
              </a:defRPr>
            </a:lvl1pPr>
            <a:lvl2pPr marR="0" lvl="1"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2pPr>
            <a:lvl3pPr marR="0" lvl="2"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3pPr>
            <a:lvl4pPr marR="0" lvl="3"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4pPr>
            <a:lvl5pPr marR="0" lvl="4"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5pPr>
            <a:lvl6pPr marR="0" lvl="5"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6pPr>
            <a:lvl7pPr marR="0" lvl="6"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7pPr>
            <a:lvl8pPr marR="0" lvl="7"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8pPr>
            <a:lvl9pPr marR="0" lvl="8"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9pPr>
          </a:lstStyle>
          <a:p>
            <a:r>
              <a:rPr lang="en-GB" sz="2400" dirty="0">
                <a:solidFill>
                  <a:schemeClr val="tx1">
                    <a:lumMod val="75000"/>
                  </a:schemeClr>
                </a:solidFill>
                <a:latin typeface="Helvetica" panose="020B0604020202020204" pitchFamily="34" charset="0"/>
                <a:cs typeface="Helvetica" panose="020B0604020202020204" pitchFamily="34" charset="0"/>
              </a:rPr>
              <a:t>I2C</a:t>
            </a:r>
          </a:p>
        </p:txBody>
      </p:sp>
      <p:pic>
        <p:nvPicPr>
          <p:cNvPr id="6146" name="Picture 2" descr="I2C — Wikipédia">
            <a:extLst>
              <a:ext uri="{FF2B5EF4-FFF2-40B4-BE49-F238E27FC236}">
                <a16:creationId xmlns:a16="http://schemas.microsoft.com/office/drawing/2014/main" id="{DAA49EF0-3AB8-4650-8162-43985F6882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89507" y="1434263"/>
            <a:ext cx="5153511" cy="2274974"/>
          </a:xfrm>
          <a:prstGeom prst="rect">
            <a:avLst/>
          </a:prstGeom>
          <a:solidFill>
            <a:schemeClr val="tx1"/>
          </a:solidFill>
        </p:spPr>
      </p:pic>
    </p:spTree>
    <p:extLst>
      <p:ext uri="{BB962C8B-B14F-4D97-AF65-F5344CB8AC3E}">
        <p14:creationId xmlns:p14="http://schemas.microsoft.com/office/powerpoint/2010/main" val="40394922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texte 2">
            <a:extLst>
              <a:ext uri="{FF2B5EF4-FFF2-40B4-BE49-F238E27FC236}">
                <a16:creationId xmlns:a16="http://schemas.microsoft.com/office/drawing/2014/main" id="{31E74B8D-47BA-450E-84A9-9DAD8B81E173}"/>
              </a:ext>
            </a:extLst>
          </p:cNvPr>
          <p:cNvSpPr>
            <a:spLocks noGrp="1"/>
          </p:cNvSpPr>
          <p:nvPr>
            <p:ph type="body" sz="quarter" idx="12"/>
          </p:nvPr>
        </p:nvSpPr>
        <p:spPr>
          <a:xfrm>
            <a:off x="74341" y="89867"/>
            <a:ext cx="802888" cy="802231"/>
          </a:xfrm>
        </p:spPr>
        <p:txBody>
          <a:bodyPr/>
          <a:lstStyle/>
          <a:p>
            <a:r>
              <a:rPr lang="fr-FR" sz="4400" dirty="0"/>
              <a:t>3|</a:t>
            </a:r>
          </a:p>
        </p:txBody>
      </p:sp>
      <p:sp>
        <p:nvSpPr>
          <p:cNvPr id="4" name="Espace réservé du texte 3">
            <a:extLst>
              <a:ext uri="{FF2B5EF4-FFF2-40B4-BE49-F238E27FC236}">
                <a16:creationId xmlns:a16="http://schemas.microsoft.com/office/drawing/2014/main" id="{BE7D8616-EDCD-4FD7-85C3-8F95F8ACE8D9}"/>
              </a:ext>
            </a:extLst>
          </p:cNvPr>
          <p:cNvSpPr>
            <a:spLocks noGrp="1"/>
          </p:cNvSpPr>
          <p:nvPr>
            <p:ph type="body" sz="quarter" idx="15"/>
          </p:nvPr>
        </p:nvSpPr>
        <p:spPr>
          <a:xfrm>
            <a:off x="704671" y="114729"/>
            <a:ext cx="5361592" cy="891440"/>
          </a:xfrm>
        </p:spPr>
        <p:txBody>
          <a:bodyPr/>
          <a:lstStyle/>
          <a:p>
            <a:r>
              <a:rPr lang="fr-FR" sz="4400" dirty="0"/>
              <a:t>Com </a:t>
            </a:r>
            <a:r>
              <a:rPr lang="fr-FR" sz="4400" dirty="0" err="1"/>
              <a:t>protocols</a:t>
            </a:r>
            <a:endParaRPr lang="fr-FR" sz="4400" dirty="0"/>
          </a:p>
          <a:p>
            <a:endParaRPr lang="fr-FR" dirty="0"/>
          </a:p>
        </p:txBody>
      </p:sp>
      <p:sp>
        <p:nvSpPr>
          <p:cNvPr id="5" name="Espace réservé du texte 2">
            <a:extLst>
              <a:ext uri="{FF2B5EF4-FFF2-40B4-BE49-F238E27FC236}">
                <a16:creationId xmlns:a16="http://schemas.microsoft.com/office/drawing/2014/main" id="{679F311C-9CF5-44A6-B218-6376C5D203BA}"/>
              </a:ext>
            </a:extLst>
          </p:cNvPr>
          <p:cNvSpPr txBox="1">
            <a:spLocks/>
          </p:cNvSpPr>
          <p:nvPr/>
        </p:nvSpPr>
        <p:spPr>
          <a:xfrm>
            <a:off x="216450" y="1509133"/>
            <a:ext cx="2808000" cy="3352799"/>
          </a:xfrm>
          <a:prstGeom prst="rect">
            <a:avLst/>
          </a:prstGeom>
        </p:spPr>
        <p:txBody>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chemeClr val="tx1"/>
                </a:solidFill>
                <a:latin typeface="+mn-lt"/>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800" dirty="0">
                <a:solidFill>
                  <a:srgbClr val="FF0000"/>
                </a:solidFill>
                <a:latin typeface="Helvetica" panose="020B0604020202020204" pitchFamily="34" charset="0"/>
                <a:cs typeface="Helvetica" panose="020B0604020202020204" pitchFamily="34" charset="0"/>
              </a:rPr>
              <a:t>Definition :</a:t>
            </a:r>
          </a:p>
          <a:p>
            <a:r>
              <a:rPr lang="en-US" b="1" dirty="0">
                <a:latin typeface="Helvetica" panose="020B0604020202020204" pitchFamily="34" charset="0"/>
                <a:cs typeface="Helvetica" panose="020B0604020202020204" pitchFamily="34" charset="0"/>
              </a:rPr>
              <a:t>The Serial Peripheral Interface (SPI) </a:t>
            </a:r>
            <a:r>
              <a:rPr lang="en-US" dirty="0">
                <a:latin typeface="Helvetica" panose="020B0604020202020204" pitchFamily="34" charset="0"/>
                <a:cs typeface="Helvetica" panose="020B0604020202020204" pitchFamily="34" charset="0"/>
              </a:rPr>
              <a:t>is a synchronous serial communication interface specification used for short-distance communication, primarily in embedded systems.</a:t>
            </a:r>
          </a:p>
          <a:p>
            <a:r>
              <a:rPr lang="en-US" dirty="0">
                <a:latin typeface="Helvetica" panose="020B0604020202020204" pitchFamily="34" charset="0"/>
                <a:cs typeface="Helvetica" panose="020B0604020202020204" pitchFamily="34" charset="0"/>
              </a:rPr>
              <a:t>It need to have 4 wires by component, with one specific to it. But the communication speed is extremely high.</a:t>
            </a:r>
            <a:endParaRPr lang="fr-FR" dirty="0">
              <a:latin typeface="Helvetica" panose="020B0604020202020204" pitchFamily="34" charset="0"/>
              <a:cs typeface="Helvetica" panose="020B0604020202020204" pitchFamily="34" charset="0"/>
            </a:endParaRPr>
          </a:p>
        </p:txBody>
      </p:sp>
      <p:sp>
        <p:nvSpPr>
          <p:cNvPr id="8" name="Titre 1">
            <a:extLst>
              <a:ext uri="{FF2B5EF4-FFF2-40B4-BE49-F238E27FC236}">
                <a16:creationId xmlns:a16="http://schemas.microsoft.com/office/drawing/2014/main" id="{4CD5CE33-B0DD-4616-B867-3D318CCA3653}"/>
              </a:ext>
            </a:extLst>
          </p:cNvPr>
          <p:cNvSpPr txBox="1">
            <a:spLocks/>
          </p:cNvSpPr>
          <p:nvPr/>
        </p:nvSpPr>
        <p:spPr>
          <a:xfrm>
            <a:off x="318506" y="916961"/>
            <a:ext cx="3056596" cy="59217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dk1"/>
              </a:buClr>
              <a:buSzPts val="4800"/>
              <a:buFont typeface="Arial"/>
              <a:buNone/>
              <a:defRPr sz="4800" b="0" i="0" u="none" strike="noStrike" cap="none">
                <a:ln>
                  <a:noFill/>
                </a:ln>
                <a:solidFill>
                  <a:schemeClr val="dk1"/>
                </a:solidFill>
                <a:latin typeface="+mj-lt"/>
                <a:ea typeface="Arial"/>
                <a:cs typeface="Arial"/>
                <a:sym typeface="Arial"/>
              </a:defRPr>
            </a:lvl1pPr>
            <a:lvl2pPr marR="0" lvl="1"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2pPr>
            <a:lvl3pPr marR="0" lvl="2"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3pPr>
            <a:lvl4pPr marR="0" lvl="3"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4pPr>
            <a:lvl5pPr marR="0" lvl="4"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5pPr>
            <a:lvl6pPr marR="0" lvl="5"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6pPr>
            <a:lvl7pPr marR="0" lvl="6"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7pPr>
            <a:lvl8pPr marR="0" lvl="7"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8pPr>
            <a:lvl9pPr marR="0" lvl="8"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9pPr>
          </a:lstStyle>
          <a:p>
            <a:r>
              <a:rPr lang="en-GB" sz="2400" dirty="0">
                <a:solidFill>
                  <a:schemeClr val="tx1">
                    <a:lumMod val="75000"/>
                  </a:schemeClr>
                </a:solidFill>
                <a:latin typeface="Helvetica" panose="020B0604020202020204" pitchFamily="34" charset="0"/>
                <a:cs typeface="Helvetica" panose="020B0604020202020204" pitchFamily="34" charset="0"/>
              </a:rPr>
              <a:t>SPI</a:t>
            </a:r>
          </a:p>
        </p:txBody>
      </p:sp>
      <p:pic>
        <p:nvPicPr>
          <p:cNvPr id="7172" name="Picture 4">
            <a:extLst>
              <a:ext uri="{FF2B5EF4-FFF2-40B4-BE49-F238E27FC236}">
                <a16:creationId xmlns:a16="http://schemas.microsoft.com/office/drawing/2014/main" id="{23E27708-A6C8-4916-BC70-558888D25B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41243" y="1256282"/>
            <a:ext cx="4055313" cy="3215666"/>
          </a:xfrm>
          <a:prstGeom prst="rect">
            <a:avLst/>
          </a:prstGeom>
          <a:solidFill>
            <a:schemeClr val="tx1"/>
          </a:solidFill>
        </p:spPr>
      </p:pic>
    </p:spTree>
    <p:extLst>
      <p:ext uri="{BB962C8B-B14F-4D97-AF65-F5344CB8AC3E}">
        <p14:creationId xmlns:p14="http://schemas.microsoft.com/office/powerpoint/2010/main" val="427864162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texte 2">
            <a:extLst>
              <a:ext uri="{FF2B5EF4-FFF2-40B4-BE49-F238E27FC236}">
                <a16:creationId xmlns:a16="http://schemas.microsoft.com/office/drawing/2014/main" id="{31E74B8D-47BA-450E-84A9-9DAD8B81E173}"/>
              </a:ext>
            </a:extLst>
          </p:cNvPr>
          <p:cNvSpPr>
            <a:spLocks noGrp="1"/>
          </p:cNvSpPr>
          <p:nvPr>
            <p:ph type="body" sz="quarter" idx="12"/>
          </p:nvPr>
        </p:nvSpPr>
        <p:spPr>
          <a:xfrm>
            <a:off x="74341" y="89867"/>
            <a:ext cx="802888" cy="802231"/>
          </a:xfrm>
        </p:spPr>
        <p:txBody>
          <a:bodyPr/>
          <a:lstStyle/>
          <a:p>
            <a:r>
              <a:rPr lang="fr-FR" sz="4400" dirty="0"/>
              <a:t>3|</a:t>
            </a:r>
          </a:p>
        </p:txBody>
      </p:sp>
      <p:sp>
        <p:nvSpPr>
          <p:cNvPr id="4" name="Espace réservé du texte 3">
            <a:extLst>
              <a:ext uri="{FF2B5EF4-FFF2-40B4-BE49-F238E27FC236}">
                <a16:creationId xmlns:a16="http://schemas.microsoft.com/office/drawing/2014/main" id="{BE7D8616-EDCD-4FD7-85C3-8F95F8ACE8D9}"/>
              </a:ext>
            </a:extLst>
          </p:cNvPr>
          <p:cNvSpPr>
            <a:spLocks noGrp="1"/>
          </p:cNvSpPr>
          <p:nvPr>
            <p:ph type="body" sz="quarter" idx="15"/>
          </p:nvPr>
        </p:nvSpPr>
        <p:spPr>
          <a:xfrm>
            <a:off x="704671" y="114729"/>
            <a:ext cx="5361592" cy="891440"/>
          </a:xfrm>
        </p:spPr>
        <p:txBody>
          <a:bodyPr/>
          <a:lstStyle/>
          <a:p>
            <a:r>
              <a:rPr lang="fr-FR" sz="4400" dirty="0"/>
              <a:t>Com </a:t>
            </a:r>
            <a:r>
              <a:rPr lang="fr-FR" sz="4400" dirty="0" err="1"/>
              <a:t>protocols</a:t>
            </a:r>
            <a:endParaRPr lang="fr-FR" sz="4400" dirty="0"/>
          </a:p>
          <a:p>
            <a:endParaRPr lang="fr-FR" dirty="0"/>
          </a:p>
        </p:txBody>
      </p:sp>
      <p:sp>
        <p:nvSpPr>
          <p:cNvPr id="5" name="Espace réservé du texte 2">
            <a:extLst>
              <a:ext uri="{FF2B5EF4-FFF2-40B4-BE49-F238E27FC236}">
                <a16:creationId xmlns:a16="http://schemas.microsoft.com/office/drawing/2014/main" id="{679F311C-9CF5-44A6-B218-6376C5D203BA}"/>
              </a:ext>
            </a:extLst>
          </p:cNvPr>
          <p:cNvSpPr txBox="1">
            <a:spLocks/>
          </p:cNvSpPr>
          <p:nvPr/>
        </p:nvSpPr>
        <p:spPr>
          <a:xfrm>
            <a:off x="216450" y="1509133"/>
            <a:ext cx="3056596" cy="3352799"/>
          </a:xfrm>
          <a:prstGeom prst="rect">
            <a:avLst/>
          </a:prstGeom>
        </p:spPr>
        <p:txBody>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chemeClr val="tx1"/>
                </a:solidFill>
                <a:latin typeface="+mn-lt"/>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800" dirty="0">
                <a:solidFill>
                  <a:srgbClr val="FF0000"/>
                </a:solidFill>
                <a:latin typeface="Helvetica" panose="020B0604020202020204" pitchFamily="34" charset="0"/>
                <a:cs typeface="Helvetica" panose="020B0604020202020204" pitchFamily="34" charset="0"/>
              </a:rPr>
              <a:t>Definition :</a:t>
            </a:r>
          </a:p>
          <a:p>
            <a:r>
              <a:rPr lang="en-US" b="1" dirty="0">
                <a:latin typeface="Helvetica" panose="020B0604020202020204" pitchFamily="34" charset="0"/>
                <a:cs typeface="Helvetica" panose="020B0604020202020204" pitchFamily="34" charset="0"/>
              </a:rPr>
              <a:t>The Universal Synchronous and Asynchronous and Receiver and Transmitter (USART) </a:t>
            </a:r>
            <a:r>
              <a:rPr lang="en-US" dirty="0">
                <a:latin typeface="Helvetica" panose="020B0604020202020204" pitchFamily="34" charset="0"/>
                <a:cs typeface="Helvetica" panose="020B0604020202020204" pitchFamily="34" charset="0"/>
              </a:rPr>
              <a:t>is a peripheral provided for serial communications. USART is very useful as it can be configured to communicate with various other devices including Personal Computers; this is easily achieved using an RS-232 configuration and programs such as hyper terminal on a Windows platform or </a:t>
            </a:r>
            <a:r>
              <a:rPr lang="en-US" dirty="0" err="1">
                <a:latin typeface="Helvetica" panose="020B0604020202020204" pitchFamily="34" charset="0"/>
                <a:cs typeface="Helvetica" panose="020B0604020202020204" pitchFamily="34" charset="0"/>
              </a:rPr>
              <a:t>CuteCom</a:t>
            </a:r>
            <a:r>
              <a:rPr lang="en-US" dirty="0">
                <a:latin typeface="Helvetica" panose="020B0604020202020204" pitchFamily="34" charset="0"/>
                <a:cs typeface="Helvetica" panose="020B0604020202020204" pitchFamily="34" charset="0"/>
              </a:rPr>
              <a:t>  and </a:t>
            </a:r>
            <a:r>
              <a:rPr lang="en-US" dirty="0" err="1">
                <a:latin typeface="Helvetica" panose="020B0604020202020204" pitchFamily="34" charset="0"/>
                <a:cs typeface="Helvetica" panose="020B0604020202020204" pitchFamily="34" charset="0"/>
              </a:rPr>
              <a:t>gTerm</a:t>
            </a:r>
            <a:r>
              <a:rPr lang="en-US" dirty="0">
                <a:latin typeface="Helvetica" panose="020B0604020202020204" pitchFamily="34" charset="0"/>
                <a:cs typeface="Helvetica" panose="020B0604020202020204" pitchFamily="34" charset="0"/>
              </a:rPr>
              <a:t> for a Linux platform.</a:t>
            </a:r>
            <a:endParaRPr lang="fr-FR" dirty="0">
              <a:solidFill>
                <a:schemeClr val="accent2"/>
              </a:solidFill>
              <a:latin typeface="Helvetica" panose="020B0604020202020204" pitchFamily="34" charset="0"/>
              <a:cs typeface="Helvetica" panose="020B0604020202020204" pitchFamily="34" charset="0"/>
            </a:endParaRPr>
          </a:p>
        </p:txBody>
      </p:sp>
      <p:sp>
        <p:nvSpPr>
          <p:cNvPr id="8" name="Titre 1">
            <a:extLst>
              <a:ext uri="{FF2B5EF4-FFF2-40B4-BE49-F238E27FC236}">
                <a16:creationId xmlns:a16="http://schemas.microsoft.com/office/drawing/2014/main" id="{4CD5CE33-B0DD-4616-B867-3D318CCA3653}"/>
              </a:ext>
            </a:extLst>
          </p:cNvPr>
          <p:cNvSpPr txBox="1">
            <a:spLocks/>
          </p:cNvSpPr>
          <p:nvPr/>
        </p:nvSpPr>
        <p:spPr>
          <a:xfrm>
            <a:off x="318506" y="916961"/>
            <a:ext cx="3056596" cy="59217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dk1"/>
              </a:buClr>
              <a:buSzPts val="4800"/>
              <a:buFont typeface="Arial"/>
              <a:buNone/>
              <a:defRPr sz="4800" b="0" i="0" u="none" strike="noStrike" cap="none">
                <a:ln>
                  <a:noFill/>
                </a:ln>
                <a:solidFill>
                  <a:schemeClr val="dk1"/>
                </a:solidFill>
                <a:latin typeface="+mj-lt"/>
                <a:ea typeface="Arial"/>
                <a:cs typeface="Arial"/>
                <a:sym typeface="Arial"/>
              </a:defRPr>
            </a:lvl1pPr>
            <a:lvl2pPr marR="0" lvl="1"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2pPr>
            <a:lvl3pPr marR="0" lvl="2"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3pPr>
            <a:lvl4pPr marR="0" lvl="3"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4pPr>
            <a:lvl5pPr marR="0" lvl="4"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5pPr>
            <a:lvl6pPr marR="0" lvl="5"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6pPr>
            <a:lvl7pPr marR="0" lvl="6"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7pPr>
            <a:lvl8pPr marR="0" lvl="7"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8pPr>
            <a:lvl9pPr marR="0" lvl="8"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9pPr>
          </a:lstStyle>
          <a:p>
            <a:r>
              <a:rPr lang="en-GB" sz="2400" dirty="0">
                <a:solidFill>
                  <a:schemeClr val="tx1">
                    <a:lumMod val="75000"/>
                  </a:schemeClr>
                </a:solidFill>
                <a:latin typeface="Helvetica" panose="020B0604020202020204" pitchFamily="34" charset="0"/>
                <a:cs typeface="Helvetica" panose="020B0604020202020204" pitchFamily="34" charset="0"/>
              </a:rPr>
              <a:t>USART</a:t>
            </a:r>
          </a:p>
        </p:txBody>
      </p:sp>
      <p:pic>
        <p:nvPicPr>
          <p:cNvPr id="5122" name="Picture 2" descr="USART (JSAPI_USART)">
            <a:extLst>
              <a:ext uri="{FF2B5EF4-FFF2-40B4-BE49-F238E27FC236}">
                <a16:creationId xmlns:a16="http://schemas.microsoft.com/office/drawing/2014/main" id="{3216D4E4-E15F-40EB-A2B4-B5F13DEC8F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8800" y="1643062"/>
            <a:ext cx="5114925" cy="1857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595001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Espace réservé du texte 3">
            <a:extLst>
              <a:ext uri="{FF2B5EF4-FFF2-40B4-BE49-F238E27FC236}">
                <a16:creationId xmlns:a16="http://schemas.microsoft.com/office/drawing/2014/main" id="{D6DCF523-3E24-4DB4-BA27-2C872817BC8A}"/>
              </a:ext>
            </a:extLst>
          </p:cNvPr>
          <p:cNvSpPr txBox="1">
            <a:spLocks/>
          </p:cNvSpPr>
          <p:nvPr/>
        </p:nvSpPr>
        <p:spPr>
          <a:xfrm>
            <a:off x="196870" y="547123"/>
            <a:ext cx="6820963" cy="89144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114300" marR="0" lvl="0" indent="0" algn="l" rtl="0" eaLnBrk="1" hangingPunct="1">
              <a:lnSpc>
                <a:spcPct val="115000"/>
              </a:lnSpc>
              <a:spcBef>
                <a:spcPts val="0"/>
              </a:spcBef>
              <a:spcAft>
                <a:spcPts val="0"/>
              </a:spcAft>
              <a:buClr>
                <a:schemeClr val="dk2"/>
              </a:buClr>
              <a:buSzPts val="1800"/>
              <a:buFont typeface="Arial"/>
              <a:buNone/>
              <a:defRPr sz="2000" b="0" i="0" u="none" strike="noStrike" cap="none">
                <a:solidFill>
                  <a:schemeClr val="accent1"/>
                </a:solidFill>
                <a:latin typeface="+mj-lt"/>
                <a:ea typeface="Arial"/>
                <a:cs typeface="Arial"/>
                <a:sym typeface="Arial"/>
              </a:defRPr>
            </a:lvl1pPr>
            <a:lvl2pPr marL="914400" marR="0" lvl="1" indent="-317500" algn="l" rtl="0" eaLnBrk="1" hangingPunct="1">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eaLnBrk="1" hangingPunct="1">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eaLnBrk="1" hangingPunct="1">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eaLnBrk="1" hangingPunct="1">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eaLnBrk="1" hangingPunct="1">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eaLnBrk="1" hangingPunct="1">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eaLnBrk="1" hangingPunct="1">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eaLnBrk="1" hangingPunct="1">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algn="ctr"/>
            <a:r>
              <a:rPr lang="fr-FR" sz="4400" dirty="0" err="1"/>
              <a:t>Death</a:t>
            </a:r>
            <a:r>
              <a:rPr lang="fr-FR" sz="4400" dirty="0"/>
              <a:t> by practice</a:t>
            </a:r>
          </a:p>
          <a:p>
            <a:endParaRPr lang="fr-FR" dirty="0"/>
          </a:p>
        </p:txBody>
      </p:sp>
      <p:sp>
        <p:nvSpPr>
          <p:cNvPr id="5" name="Espace réservé du texte 2">
            <a:extLst>
              <a:ext uri="{FF2B5EF4-FFF2-40B4-BE49-F238E27FC236}">
                <a16:creationId xmlns:a16="http://schemas.microsoft.com/office/drawing/2014/main" id="{FD9F6364-1FAD-4807-A832-8FD0BC5647FC}"/>
              </a:ext>
            </a:extLst>
          </p:cNvPr>
          <p:cNvSpPr txBox="1">
            <a:spLocks/>
          </p:cNvSpPr>
          <p:nvPr/>
        </p:nvSpPr>
        <p:spPr>
          <a:xfrm>
            <a:off x="315702" y="1694985"/>
            <a:ext cx="4497659" cy="3062868"/>
          </a:xfrm>
          <a:prstGeom prst="rect">
            <a:avLst/>
          </a:prstGeom>
        </p:spPr>
        <p:txBody>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chemeClr val="tx1"/>
                </a:solidFill>
                <a:latin typeface="+mn-lt"/>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457200" indent="-457200">
              <a:buClr>
                <a:schemeClr val="tx1"/>
              </a:buClr>
              <a:buFont typeface="Arial" panose="020B0604020202020204" pitchFamily="34" charset="0"/>
              <a:buChar char="•"/>
            </a:pPr>
            <a:r>
              <a:rPr lang="en-GB" sz="2800" dirty="0">
                <a:solidFill>
                  <a:schemeClr val="tx1">
                    <a:lumMod val="85000"/>
                  </a:schemeClr>
                </a:solidFill>
                <a:latin typeface="Helvetica" panose="020B0604020202020204" pitchFamily="34" charset="0"/>
                <a:cs typeface="Helvetica" panose="020B0604020202020204" pitchFamily="34" charset="0"/>
              </a:rPr>
              <a:t>Program Burning</a:t>
            </a:r>
          </a:p>
          <a:p>
            <a:pPr marL="457200" indent="-457200">
              <a:buClr>
                <a:schemeClr val="tx1"/>
              </a:buClr>
              <a:buFont typeface="Arial" panose="020B0604020202020204" pitchFamily="34" charset="0"/>
              <a:buChar char="•"/>
            </a:pPr>
            <a:r>
              <a:rPr lang="en-GB" sz="2800" dirty="0">
                <a:solidFill>
                  <a:schemeClr val="tx1">
                    <a:lumMod val="85000"/>
                  </a:schemeClr>
                </a:solidFill>
                <a:latin typeface="Helvetica" panose="020B0604020202020204" pitchFamily="34" charset="0"/>
                <a:cs typeface="Helvetica" panose="020B0604020202020204" pitchFamily="34" charset="0"/>
              </a:rPr>
              <a:t>I/O pins</a:t>
            </a:r>
          </a:p>
          <a:p>
            <a:pPr marL="457200" indent="-457200">
              <a:buClr>
                <a:schemeClr val="tx1"/>
              </a:buClr>
              <a:buFont typeface="Arial" panose="020B0604020202020204" pitchFamily="34" charset="0"/>
              <a:buChar char="•"/>
            </a:pPr>
            <a:r>
              <a:rPr lang="en-GB" sz="2800" dirty="0">
                <a:solidFill>
                  <a:schemeClr val="tx1">
                    <a:lumMod val="85000"/>
                  </a:schemeClr>
                </a:solidFill>
                <a:latin typeface="Helvetica" panose="020B0604020202020204" pitchFamily="34" charset="0"/>
                <a:cs typeface="Helvetica" panose="020B0604020202020204" pitchFamily="34" charset="0"/>
              </a:rPr>
              <a:t>Interrupts</a:t>
            </a:r>
          </a:p>
          <a:p>
            <a:pPr marL="457200" indent="-457200">
              <a:buClr>
                <a:schemeClr val="tx1"/>
              </a:buClr>
              <a:buFont typeface="Arial" panose="020B0604020202020204" pitchFamily="34" charset="0"/>
              <a:buChar char="•"/>
            </a:pPr>
            <a:r>
              <a:rPr lang="en-GB" sz="2800" dirty="0">
                <a:solidFill>
                  <a:schemeClr val="tx1">
                    <a:lumMod val="85000"/>
                  </a:schemeClr>
                </a:solidFill>
                <a:latin typeface="Helvetica" panose="020B0604020202020204" pitchFamily="34" charset="0"/>
                <a:cs typeface="Helvetica" panose="020B0604020202020204" pitchFamily="34" charset="0"/>
              </a:rPr>
              <a:t>USART</a:t>
            </a:r>
          </a:p>
          <a:p>
            <a:pPr marL="457200" indent="-457200">
              <a:buClr>
                <a:schemeClr val="tx1"/>
              </a:buClr>
              <a:buFont typeface="Arial" panose="020B0604020202020204" pitchFamily="34" charset="0"/>
              <a:buChar char="•"/>
            </a:pPr>
            <a:r>
              <a:rPr lang="en-GB" sz="2800" dirty="0">
                <a:solidFill>
                  <a:schemeClr val="tx1">
                    <a:lumMod val="85000"/>
                  </a:schemeClr>
                </a:solidFill>
                <a:latin typeface="Helvetica" panose="020B0604020202020204" pitchFamily="34" charset="0"/>
                <a:cs typeface="Helvetica" panose="020B0604020202020204" pitchFamily="34" charset="0"/>
              </a:rPr>
              <a:t>Timer</a:t>
            </a:r>
          </a:p>
          <a:p>
            <a:pPr marL="457200" indent="-457200">
              <a:buClr>
                <a:schemeClr val="tx1"/>
              </a:buClr>
              <a:buFont typeface="Arial" panose="020B0604020202020204" pitchFamily="34" charset="0"/>
              <a:buChar char="•"/>
            </a:pPr>
            <a:r>
              <a:rPr lang="en-GB" sz="2800" dirty="0">
                <a:solidFill>
                  <a:schemeClr val="tx1">
                    <a:lumMod val="85000"/>
                  </a:schemeClr>
                </a:solidFill>
                <a:latin typeface="Helvetica" panose="020B0604020202020204" pitchFamily="34" charset="0"/>
                <a:cs typeface="Helvetica" panose="020B0604020202020204" pitchFamily="34" charset="0"/>
              </a:rPr>
              <a:t>Trial by wombat !</a:t>
            </a:r>
          </a:p>
          <a:p>
            <a:pPr>
              <a:buClr>
                <a:schemeClr val="tx1"/>
              </a:buClr>
            </a:pPr>
            <a:br>
              <a:rPr lang="fr-FR" sz="1600" dirty="0">
                <a:solidFill>
                  <a:schemeClr val="accent1"/>
                </a:solidFill>
                <a:latin typeface="Helvetica" panose="020B0604020202020204" pitchFamily="34" charset="0"/>
                <a:cs typeface="Helvetica" panose="020B0604020202020204" pitchFamily="34" charset="0"/>
              </a:rPr>
            </a:br>
            <a:endParaRPr lang="fr-FR" sz="1600" dirty="0">
              <a:solidFill>
                <a:schemeClr val="accent1"/>
              </a:solidFill>
              <a:latin typeface="Helvetica" panose="020B0604020202020204" pitchFamily="34" charset="0"/>
              <a:cs typeface="Helvetica" panose="020B0604020202020204" pitchFamily="34" charset="0"/>
            </a:endParaRPr>
          </a:p>
        </p:txBody>
      </p:sp>
      <p:pic>
        <p:nvPicPr>
          <p:cNvPr id="1026" name="Picture 2" descr="Croiser des Wombats sauvages en Australie - DavidEnOz">
            <a:extLst>
              <a:ext uri="{FF2B5EF4-FFF2-40B4-BE49-F238E27FC236}">
                <a16:creationId xmlns:a16="http://schemas.microsoft.com/office/drawing/2014/main" id="{E9486166-DF91-4870-8A0A-6CD568F3AD8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11959"/>
          <a:stretch/>
        </p:blipFill>
        <p:spPr bwMode="auto">
          <a:xfrm>
            <a:off x="4397860" y="1263806"/>
            <a:ext cx="4549270" cy="2903704"/>
          </a:xfrm>
          <a:prstGeom prst="rect">
            <a:avLst/>
          </a:prstGeom>
          <a:noFill/>
          <a:effectLst>
            <a:softEdge rad="317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285850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texte 2">
            <a:extLst>
              <a:ext uri="{FF2B5EF4-FFF2-40B4-BE49-F238E27FC236}">
                <a16:creationId xmlns:a16="http://schemas.microsoft.com/office/drawing/2014/main" id="{31E74B8D-47BA-450E-84A9-9DAD8B81E173}"/>
              </a:ext>
            </a:extLst>
          </p:cNvPr>
          <p:cNvSpPr>
            <a:spLocks noGrp="1"/>
          </p:cNvSpPr>
          <p:nvPr>
            <p:ph type="body" sz="quarter" idx="12"/>
          </p:nvPr>
        </p:nvSpPr>
        <p:spPr>
          <a:xfrm>
            <a:off x="74341" y="89867"/>
            <a:ext cx="802888" cy="802231"/>
          </a:xfrm>
        </p:spPr>
        <p:txBody>
          <a:bodyPr/>
          <a:lstStyle/>
          <a:p>
            <a:r>
              <a:rPr lang="fr-FR" sz="4400" dirty="0"/>
              <a:t>4|</a:t>
            </a:r>
          </a:p>
        </p:txBody>
      </p:sp>
      <p:sp>
        <p:nvSpPr>
          <p:cNvPr id="4" name="Espace réservé du texte 3">
            <a:extLst>
              <a:ext uri="{FF2B5EF4-FFF2-40B4-BE49-F238E27FC236}">
                <a16:creationId xmlns:a16="http://schemas.microsoft.com/office/drawing/2014/main" id="{BE7D8616-EDCD-4FD7-85C3-8F95F8ACE8D9}"/>
              </a:ext>
            </a:extLst>
          </p:cNvPr>
          <p:cNvSpPr>
            <a:spLocks noGrp="1"/>
          </p:cNvSpPr>
          <p:nvPr>
            <p:ph type="body" sz="quarter" idx="15"/>
          </p:nvPr>
        </p:nvSpPr>
        <p:spPr>
          <a:xfrm>
            <a:off x="704671" y="114729"/>
            <a:ext cx="5361592" cy="891440"/>
          </a:xfrm>
        </p:spPr>
        <p:txBody>
          <a:bodyPr/>
          <a:lstStyle/>
          <a:p>
            <a:r>
              <a:rPr lang="fr-FR" sz="4400" dirty="0"/>
              <a:t>Practice</a:t>
            </a:r>
          </a:p>
          <a:p>
            <a:endParaRPr lang="fr-FR" dirty="0"/>
          </a:p>
        </p:txBody>
      </p:sp>
      <p:sp>
        <p:nvSpPr>
          <p:cNvPr id="5" name="Espace réservé du texte 2">
            <a:extLst>
              <a:ext uri="{FF2B5EF4-FFF2-40B4-BE49-F238E27FC236}">
                <a16:creationId xmlns:a16="http://schemas.microsoft.com/office/drawing/2014/main" id="{679F311C-9CF5-44A6-B218-6376C5D203BA}"/>
              </a:ext>
            </a:extLst>
          </p:cNvPr>
          <p:cNvSpPr txBox="1">
            <a:spLocks/>
          </p:cNvSpPr>
          <p:nvPr/>
        </p:nvSpPr>
        <p:spPr>
          <a:xfrm>
            <a:off x="216449" y="1509133"/>
            <a:ext cx="7834731" cy="3352799"/>
          </a:xfrm>
          <a:prstGeom prst="rect">
            <a:avLst/>
          </a:prstGeom>
        </p:spPr>
        <p:txBody>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chemeClr val="tx1"/>
                </a:solidFill>
                <a:latin typeface="+mn-lt"/>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42900" indent="-342900">
              <a:buClr>
                <a:schemeClr val="bg1"/>
              </a:buClr>
              <a:buFont typeface="+mj-lt"/>
              <a:buAutoNum type="arabicPeriod"/>
            </a:pPr>
            <a:r>
              <a:rPr lang="fr-FR" sz="1800" dirty="0">
                <a:latin typeface="Helvetica" panose="020B0604020202020204" pitchFamily="34" charset="0"/>
                <a:cs typeface="Helvetica" panose="020B0604020202020204" pitchFamily="34" charset="0"/>
              </a:rPr>
              <a:t>Cross compile </a:t>
            </a:r>
            <a:r>
              <a:rPr lang="fr-FR" sz="1800" dirty="0" err="1">
                <a:latin typeface="Helvetica" panose="020B0604020202020204" pitchFamily="34" charset="0"/>
                <a:cs typeface="Helvetica" panose="020B0604020202020204" pitchFamily="34" charset="0"/>
              </a:rPr>
              <a:t>it</a:t>
            </a:r>
            <a:r>
              <a:rPr lang="fr-FR" sz="1800" dirty="0">
                <a:latin typeface="Helvetica" panose="020B0604020202020204" pitchFamily="34" charset="0"/>
                <a:cs typeface="Helvetica" panose="020B0604020202020204" pitchFamily="34" charset="0"/>
              </a:rPr>
              <a:t>:</a:t>
            </a:r>
          </a:p>
          <a:p>
            <a:pPr marL="342900" indent="-342900">
              <a:buAutoNum type="arabicPeriod"/>
            </a:pPr>
            <a:r>
              <a:rPr lang="fr-FR" sz="1800" dirty="0">
                <a:latin typeface="Helvetica" panose="020B0604020202020204" pitchFamily="34" charset="0"/>
                <a:cs typeface="Helvetica" panose="020B0604020202020204" pitchFamily="34" charset="0"/>
              </a:rPr>
              <a:t> </a:t>
            </a:r>
            <a:r>
              <a:rPr lang="fr-FR" sz="1800" dirty="0" err="1">
                <a:latin typeface="Helvetica" panose="020B0604020202020204" pitchFamily="34" charset="0"/>
                <a:cs typeface="Helvetica" panose="020B0604020202020204" pitchFamily="34" charset="0"/>
              </a:rPr>
              <a:t>avr-gcc</a:t>
            </a:r>
            <a:r>
              <a:rPr lang="fr-FR" sz="1800" dirty="0">
                <a:latin typeface="Helvetica" panose="020B0604020202020204" pitchFamily="34" charset="0"/>
                <a:cs typeface="Helvetica" panose="020B0604020202020204" pitchFamily="34" charset="0"/>
              </a:rPr>
              <a:t> –Wall –g –Os –</a:t>
            </a:r>
            <a:r>
              <a:rPr lang="fr-FR" sz="1800" dirty="0" err="1">
                <a:latin typeface="Helvetica" panose="020B0604020202020204" pitchFamily="34" charset="0"/>
                <a:cs typeface="Helvetica" panose="020B0604020202020204" pitchFamily="34" charset="0"/>
              </a:rPr>
              <a:t>mmcu</a:t>
            </a:r>
            <a:r>
              <a:rPr lang="fr-FR" sz="1800" dirty="0">
                <a:latin typeface="Helvetica" panose="020B0604020202020204" pitchFamily="34" charset="0"/>
                <a:cs typeface="Helvetica" panose="020B0604020202020204" pitchFamily="34" charset="0"/>
              </a:rPr>
              <a:t>=atmega328 –o </a:t>
            </a:r>
            <a:r>
              <a:rPr lang="fr-FR" sz="1800" dirty="0" err="1">
                <a:latin typeface="Helvetica" panose="020B0604020202020204" pitchFamily="34" charset="0"/>
                <a:cs typeface="Helvetica" panose="020B0604020202020204" pitchFamily="34" charset="0"/>
              </a:rPr>
              <a:t>main.bin</a:t>
            </a:r>
            <a:r>
              <a:rPr lang="fr-FR" sz="1800" dirty="0">
                <a:latin typeface="Helvetica" panose="020B0604020202020204" pitchFamily="34" charset="0"/>
                <a:cs typeface="Helvetica" panose="020B0604020202020204" pitchFamily="34" charset="0"/>
              </a:rPr>
              <a:t> </a:t>
            </a:r>
            <a:r>
              <a:rPr lang="fr-FR" sz="1800" dirty="0" err="1">
                <a:latin typeface="Helvetica" panose="020B0604020202020204" pitchFamily="34" charset="0"/>
                <a:cs typeface="Helvetica" panose="020B0604020202020204" pitchFamily="34" charset="0"/>
              </a:rPr>
              <a:t>main.c</a:t>
            </a:r>
            <a:endParaRPr lang="fr-FR" sz="1800" dirty="0">
              <a:latin typeface="Helvetica" panose="020B0604020202020204" pitchFamily="34" charset="0"/>
              <a:cs typeface="Helvetica" panose="020B0604020202020204" pitchFamily="34" charset="0"/>
            </a:endParaRPr>
          </a:p>
          <a:p>
            <a:endParaRPr lang="fr-FR" sz="1800" dirty="0">
              <a:latin typeface="Helvetica" panose="020B0604020202020204" pitchFamily="34" charset="0"/>
              <a:cs typeface="Helvetica" panose="020B0604020202020204" pitchFamily="34" charset="0"/>
            </a:endParaRPr>
          </a:p>
          <a:p>
            <a:pPr marL="342900" indent="-342900">
              <a:buClr>
                <a:schemeClr val="bg1"/>
              </a:buClr>
              <a:buFont typeface="+mj-lt"/>
              <a:buAutoNum type="arabicPeriod"/>
            </a:pPr>
            <a:r>
              <a:rPr lang="fr-FR" sz="1800" dirty="0">
                <a:latin typeface="Helvetica" panose="020B0604020202020204" pitchFamily="34" charset="0"/>
                <a:cs typeface="Helvetica" panose="020B0604020202020204" pitchFamily="34" charset="0"/>
              </a:rPr>
              <a:t> </a:t>
            </a:r>
            <a:r>
              <a:rPr lang="fr-FR" sz="1800" dirty="0" err="1">
                <a:latin typeface="Helvetica" panose="020B0604020202020204" pitchFamily="34" charset="0"/>
                <a:cs typeface="Helvetica" panose="020B0604020202020204" pitchFamily="34" charset="0"/>
              </a:rPr>
              <a:t>Generate</a:t>
            </a:r>
            <a:r>
              <a:rPr lang="fr-FR" sz="1800" dirty="0">
                <a:latin typeface="Helvetica" panose="020B0604020202020204" pitchFamily="34" charset="0"/>
                <a:cs typeface="Helvetica" panose="020B0604020202020204" pitchFamily="34" charset="0"/>
              </a:rPr>
              <a:t> HEX file:</a:t>
            </a:r>
          </a:p>
          <a:p>
            <a:pPr marL="342900" indent="-342900">
              <a:buClr>
                <a:schemeClr val="bg1"/>
              </a:buClr>
              <a:buFont typeface="+mj-lt"/>
              <a:buAutoNum type="arabicPeriod"/>
            </a:pPr>
            <a:r>
              <a:rPr lang="fr-FR" sz="1800" dirty="0" err="1">
                <a:latin typeface="Helvetica" panose="020B0604020202020204" pitchFamily="34" charset="0"/>
                <a:cs typeface="Helvetica" panose="020B0604020202020204" pitchFamily="34" charset="0"/>
              </a:rPr>
              <a:t>avr-objcopy</a:t>
            </a:r>
            <a:r>
              <a:rPr lang="fr-FR" sz="1800" dirty="0">
                <a:latin typeface="Helvetica" panose="020B0604020202020204" pitchFamily="34" charset="0"/>
                <a:cs typeface="Helvetica" panose="020B0604020202020204" pitchFamily="34" charset="0"/>
              </a:rPr>
              <a:t> –j .</a:t>
            </a:r>
            <a:r>
              <a:rPr lang="fr-FR" sz="1800" dirty="0" err="1">
                <a:latin typeface="Helvetica" panose="020B0604020202020204" pitchFamily="34" charset="0"/>
                <a:cs typeface="Helvetica" panose="020B0604020202020204" pitchFamily="34" charset="0"/>
              </a:rPr>
              <a:t>text</a:t>
            </a:r>
            <a:r>
              <a:rPr lang="fr-FR" sz="1800" dirty="0">
                <a:latin typeface="Helvetica" panose="020B0604020202020204" pitchFamily="34" charset="0"/>
                <a:cs typeface="Helvetica" panose="020B0604020202020204" pitchFamily="34" charset="0"/>
              </a:rPr>
              <a:t> –j .data –O </a:t>
            </a:r>
            <a:r>
              <a:rPr lang="fr-FR" sz="1800" dirty="0" err="1">
                <a:latin typeface="Helvetica" panose="020B0604020202020204" pitchFamily="34" charset="0"/>
                <a:cs typeface="Helvetica" panose="020B0604020202020204" pitchFamily="34" charset="0"/>
              </a:rPr>
              <a:t>ihex</a:t>
            </a:r>
            <a:r>
              <a:rPr lang="fr-FR" sz="1800" dirty="0">
                <a:latin typeface="Helvetica" panose="020B0604020202020204" pitchFamily="34" charset="0"/>
                <a:cs typeface="Helvetica" panose="020B0604020202020204" pitchFamily="34" charset="0"/>
              </a:rPr>
              <a:t> </a:t>
            </a:r>
            <a:r>
              <a:rPr lang="fr-FR" sz="1800" dirty="0" err="1">
                <a:latin typeface="Helvetica" panose="020B0604020202020204" pitchFamily="34" charset="0"/>
                <a:cs typeface="Helvetica" panose="020B0604020202020204" pitchFamily="34" charset="0"/>
              </a:rPr>
              <a:t>main.bin</a:t>
            </a:r>
            <a:r>
              <a:rPr lang="fr-FR" sz="1800" dirty="0">
                <a:latin typeface="Helvetica" panose="020B0604020202020204" pitchFamily="34" charset="0"/>
                <a:cs typeface="Helvetica" panose="020B0604020202020204" pitchFamily="34" charset="0"/>
              </a:rPr>
              <a:t> </a:t>
            </a:r>
            <a:r>
              <a:rPr lang="fr-FR" sz="1800" dirty="0" err="1">
                <a:latin typeface="Helvetica" panose="020B0604020202020204" pitchFamily="34" charset="0"/>
                <a:cs typeface="Helvetica" panose="020B0604020202020204" pitchFamily="34" charset="0"/>
              </a:rPr>
              <a:t>main.hex</a:t>
            </a:r>
            <a:endParaRPr lang="fr-FR" sz="1800" dirty="0">
              <a:latin typeface="Helvetica" panose="020B0604020202020204" pitchFamily="34" charset="0"/>
              <a:cs typeface="Helvetica" panose="020B0604020202020204" pitchFamily="34" charset="0"/>
            </a:endParaRPr>
          </a:p>
          <a:p>
            <a:pPr marL="342900" indent="-342900">
              <a:buClr>
                <a:schemeClr val="tx1"/>
              </a:buClr>
              <a:buFont typeface="+mj-lt"/>
              <a:buAutoNum type="arabicPeriod"/>
            </a:pPr>
            <a:endParaRPr lang="fr-FR" sz="1800" dirty="0">
              <a:latin typeface="Helvetica" panose="020B0604020202020204" pitchFamily="34" charset="0"/>
              <a:cs typeface="Helvetica" panose="020B0604020202020204" pitchFamily="34" charset="0"/>
            </a:endParaRPr>
          </a:p>
          <a:p>
            <a:endParaRPr lang="fr-FR" sz="1800" dirty="0">
              <a:latin typeface="Helvetica" panose="020B0604020202020204" pitchFamily="34" charset="0"/>
              <a:cs typeface="Helvetica" panose="020B0604020202020204" pitchFamily="34" charset="0"/>
            </a:endParaRPr>
          </a:p>
          <a:p>
            <a:pPr marL="342900" indent="-342900">
              <a:buFont typeface="+mj-lt"/>
              <a:buAutoNum type="arabicPeriod"/>
            </a:pPr>
            <a:r>
              <a:rPr lang="fr-FR" sz="1800" dirty="0">
                <a:latin typeface="Helvetica" panose="020B0604020202020204" pitchFamily="34" charset="0"/>
                <a:cs typeface="Helvetica" panose="020B0604020202020204" pitchFamily="34" charset="0"/>
              </a:rPr>
              <a:t>Burn </a:t>
            </a:r>
            <a:r>
              <a:rPr lang="fr-FR" sz="1800" dirty="0" err="1">
                <a:latin typeface="Helvetica" panose="020B0604020202020204" pitchFamily="34" charset="0"/>
                <a:cs typeface="Helvetica" panose="020B0604020202020204" pitchFamily="34" charset="0"/>
              </a:rPr>
              <a:t>it</a:t>
            </a:r>
            <a:r>
              <a:rPr lang="fr-FR" sz="1800" dirty="0">
                <a:latin typeface="Helvetica" panose="020B0604020202020204" pitchFamily="34" charset="0"/>
                <a:cs typeface="Helvetica" panose="020B0604020202020204" pitchFamily="34" charset="0"/>
              </a:rPr>
              <a:t>: </a:t>
            </a:r>
          </a:p>
          <a:p>
            <a:pPr marL="342900" indent="-342900">
              <a:buFont typeface="+mj-lt"/>
              <a:buAutoNum type="arabicPeriod"/>
            </a:pPr>
            <a:r>
              <a:rPr lang="fr-FR" sz="1800" dirty="0" err="1">
                <a:latin typeface="Helvetica" panose="020B0604020202020204" pitchFamily="34" charset="0"/>
                <a:cs typeface="Helvetica" panose="020B0604020202020204" pitchFamily="34" charset="0"/>
              </a:rPr>
              <a:t>avrdude</a:t>
            </a:r>
            <a:r>
              <a:rPr lang="fr-FR" sz="1800" dirty="0">
                <a:latin typeface="Helvetica" panose="020B0604020202020204" pitchFamily="34" charset="0"/>
                <a:cs typeface="Helvetica" panose="020B0604020202020204" pitchFamily="34" charset="0"/>
              </a:rPr>
              <a:t> –p atmega328 –c </a:t>
            </a:r>
            <a:r>
              <a:rPr lang="fr-FR" sz="1800" dirty="0" err="1">
                <a:latin typeface="Helvetica" panose="020B0604020202020204" pitchFamily="34" charset="0"/>
                <a:cs typeface="Helvetica" panose="020B0604020202020204" pitchFamily="34" charset="0"/>
              </a:rPr>
              <a:t>arduino</a:t>
            </a:r>
            <a:r>
              <a:rPr lang="fr-FR" sz="1800" dirty="0">
                <a:latin typeface="Helvetica" panose="020B0604020202020204" pitchFamily="34" charset="0"/>
                <a:cs typeface="Helvetica" panose="020B0604020202020204" pitchFamily="34" charset="0"/>
              </a:rPr>
              <a:t> –U </a:t>
            </a:r>
            <a:r>
              <a:rPr lang="fr-FR" sz="1800" dirty="0" err="1">
                <a:latin typeface="Helvetica" panose="020B0604020202020204" pitchFamily="34" charset="0"/>
                <a:cs typeface="Helvetica" panose="020B0604020202020204" pitchFamily="34" charset="0"/>
              </a:rPr>
              <a:t>flash:w:main.hex:i</a:t>
            </a:r>
            <a:r>
              <a:rPr lang="fr-FR" sz="1800" dirty="0">
                <a:latin typeface="Helvetica" panose="020B0604020202020204" pitchFamily="34" charset="0"/>
                <a:cs typeface="Helvetica" panose="020B0604020202020204" pitchFamily="34" charset="0"/>
              </a:rPr>
              <a:t> –F –P </a:t>
            </a:r>
            <a:r>
              <a:rPr lang="fr-FR" sz="1800" dirty="0" err="1">
                <a:latin typeface="Helvetica" panose="020B0604020202020204" pitchFamily="34" charset="0"/>
                <a:cs typeface="Helvetica" panose="020B0604020202020204" pitchFamily="34" charset="0"/>
              </a:rPr>
              <a:t>usb</a:t>
            </a:r>
            <a:endParaRPr lang="fr-FR" sz="1800" dirty="0">
              <a:latin typeface="Helvetica" panose="020B0604020202020204" pitchFamily="34" charset="0"/>
              <a:cs typeface="Helvetica" panose="020B0604020202020204" pitchFamily="34" charset="0"/>
            </a:endParaRPr>
          </a:p>
        </p:txBody>
      </p:sp>
      <p:sp>
        <p:nvSpPr>
          <p:cNvPr id="8" name="Titre 1">
            <a:extLst>
              <a:ext uri="{FF2B5EF4-FFF2-40B4-BE49-F238E27FC236}">
                <a16:creationId xmlns:a16="http://schemas.microsoft.com/office/drawing/2014/main" id="{4CD5CE33-B0DD-4616-B867-3D318CCA3653}"/>
              </a:ext>
            </a:extLst>
          </p:cNvPr>
          <p:cNvSpPr txBox="1">
            <a:spLocks/>
          </p:cNvSpPr>
          <p:nvPr/>
        </p:nvSpPr>
        <p:spPr>
          <a:xfrm>
            <a:off x="318506" y="916961"/>
            <a:ext cx="3056596" cy="59217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dk1"/>
              </a:buClr>
              <a:buSzPts val="4800"/>
              <a:buFont typeface="Arial"/>
              <a:buNone/>
              <a:defRPr sz="4800" b="0" i="0" u="none" strike="noStrike" cap="none">
                <a:ln>
                  <a:noFill/>
                </a:ln>
                <a:solidFill>
                  <a:schemeClr val="dk1"/>
                </a:solidFill>
                <a:latin typeface="+mj-lt"/>
                <a:ea typeface="Arial"/>
                <a:cs typeface="Arial"/>
                <a:sym typeface="Arial"/>
              </a:defRPr>
            </a:lvl1pPr>
            <a:lvl2pPr marR="0" lvl="1"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2pPr>
            <a:lvl3pPr marR="0" lvl="2"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3pPr>
            <a:lvl4pPr marR="0" lvl="3"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4pPr>
            <a:lvl5pPr marR="0" lvl="4"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5pPr>
            <a:lvl6pPr marR="0" lvl="5"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6pPr>
            <a:lvl7pPr marR="0" lvl="6"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7pPr>
            <a:lvl8pPr marR="0" lvl="7"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8pPr>
            <a:lvl9pPr marR="0" lvl="8"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9pPr>
          </a:lstStyle>
          <a:p>
            <a:r>
              <a:rPr lang="en-GB" sz="2400" dirty="0">
                <a:solidFill>
                  <a:schemeClr val="tx1">
                    <a:lumMod val="75000"/>
                  </a:schemeClr>
                </a:solidFill>
                <a:latin typeface="Helvetica" panose="020B0604020202020204" pitchFamily="34" charset="0"/>
                <a:cs typeface="Helvetica" panose="020B0604020202020204" pitchFamily="34" charset="0"/>
              </a:rPr>
              <a:t>Program Burning</a:t>
            </a:r>
          </a:p>
        </p:txBody>
      </p:sp>
    </p:spTree>
    <p:extLst>
      <p:ext uri="{BB962C8B-B14F-4D97-AF65-F5344CB8AC3E}">
        <p14:creationId xmlns:p14="http://schemas.microsoft.com/office/powerpoint/2010/main" val="56421183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texte 2">
            <a:extLst>
              <a:ext uri="{FF2B5EF4-FFF2-40B4-BE49-F238E27FC236}">
                <a16:creationId xmlns:a16="http://schemas.microsoft.com/office/drawing/2014/main" id="{31E74B8D-47BA-450E-84A9-9DAD8B81E173}"/>
              </a:ext>
            </a:extLst>
          </p:cNvPr>
          <p:cNvSpPr>
            <a:spLocks noGrp="1"/>
          </p:cNvSpPr>
          <p:nvPr>
            <p:ph type="body" sz="quarter" idx="12"/>
          </p:nvPr>
        </p:nvSpPr>
        <p:spPr>
          <a:xfrm>
            <a:off x="74341" y="89867"/>
            <a:ext cx="802888" cy="802231"/>
          </a:xfrm>
        </p:spPr>
        <p:txBody>
          <a:bodyPr/>
          <a:lstStyle/>
          <a:p>
            <a:r>
              <a:rPr lang="fr-FR" sz="4400" dirty="0"/>
              <a:t>4|</a:t>
            </a:r>
          </a:p>
        </p:txBody>
      </p:sp>
      <p:sp>
        <p:nvSpPr>
          <p:cNvPr id="4" name="Espace réservé du texte 3">
            <a:extLst>
              <a:ext uri="{FF2B5EF4-FFF2-40B4-BE49-F238E27FC236}">
                <a16:creationId xmlns:a16="http://schemas.microsoft.com/office/drawing/2014/main" id="{BE7D8616-EDCD-4FD7-85C3-8F95F8ACE8D9}"/>
              </a:ext>
            </a:extLst>
          </p:cNvPr>
          <p:cNvSpPr>
            <a:spLocks noGrp="1"/>
          </p:cNvSpPr>
          <p:nvPr>
            <p:ph type="body" sz="quarter" idx="15"/>
          </p:nvPr>
        </p:nvSpPr>
        <p:spPr>
          <a:xfrm>
            <a:off x="704671" y="114729"/>
            <a:ext cx="5361592" cy="891440"/>
          </a:xfrm>
        </p:spPr>
        <p:txBody>
          <a:bodyPr/>
          <a:lstStyle/>
          <a:p>
            <a:r>
              <a:rPr lang="fr-FR" sz="4400" dirty="0"/>
              <a:t>Practice</a:t>
            </a:r>
          </a:p>
          <a:p>
            <a:endParaRPr lang="fr-FR" dirty="0"/>
          </a:p>
        </p:txBody>
      </p:sp>
      <p:sp>
        <p:nvSpPr>
          <p:cNvPr id="5" name="Espace réservé du texte 2">
            <a:extLst>
              <a:ext uri="{FF2B5EF4-FFF2-40B4-BE49-F238E27FC236}">
                <a16:creationId xmlns:a16="http://schemas.microsoft.com/office/drawing/2014/main" id="{679F311C-9CF5-44A6-B218-6376C5D203BA}"/>
              </a:ext>
            </a:extLst>
          </p:cNvPr>
          <p:cNvSpPr txBox="1">
            <a:spLocks/>
          </p:cNvSpPr>
          <p:nvPr/>
        </p:nvSpPr>
        <p:spPr>
          <a:xfrm>
            <a:off x="216450" y="1509133"/>
            <a:ext cx="2808000" cy="3352799"/>
          </a:xfrm>
          <a:prstGeom prst="rect">
            <a:avLst/>
          </a:prstGeom>
        </p:spPr>
        <p:txBody>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chemeClr val="tx1"/>
                </a:solidFill>
                <a:latin typeface="+mn-lt"/>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800" dirty="0">
                <a:solidFill>
                  <a:srgbClr val="FF0000"/>
                </a:solidFill>
                <a:latin typeface="Helvetica" panose="020B0604020202020204" pitchFamily="34" charset="0"/>
                <a:cs typeface="Helvetica" panose="020B0604020202020204" pitchFamily="34" charset="0"/>
              </a:rPr>
              <a:t>Exercise :</a:t>
            </a:r>
          </a:p>
          <a:p>
            <a:endParaRPr lang="en-US" sz="1800" dirty="0">
              <a:latin typeface="Helvetica" panose="020B0604020202020204" pitchFamily="34" charset="0"/>
              <a:cs typeface="Helvetica" panose="020B0604020202020204" pitchFamily="34" charset="0"/>
            </a:endParaRPr>
          </a:p>
          <a:p>
            <a:r>
              <a:rPr lang="en-US" sz="1800" dirty="0">
                <a:latin typeface="Helvetica" panose="020B0604020202020204" pitchFamily="34" charset="0"/>
                <a:cs typeface="Helvetica" panose="020B0604020202020204" pitchFamily="34" charset="0"/>
              </a:rPr>
              <a:t>Set the pin b2 to output and pin c3 to input. When a signal is sent to c3, copy it on b2.</a:t>
            </a:r>
          </a:p>
          <a:p>
            <a:r>
              <a:rPr lang="en-US" sz="1800" dirty="0">
                <a:latin typeface="Helvetica" panose="020B0604020202020204" pitchFamily="34" charset="0"/>
                <a:cs typeface="Helvetica" panose="020B0604020202020204" pitchFamily="34" charset="0"/>
              </a:rPr>
              <a:t>Add a Led to b2 to see the result. </a:t>
            </a:r>
            <a:endParaRPr lang="fr-FR" dirty="0">
              <a:latin typeface="Helvetica" panose="020B0604020202020204" pitchFamily="34" charset="0"/>
              <a:cs typeface="Helvetica" panose="020B0604020202020204" pitchFamily="34" charset="0"/>
            </a:endParaRPr>
          </a:p>
        </p:txBody>
      </p:sp>
      <p:sp>
        <p:nvSpPr>
          <p:cNvPr id="8" name="Titre 1">
            <a:extLst>
              <a:ext uri="{FF2B5EF4-FFF2-40B4-BE49-F238E27FC236}">
                <a16:creationId xmlns:a16="http://schemas.microsoft.com/office/drawing/2014/main" id="{4CD5CE33-B0DD-4616-B867-3D318CCA3653}"/>
              </a:ext>
            </a:extLst>
          </p:cNvPr>
          <p:cNvSpPr txBox="1">
            <a:spLocks/>
          </p:cNvSpPr>
          <p:nvPr/>
        </p:nvSpPr>
        <p:spPr>
          <a:xfrm>
            <a:off x="318506" y="916961"/>
            <a:ext cx="3056596" cy="59217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dk1"/>
              </a:buClr>
              <a:buSzPts val="4800"/>
              <a:buFont typeface="Arial"/>
              <a:buNone/>
              <a:defRPr sz="4800" b="0" i="0" u="none" strike="noStrike" cap="none">
                <a:ln>
                  <a:noFill/>
                </a:ln>
                <a:solidFill>
                  <a:schemeClr val="dk1"/>
                </a:solidFill>
                <a:latin typeface="+mj-lt"/>
                <a:ea typeface="Arial"/>
                <a:cs typeface="Arial"/>
                <a:sym typeface="Arial"/>
              </a:defRPr>
            </a:lvl1pPr>
            <a:lvl2pPr marR="0" lvl="1"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2pPr>
            <a:lvl3pPr marR="0" lvl="2"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3pPr>
            <a:lvl4pPr marR="0" lvl="3"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4pPr>
            <a:lvl5pPr marR="0" lvl="4"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5pPr>
            <a:lvl6pPr marR="0" lvl="5"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6pPr>
            <a:lvl7pPr marR="0" lvl="6"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7pPr>
            <a:lvl8pPr marR="0" lvl="7"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8pPr>
            <a:lvl9pPr marR="0" lvl="8"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9pPr>
          </a:lstStyle>
          <a:p>
            <a:r>
              <a:rPr lang="en-GB" sz="2400" dirty="0">
                <a:solidFill>
                  <a:schemeClr val="tx1">
                    <a:lumMod val="75000"/>
                  </a:schemeClr>
                </a:solidFill>
                <a:latin typeface="Helvetica" panose="020B0604020202020204" pitchFamily="34" charset="0"/>
                <a:cs typeface="Helvetica" panose="020B0604020202020204" pitchFamily="34" charset="0"/>
              </a:rPr>
              <a:t>I/O pins</a:t>
            </a:r>
          </a:p>
        </p:txBody>
      </p:sp>
    </p:spTree>
    <p:extLst>
      <p:ext uri="{BB962C8B-B14F-4D97-AF65-F5344CB8AC3E}">
        <p14:creationId xmlns:p14="http://schemas.microsoft.com/office/powerpoint/2010/main" val="20277059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texte 2">
            <a:extLst>
              <a:ext uri="{FF2B5EF4-FFF2-40B4-BE49-F238E27FC236}">
                <a16:creationId xmlns:a16="http://schemas.microsoft.com/office/drawing/2014/main" id="{31E74B8D-47BA-450E-84A9-9DAD8B81E173}"/>
              </a:ext>
            </a:extLst>
          </p:cNvPr>
          <p:cNvSpPr>
            <a:spLocks noGrp="1"/>
          </p:cNvSpPr>
          <p:nvPr>
            <p:ph type="body" sz="quarter" idx="12"/>
          </p:nvPr>
        </p:nvSpPr>
        <p:spPr>
          <a:xfrm>
            <a:off x="74341" y="89867"/>
            <a:ext cx="802888" cy="802231"/>
          </a:xfrm>
        </p:spPr>
        <p:txBody>
          <a:bodyPr/>
          <a:lstStyle/>
          <a:p>
            <a:r>
              <a:rPr lang="fr-FR" sz="4400" dirty="0"/>
              <a:t>4|</a:t>
            </a:r>
          </a:p>
        </p:txBody>
      </p:sp>
      <p:sp>
        <p:nvSpPr>
          <p:cNvPr id="4" name="Espace réservé du texte 3">
            <a:extLst>
              <a:ext uri="{FF2B5EF4-FFF2-40B4-BE49-F238E27FC236}">
                <a16:creationId xmlns:a16="http://schemas.microsoft.com/office/drawing/2014/main" id="{BE7D8616-EDCD-4FD7-85C3-8F95F8ACE8D9}"/>
              </a:ext>
            </a:extLst>
          </p:cNvPr>
          <p:cNvSpPr>
            <a:spLocks noGrp="1"/>
          </p:cNvSpPr>
          <p:nvPr>
            <p:ph type="body" sz="quarter" idx="15"/>
          </p:nvPr>
        </p:nvSpPr>
        <p:spPr>
          <a:xfrm>
            <a:off x="704671" y="114729"/>
            <a:ext cx="5361592" cy="891440"/>
          </a:xfrm>
        </p:spPr>
        <p:txBody>
          <a:bodyPr/>
          <a:lstStyle/>
          <a:p>
            <a:r>
              <a:rPr lang="fr-FR" sz="4400" dirty="0"/>
              <a:t>Practice</a:t>
            </a:r>
          </a:p>
          <a:p>
            <a:endParaRPr lang="fr-FR" dirty="0"/>
          </a:p>
        </p:txBody>
      </p:sp>
      <p:sp>
        <p:nvSpPr>
          <p:cNvPr id="5" name="Espace réservé du texte 2">
            <a:extLst>
              <a:ext uri="{FF2B5EF4-FFF2-40B4-BE49-F238E27FC236}">
                <a16:creationId xmlns:a16="http://schemas.microsoft.com/office/drawing/2014/main" id="{679F311C-9CF5-44A6-B218-6376C5D203BA}"/>
              </a:ext>
            </a:extLst>
          </p:cNvPr>
          <p:cNvSpPr txBox="1">
            <a:spLocks/>
          </p:cNvSpPr>
          <p:nvPr/>
        </p:nvSpPr>
        <p:spPr>
          <a:xfrm>
            <a:off x="216450" y="1509133"/>
            <a:ext cx="2808000" cy="3352799"/>
          </a:xfrm>
          <a:prstGeom prst="rect">
            <a:avLst/>
          </a:prstGeom>
        </p:spPr>
        <p:txBody>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chemeClr val="tx1"/>
                </a:solidFill>
                <a:latin typeface="+mn-lt"/>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800" dirty="0">
                <a:solidFill>
                  <a:srgbClr val="FF0000"/>
                </a:solidFill>
                <a:latin typeface="Helvetica" panose="020B0604020202020204" pitchFamily="34" charset="0"/>
                <a:cs typeface="Helvetica" panose="020B0604020202020204" pitchFamily="34" charset="0"/>
              </a:rPr>
              <a:t>Exercise :</a:t>
            </a:r>
          </a:p>
          <a:p>
            <a:endParaRPr lang="en-US" sz="1800" dirty="0">
              <a:solidFill>
                <a:srgbClr val="FF0000"/>
              </a:solidFill>
              <a:latin typeface="Helvetica" panose="020B0604020202020204" pitchFamily="34" charset="0"/>
              <a:cs typeface="Helvetica" panose="020B0604020202020204" pitchFamily="34" charset="0"/>
            </a:endParaRPr>
          </a:p>
          <a:p>
            <a:r>
              <a:rPr lang="en-US" sz="1800" dirty="0">
                <a:latin typeface="Helvetica" panose="020B0604020202020204" pitchFamily="34" charset="0"/>
                <a:cs typeface="Helvetica" panose="020B0604020202020204" pitchFamily="34" charset="0"/>
              </a:rPr>
              <a:t>Generate an external interrupt to turn on a Led when a signal is sent to an input pin.</a:t>
            </a:r>
            <a:endParaRPr lang="fr-FR" dirty="0">
              <a:latin typeface="Helvetica" panose="020B0604020202020204" pitchFamily="34" charset="0"/>
              <a:cs typeface="Helvetica" panose="020B0604020202020204" pitchFamily="34" charset="0"/>
            </a:endParaRPr>
          </a:p>
        </p:txBody>
      </p:sp>
      <p:sp>
        <p:nvSpPr>
          <p:cNvPr id="8" name="Titre 1">
            <a:extLst>
              <a:ext uri="{FF2B5EF4-FFF2-40B4-BE49-F238E27FC236}">
                <a16:creationId xmlns:a16="http://schemas.microsoft.com/office/drawing/2014/main" id="{4CD5CE33-B0DD-4616-B867-3D318CCA3653}"/>
              </a:ext>
            </a:extLst>
          </p:cNvPr>
          <p:cNvSpPr txBox="1">
            <a:spLocks/>
          </p:cNvSpPr>
          <p:nvPr/>
        </p:nvSpPr>
        <p:spPr>
          <a:xfrm>
            <a:off x="318506" y="916961"/>
            <a:ext cx="3056596" cy="59217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dk1"/>
              </a:buClr>
              <a:buSzPts val="4800"/>
              <a:buFont typeface="Arial"/>
              <a:buNone/>
              <a:defRPr sz="4800" b="0" i="0" u="none" strike="noStrike" cap="none">
                <a:ln>
                  <a:noFill/>
                </a:ln>
                <a:solidFill>
                  <a:schemeClr val="dk1"/>
                </a:solidFill>
                <a:latin typeface="+mj-lt"/>
                <a:ea typeface="Arial"/>
                <a:cs typeface="Arial"/>
                <a:sym typeface="Arial"/>
              </a:defRPr>
            </a:lvl1pPr>
            <a:lvl2pPr marR="0" lvl="1"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2pPr>
            <a:lvl3pPr marR="0" lvl="2"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3pPr>
            <a:lvl4pPr marR="0" lvl="3"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4pPr>
            <a:lvl5pPr marR="0" lvl="4"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5pPr>
            <a:lvl6pPr marR="0" lvl="5"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6pPr>
            <a:lvl7pPr marR="0" lvl="6"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7pPr>
            <a:lvl8pPr marR="0" lvl="7"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8pPr>
            <a:lvl9pPr marR="0" lvl="8"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9pPr>
          </a:lstStyle>
          <a:p>
            <a:r>
              <a:rPr lang="en-GB" sz="2400" dirty="0">
                <a:solidFill>
                  <a:schemeClr val="tx1">
                    <a:lumMod val="75000"/>
                  </a:schemeClr>
                </a:solidFill>
                <a:latin typeface="Helvetica" panose="020B0604020202020204" pitchFamily="34" charset="0"/>
                <a:cs typeface="Helvetica" panose="020B0604020202020204" pitchFamily="34" charset="0"/>
              </a:rPr>
              <a:t>Interrupts</a:t>
            </a:r>
          </a:p>
        </p:txBody>
      </p:sp>
    </p:spTree>
    <p:extLst>
      <p:ext uri="{BB962C8B-B14F-4D97-AF65-F5344CB8AC3E}">
        <p14:creationId xmlns:p14="http://schemas.microsoft.com/office/powerpoint/2010/main" val="324907773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texte 2">
            <a:extLst>
              <a:ext uri="{FF2B5EF4-FFF2-40B4-BE49-F238E27FC236}">
                <a16:creationId xmlns:a16="http://schemas.microsoft.com/office/drawing/2014/main" id="{31E74B8D-47BA-450E-84A9-9DAD8B81E173}"/>
              </a:ext>
            </a:extLst>
          </p:cNvPr>
          <p:cNvSpPr>
            <a:spLocks noGrp="1"/>
          </p:cNvSpPr>
          <p:nvPr>
            <p:ph type="body" sz="quarter" idx="12"/>
          </p:nvPr>
        </p:nvSpPr>
        <p:spPr>
          <a:xfrm>
            <a:off x="74341" y="89867"/>
            <a:ext cx="802888" cy="802231"/>
          </a:xfrm>
        </p:spPr>
        <p:txBody>
          <a:bodyPr/>
          <a:lstStyle/>
          <a:p>
            <a:r>
              <a:rPr lang="fr-FR" sz="4400" dirty="0"/>
              <a:t>4|</a:t>
            </a:r>
          </a:p>
        </p:txBody>
      </p:sp>
      <p:sp>
        <p:nvSpPr>
          <p:cNvPr id="4" name="Espace réservé du texte 3">
            <a:extLst>
              <a:ext uri="{FF2B5EF4-FFF2-40B4-BE49-F238E27FC236}">
                <a16:creationId xmlns:a16="http://schemas.microsoft.com/office/drawing/2014/main" id="{BE7D8616-EDCD-4FD7-85C3-8F95F8ACE8D9}"/>
              </a:ext>
            </a:extLst>
          </p:cNvPr>
          <p:cNvSpPr>
            <a:spLocks noGrp="1"/>
          </p:cNvSpPr>
          <p:nvPr>
            <p:ph type="body" sz="quarter" idx="15"/>
          </p:nvPr>
        </p:nvSpPr>
        <p:spPr>
          <a:xfrm>
            <a:off x="704671" y="114729"/>
            <a:ext cx="5361592" cy="891440"/>
          </a:xfrm>
        </p:spPr>
        <p:txBody>
          <a:bodyPr/>
          <a:lstStyle/>
          <a:p>
            <a:r>
              <a:rPr lang="fr-FR" sz="4400" dirty="0"/>
              <a:t>Practice</a:t>
            </a:r>
          </a:p>
          <a:p>
            <a:endParaRPr lang="fr-FR" dirty="0"/>
          </a:p>
        </p:txBody>
      </p:sp>
      <p:sp>
        <p:nvSpPr>
          <p:cNvPr id="5" name="Espace réservé du texte 2">
            <a:extLst>
              <a:ext uri="{FF2B5EF4-FFF2-40B4-BE49-F238E27FC236}">
                <a16:creationId xmlns:a16="http://schemas.microsoft.com/office/drawing/2014/main" id="{679F311C-9CF5-44A6-B218-6376C5D203BA}"/>
              </a:ext>
            </a:extLst>
          </p:cNvPr>
          <p:cNvSpPr txBox="1">
            <a:spLocks/>
          </p:cNvSpPr>
          <p:nvPr/>
        </p:nvSpPr>
        <p:spPr>
          <a:xfrm>
            <a:off x="216450" y="1509133"/>
            <a:ext cx="2808000" cy="3352799"/>
          </a:xfrm>
          <a:prstGeom prst="rect">
            <a:avLst/>
          </a:prstGeom>
        </p:spPr>
        <p:txBody>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chemeClr val="tx1"/>
                </a:solidFill>
                <a:latin typeface="+mn-lt"/>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800" dirty="0">
                <a:solidFill>
                  <a:srgbClr val="FF0000"/>
                </a:solidFill>
                <a:latin typeface="Helvetica" panose="020B0604020202020204" pitchFamily="34" charset="0"/>
                <a:cs typeface="Helvetica" panose="020B0604020202020204" pitchFamily="34" charset="0"/>
              </a:rPr>
              <a:t>Exercise :</a:t>
            </a:r>
          </a:p>
          <a:p>
            <a:endParaRPr lang="en-US" sz="1800" dirty="0">
              <a:solidFill>
                <a:srgbClr val="FF0000"/>
              </a:solidFill>
              <a:latin typeface="Helvetica" panose="020B0604020202020204" pitchFamily="34" charset="0"/>
              <a:cs typeface="Helvetica" panose="020B0604020202020204" pitchFamily="34" charset="0"/>
            </a:endParaRPr>
          </a:p>
          <a:p>
            <a:r>
              <a:rPr lang="en-US" sz="1800" dirty="0">
                <a:latin typeface="Helvetica" panose="020B0604020202020204" pitchFamily="34" charset="0"/>
                <a:cs typeface="Helvetica" panose="020B0604020202020204" pitchFamily="34" charset="0"/>
              </a:rPr>
              <a:t>Enable a serial communication with your computer and send the input information of a pin.</a:t>
            </a:r>
          </a:p>
          <a:p>
            <a:r>
              <a:rPr lang="en-US" sz="1800" dirty="0">
                <a:latin typeface="Helvetica" panose="020B0604020202020204" pitchFamily="34" charset="0"/>
                <a:cs typeface="Helvetica" panose="020B0604020202020204" pitchFamily="34" charset="0"/>
              </a:rPr>
              <a:t>Then, allow to send a data from your computer to switch on a Led</a:t>
            </a:r>
            <a:endParaRPr lang="fr-FR" dirty="0">
              <a:latin typeface="Helvetica" panose="020B0604020202020204" pitchFamily="34" charset="0"/>
              <a:cs typeface="Helvetica" panose="020B0604020202020204" pitchFamily="34" charset="0"/>
            </a:endParaRPr>
          </a:p>
        </p:txBody>
      </p:sp>
      <p:sp>
        <p:nvSpPr>
          <p:cNvPr id="8" name="Titre 1">
            <a:extLst>
              <a:ext uri="{FF2B5EF4-FFF2-40B4-BE49-F238E27FC236}">
                <a16:creationId xmlns:a16="http://schemas.microsoft.com/office/drawing/2014/main" id="{4CD5CE33-B0DD-4616-B867-3D318CCA3653}"/>
              </a:ext>
            </a:extLst>
          </p:cNvPr>
          <p:cNvSpPr txBox="1">
            <a:spLocks/>
          </p:cNvSpPr>
          <p:nvPr/>
        </p:nvSpPr>
        <p:spPr>
          <a:xfrm>
            <a:off x="318506" y="916961"/>
            <a:ext cx="3056596" cy="59217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dk1"/>
              </a:buClr>
              <a:buSzPts val="4800"/>
              <a:buFont typeface="Arial"/>
              <a:buNone/>
              <a:defRPr sz="4800" b="0" i="0" u="none" strike="noStrike" cap="none">
                <a:ln>
                  <a:noFill/>
                </a:ln>
                <a:solidFill>
                  <a:schemeClr val="dk1"/>
                </a:solidFill>
                <a:latin typeface="+mj-lt"/>
                <a:ea typeface="Arial"/>
                <a:cs typeface="Arial"/>
                <a:sym typeface="Arial"/>
              </a:defRPr>
            </a:lvl1pPr>
            <a:lvl2pPr marR="0" lvl="1"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2pPr>
            <a:lvl3pPr marR="0" lvl="2"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3pPr>
            <a:lvl4pPr marR="0" lvl="3"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4pPr>
            <a:lvl5pPr marR="0" lvl="4"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5pPr>
            <a:lvl6pPr marR="0" lvl="5"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6pPr>
            <a:lvl7pPr marR="0" lvl="6"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7pPr>
            <a:lvl8pPr marR="0" lvl="7"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8pPr>
            <a:lvl9pPr marR="0" lvl="8"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9pPr>
          </a:lstStyle>
          <a:p>
            <a:r>
              <a:rPr lang="en-GB" sz="2400" dirty="0">
                <a:solidFill>
                  <a:schemeClr val="tx1">
                    <a:lumMod val="75000"/>
                  </a:schemeClr>
                </a:solidFill>
                <a:latin typeface="Helvetica" panose="020B0604020202020204" pitchFamily="34" charset="0"/>
                <a:cs typeface="Helvetica" panose="020B0604020202020204" pitchFamily="34" charset="0"/>
              </a:rPr>
              <a:t>USART</a:t>
            </a:r>
          </a:p>
        </p:txBody>
      </p:sp>
    </p:spTree>
    <p:extLst>
      <p:ext uri="{BB962C8B-B14F-4D97-AF65-F5344CB8AC3E}">
        <p14:creationId xmlns:p14="http://schemas.microsoft.com/office/powerpoint/2010/main" val="160869612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texte 2">
            <a:extLst>
              <a:ext uri="{FF2B5EF4-FFF2-40B4-BE49-F238E27FC236}">
                <a16:creationId xmlns:a16="http://schemas.microsoft.com/office/drawing/2014/main" id="{31E74B8D-47BA-450E-84A9-9DAD8B81E173}"/>
              </a:ext>
            </a:extLst>
          </p:cNvPr>
          <p:cNvSpPr>
            <a:spLocks noGrp="1"/>
          </p:cNvSpPr>
          <p:nvPr>
            <p:ph type="body" sz="quarter" idx="12"/>
          </p:nvPr>
        </p:nvSpPr>
        <p:spPr>
          <a:xfrm>
            <a:off x="74341" y="89867"/>
            <a:ext cx="802888" cy="802231"/>
          </a:xfrm>
        </p:spPr>
        <p:txBody>
          <a:bodyPr/>
          <a:lstStyle/>
          <a:p>
            <a:r>
              <a:rPr lang="fr-FR" sz="4400" dirty="0"/>
              <a:t>4|</a:t>
            </a:r>
          </a:p>
        </p:txBody>
      </p:sp>
      <p:sp>
        <p:nvSpPr>
          <p:cNvPr id="4" name="Espace réservé du texte 3">
            <a:extLst>
              <a:ext uri="{FF2B5EF4-FFF2-40B4-BE49-F238E27FC236}">
                <a16:creationId xmlns:a16="http://schemas.microsoft.com/office/drawing/2014/main" id="{BE7D8616-EDCD-4FD7-85C3-8F95F8ACE8D9}"/>
              </a:ext>
            </a:extLst>
          </p:cNvPr>
          <p:cNvSpPr>
            <a:spLocks noGrp="1"/>
          </p:cNvSpPr>
          <p:nvPr>
            <p:ph type="body" sz="quarter" idx="15"/>
          </p:nvPr>
        </p:nvSpPr>
        <p:spPr>
          <a:xfrm>
            <a:off x="704671" y="114729"/>
            <a:ext cx="5361592" cy="891440"/>
          </a:xfrm>
        </p:spPr>
        <p:txBody>
          <a:bodyPr/>
          <a:lstStyle/>
          <a:p>
            <a:r>
              <a:rPr lang="fr-FR" sz="4400" dirty="0"/>
              <a:t>Practice</a:t>
            </a:r>
          </a:p>
          <a:p>
            <a:endParaRPr lang="fr-FR" dirty="0"/>
          </a:p>
        </p:txBody>
      </p:sp>
      <p:sp>
        <p:nvSpPr>
          <p:cNvPr id="5" name="Espace réservé du texte 2">
            <a:extLst>
              <a:ext uri="{FF2B5EF4-FFF2-40B4-BE49-F238E27FC236}">
                <a16:creationId xmlns:a16="http://schemas.microsoft.com/office/drawing/2014/main" id="{679F311C-9CF5-44A6-B218-6376C5D203BA}"/>
              </a:ext>
            </a:extLst>
          </p:cNvPr>
          <p:cNvSpPr txBox="1">
            <a:spLocks/>
          </p:cNvSpPr>
          <p:nvPr/>
        </p:nvSpPr>
        <p:spPr>
          <a:xfrm>
            <a:off x="216450" y="1509133"/>
            <a:ext cx="2808000" cy="3352799"/>
          </a:xfrm>
          <a:prstGeom prst="rect">
            <a:avLst/>
          </a:prstGeom>
        </p:spPr>
        <p:txBody>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chemeClr val="tx1"/>
                </a:solidFill>
                <a:latin typeface="+mn-lt"/>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800" dirty="0">
                <a:solidFill>
                  <a:srgbClr val="FF0000"/>
                </a:solidFill>
                <a:latin typeface="Helvetica" panose="020B0604020202020204" pitchFamily="34" charset="0"/>
                <a:cs typeface="Helvetica" panose="020B0604020202020204" pitchFamily="34" charset="0"/>
              </a:rPr>
              <a:t>Exercise :</a:t>
            </a:r>
          </a:p>
          <a:p>
            <a:endParaRPr lang="en-US" sz="1800" dirty="0">
              <a:solidFill>
                <a:srgbClr val="FF0000"/>
              </a:solidFill>
              <a:latin typeface="Helvetica" panose="020B0604020202020204" pitchFamily="34" charset="0"/>
              <a:cs typeface="Helvetica" panose="020B0604020202020204" pitchFamily="34" charset="0"/>
            </a:endParaRPr>
          </a:p>
          <a:p>
            <a:r>
              <a:rPr lang="en-US" sz="1800" dirty="0">
                <a:latin typeface="Helvetica" panose="020B0604020202020204" pitchFamily="34" charset="0"/>
                <a:cs typeface="Helvetica" panose="020B0604020202020204" pitchFamily="34" charset="0"/>
              </a:rPr>
              <a:t>Realize a PWM with a duty cycle of 75%</a:t>
            </a:r>
          </a:p>
        </p:txBody>
      </p:sp>
      <p:sp>
        <p:nvSpPr>
          <p:cNvPr id="8" name="Titre 1">
            <a:extLst>
              <a:ext uri="{FF2B5EF4-FFF2-40B4-BE49-F238E27FC236}">
                <a16:creationId xmlns:a16="http://schemas.microsoft.com/office/drawing/2014/main" id="{4CD5CE33-B0DD-4616-B867-3D318CCA3653}"/>
              </a:ext>
            </a:extLst>
          </p:cNvPr>
          <p:cNvSpPr txBox="1">
            <a:spLocks/>
          </p:cNvSpPr>
          <p:nvPr/>
        </p:nvSpPr>
        <p:spPr>
          <a:xfrm>
            <a:off x="318506" y="916961"/>
            <a:ext cx="3056596" cy="59217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dk1"/>
              </a:buClr>
              <a:buSzPts val="4800"/>
              <a:buFont typeface="Arial"/>
              <a:buNone/>
              <a:defRPr sz="4800" b="0" i="0" u="none" strike="noStrike" cap="none">
                <a:ln>
                  <a:noFill/>
                </a:ln>
                <a:solidFill>
                  <a:schemeClr val="dk1"/>
                </a:solidFill>
                <a:latin typeface="+mj-lt"/>
                <a:ea typeface="Arial"/>
                <a:cs typeface="Arial"/>
                <a:sym typeface="Arial"/>
              </a:defRPr>
            </a:lvl1pPr>
            <a:lvl2pPr marR="0" lvl="1"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2pPr>
            <a:lvl3pPr marR="0" lvl="2"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3pPr>
            <a:lvl4pPr marR="0" lvl="3"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4pPr>
            <a:lvl5pPr marR="0" lvl="4"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5pPr>
            <a:lvl6pPr marR="0" lvl="5"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6pPr>
            <a:lvl7pPr marR="0" lvl="6"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7pPr>
            <a:lvl8pPr marR="0" lvl="7"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8pPr>
            <a:lvl9pPr marR="0" lvl="8"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9pPr>
          </a:lstStyle>
          <a:p>
            <a:r>
              <a:rPr lang="en-GB" sz="2400" dirty="0">
                <a:solidFill>
                  <a:schemeClr val="tx1">
                    <a:lumMod val="75000"/>
                  </a:schemeClr>
                </a:solidFill>
                <a:latin typeface="Helvetica" panose="020B0604020202020204" pitchFamily="34" charset="0"/>
                <a:cs typeface="Helvetica" panose="020B0604020202020204" pitchFamily="34" charset="0"/>
              </a:rPr>
              <a:t>Timers</a:t>
            </a:r>
          </a:p>
        </p:txBody>
      </p:sp>
    </p:spTree>
    <p:extLst>
      <p:ext uri="{BB962C8B-B14F-4D97-AF65-F5344CB8AC3E}">
        <p14:creationId xmlns:p14="http://schemas.microsoft.com/office/powerpoint/2010/main" val="245682308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texte 2">
            <a:extLst>
              <a:ext uri="{FF2B5EF4-FFF2-40B4-BE49-F238E27FC236}">
                <a16:creationId xmlns:a16="http://schemas.microsoft.com/office/drawing/2014/main" id="{31E74B8D-47BA-450E-84A9-9DAD8B81E173}"/>
              </a:ext>
            </a:extLst>
          </p:cNvPr>
          <p:cNvSpPr>
            <a:spLocks noGrp="1"/>
          </p:cNvSpPr>
          <p:nvPr>
            <p:ph type="body" sz="quarter" idx="12"/>
          </p:nvPr>
        </p:nvSpPr>
        <p:spPr>
          <a:xfrm>
            <a:off x="74341" y="89867"/>
            <a:ext cx="802888" cy="802231"/>
          </a:xfrm>
        </p:spPr>
        <p:txBody>
          <a:bodyPr/>
          <a:lstStyle/>
          <a:p>
            <a:r>
              <a:rPr lang="fr-FR" sz="4400" dirty="0"/>
              <a:t>4|</a:t>
            </a:r>
          </a:p>
        </p:txBody>
      </p:sp>
      <p:sp>
        <p:nvSpPr>
          <p:cNvPr id="4" name="Espace réservé du texte 3">
            <a:extLst>
              <a:ext uri="{FF2B5EF4-FFF2-40B4-BE49-F238E27FC236}">
                <a16:creationId xmlns:a16="http://schemas.microsoft.com/office/drawing/2014/main" id="{BE7D8616-EDCD-4FD7-85C3-8F95F8ACE8D9}"/>
              </a:ext>
            </a:extLst>
          </p:cNvPr>
          <p:cNvSpPr>
            <a:spLocks noGrp="1"/>
          </p:cNvSpPr>
          <p:nvPr>
            <p:ph type="body" sz="quarter" idx="15"/>
          </p:nvPr>
        </p:nvSpPr>
        <p:spPr>
          <a:xfrm>
            <a:off x="704671" y="114729"/>
            <a:ext cx="5361592" cy="891440"/>
          </a:xfrm>
        </p:spPr>
        <p:txBody>
          <a:bodyPr/>
          <a:lstStyle/>
          <a:p>
            <a:r>
              <a:rPr lang="fr-FR" sz="4400" dirty="0"/>
              <a:t>Practice</a:t>
            </a:r>
          </a:p>
          <a:p>
            <a:endParaRPr lang="fr-FR" dirty="0"/>
          </a:p>
        </p:txBody>
      </p:sp>
      <p:sp>
        <p:nvSpPr>
          <p:cNvPr id="8" name="Titre 1">
            <a:extLst>
              <a:ext uri="{FF2B5EF4-FFF2-40B4-BE49-F238E27FC236}">
                <a16:creationId xmlns:a16="http://schemas.microsoft.com/office/drawing/2014/main" id="{4CD5CE33-B0DD-4616-B867-3D318CCA3653}"/>
              </a:ext>
            </a:extLst>
          </p:cNvPr>
          <p:cNvSpPr txBox="1">
            <a:spLocks/>
          </p:cNvSpPr>
          <p:nvPr/>
        </p:nvSpPr>
        <p:spPr>
          <a:xfrm>
            <a:off x="318506" y="916961"/>
            <a:ext cx="3056596" cy="59217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dk1"/>
              </a:buClr>
              <a:buSzPts val="4800"/>
              <a:buFont typeface="Arial"/>
              <a:buNone/>
              <a:defRPr sz="4800" b="0" i="0" u="none" strike="noStrike" cap="none">
                <a:ln>
                  <a:noFill/>
                </a:ln>
                <a:solidFill>
                  <a:schemeClr val="dk1"/>
                </a:solidFill>
                <a:latin typeface="+mj-lt"/>
                <a:ea typeface="Arial"/>
                <a:cs typeface="Arial"/>
                <a:sym typeface="Arial"/>
              </a:defRPr>
            </a:lvl1pPr>
            <a:lvl2pPr marR="0" lvl="1"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2pPr>
            <a:lvl3pPr marR="0" lvl="2"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3pPr>
            <a:lvl4pPr marR="0" lvl="3"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4pPr>
            <a:lvl5pPr marR="0" lvl="4"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5pPr>
            <a:lvl6pPr marR="0" lvl="5"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6pPr>
            <a:lvl7pPr marR="0" lvl="6"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7pPr>
            <a:lvl8pPr marR="0" lvl="7"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8pPr>
            <a:lvl9pPr marR="0" lvl="8"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9pPr>
          </a:lstStyle>
          <a:p>
            <a:r>
              <a:rPr lang="en-GB" sz="2400" dirty="0">
                <a:solidFill>
                  <a:schemeClr val="tx1">
                    <a:lumMod val="75000"/>
                  </a:schemeClr>
                </a:solidFill>
                <a:latin typeface="Helvetica" panose="020B0604020202020204" pitchFamily="34" charset="0"/>
                <a:cs typeface="Helvetica" panose="020B0604020202020204" pitchFamily="34" charset="0"/>
              </a:rPr>
              <a:t>Trial by wombat !</a:t>
            </a:r>
          </a:p>
        </p:txBody>
      </p:sp>
      <p:pic>
        <p:nvPicPr>
          <p:cNvPr id="2050" name="Picture 2" descr="Rencontrez le wombat, la boule de poil la plus cool d'Australie - Easyvoyage">
            <a:extLst>
              <a:ext uri="{FF2B5EF4-FFF2-40B4-BE49-F238E27FC236}">
                <a16:creationId xmlns:a16="http://schemas.microsoft.com/office/drawing/2014/main" id="{3548B1FF-BB12-4DE8-997C-82270732A2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93794" y="1509133"/>
            <a:ext cx="4827549" cy="3218366"/>
          </a:xfrm>
          <a:prstGeom prst="rect">
            <a:avLst/>
          </a:prstGeom>
          <a:noFill/>
          <a:ln w="38100">
            <a:solidFill>
              <a:schemeClr val="tx1"/>
            </a:solidFill>
          </a:ln>
          <a:effectLst>
            <a:softEdge rad="317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50352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texte 2">
            <a:extLst>
              <a:ext uri="{FF2B5EF4-FFF2-40B4-BE49-F238E27FC236}">
                <a16:creationId xmlns:a16="http://schemas.microsoft.com/office/drawing/2014/main" id="{C95D140A-362B-4819-BDAE-9D582804F7D4}"/>
              </a:ext>
            </a:extLst>
          </p:cNvPr>
          <p:cNvSpPr>
            <a:spLocks noGrp="1"/>
          </p:cNvSpPr>
          <p:nvPr>
            <p:ph type="body" sz="quarter" idx="12"/>
          </p:nvPr>
        </p:nvSpPr>
        <p:spPr>
          <a:xfrm>
            <a:off x="74341" y="89867"/>
            <a:ext cx="802888" cy="802231"/>
          </a:xfrm>
        </p:spPr>
        <p:txBody>
          <a:bodyPr/>
          <a:lstStyle/>
          <a:p>
            <a:r>
              <a:rPr lang="fr-FR" sz="4400" dirty="0"/>
              <a:t>1|</a:t>
            </a:r>
          </a:p>
        </p:txBody>
      </p:sp>
      <p:sp>
        <p:nvSpPr>
          <p:cNvPr id="5" name="Espace réservé du texte 3">
            <a:extLst>
              <a:ext uri="{FF2B5EF4-FFF2-40B4-BE49-F238E27FC236}">
                <a16:creationId xmlns:a16="http://schemas.microsoft.com/office/drawing/2014/main" id="{60C46A62-D112-4789-8DC5-D526C3719546}"/>
              </a:ext>
            </a:extLst>
          </p:cNvPr>
          <p:cNvSpPr>
            <a:spLocks noGrp="1"/>
          </p:cNvSpPr>
          <p:nvPr>
            <p:ph type="body" sz="quarter" idx="15"/>
          </p:nvPr>
        </p:nvSpPr>
        <p:spPr>
          <a:xfrm>
            <a:off x="704672" y="114729"/>
            <a:ext cx="4639556" cy="891440"/>
          </a:xfrm>
        </p:spPr>
        <p:txBody>
          <a:bodyPr/>
          <a:lstStyle/>
          <a:p>
            <a:r>
              <a:rPr lang="en-GB" sz="4400" dirty="0"/>
              <a:t>Architecture</a:t>
            </a:r>
          </a:p>
          <a:p>
            <a:endParaRPr lang="fr-FR" dirty="0"/>
          </a:p>
        </p:txBody>
      </p:sp>
      <p:sp>
        <p:nvSpPr>
          <p:cNvPr id="7" name="Espace réservé du texte 2">
            <a:extLst>
              <a:ext uri="{FF2B5EF4-FFF2-40B4-BE49-F238E27FC236}">
                <a16:creationId xmlns:a16="http://schemas.microsoft.com/office/drawing/2014/main" id="{8D0DB75B-6EF0-4AED-9DFB-42377FDB63EF}"/>
              </a:ext>
            </a:extLst>
          </p:cNvPr>
          <p:cNvSpPr txBox="1">
            <a:spLocks/>
          </p:cNvSpPr>
          <p:nvPr/>
        </p:nvSpPr>
        <p:spPr>
          <a:xfrm>
            <a:off x="475785" y="1031031"/>
            <a:ext cx="4497659" cy="3749125"/>
          </a:xfrm>
          <a:prstGeom prst="rect">
            <a:avLst/>
          </a:prstGeom>
        </p:spPr>
        <p:txBody>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chemeClr val="tx1"/>
                </a:solidFill>
                <a:latin typeface="+mn-lt"/>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GB" sz="2800" dirty="0">
                <a:solidFill>
                  <a:schemeClr val="tx1">
                    <a:lumMod val="85000"/>
                  </a:schemeClr>
                </a:solidFill>
                <a:latin typeface="Helvetica" panose="020B0604020202020204" pitchFamily="34" charset="0"/>
                <a:cs typeface="Helvetica" panose="020B0604020202020204" pitchFamily="34" charset="0"/>
              </a:rPr>
              <a:t>Internal architecture</a:t>
            </a:r>
            <a:br>
              <a:rPr lang="fr-FR" sz="1600" dirty="0">
                <a:solidFill>
                  <a:schemeClr val="accent1"/>
                </a:solidFill>
                <a:latin typeface="Helvetica" panose="020B0604020202020204" pitchFamily="34" charset="0"/>
                <a:cs typeface="Helvetica" panose="020B0604020202020204" pitchFamily="34" charset="0"/>
              </a:rPr>
            </a:br>
            <a:endParaRPr lang="fr-FR" sz="1600" dirty="0">
              <a:solidFill>
                <a:schemeClr val="accent1"/>
              </a:solidFill>
              <a:latin typeface="Helvetica" panose="020B0604020202020204" pitchFamily="34" charset="0"/>
              <a:cs typeface="Helvetica" panose="020B0604020202020204" pitchFamily="34" charset="0"/>
            </a:endParaRPr>
          </a:p>
          <a:p>
            <a:pPr marL="285750" indent="-285750">
              <a:buClr>
                <a:schemeClr val="accent1"/>
              </a:buClr>
              <a:buFont typeface="Arial" panose="020B0604020202020204" pitchFamily="34" charset="0"/>
              <a:buChar char="•"/>
            </a:pPr>
            <a:r>
              <a:rPr lang="en-GB" sz="2000" dirty="0">
                <a:solidFill>
                  <a:schemeClr val="accent1"/>
                </a:solidFill>
                <a:latin typeface="Helvetica" panose="020B0604020202020204" pitchFamily="34" charset="0"/>
                <a:cs typeface="Helvetica" panose="020B0604020202020204" pitchFamily="34" charset="0"/>
              </a:rPr>
              <a:t>What is a micro-controller?</a:t>
            </a:r>
          </a:p>
          <a:p>
            <a:pPr marL="285750" indent="-285750">
              <a:buClr>
                <a:schemeClr val="accent1"/>
              </a:buClr>
              <a:buFont typeface="Arial" panose="020B0604020202020204" pitchFamily="34" charset="0"/>
              <a:buChar char="•"/>
            </a:pPr>
            <a:r>
              <a:rPr lang="en-GB" sz="2000" dirty="0">
                <a:solidFill>
                  <a:schemeClr val="accent1"/>
                </a:solidFill>
                <a:latin typeface="Helvetica" panose="020B0604020202020204" pitchFamily="34" charset="0"/>
                <a:cs typeface="Helvetica" panose="020B0604020202020204" pitchFamily="34" charset="0"/>
              </a:rPr>
              <a:t>Difference between them</a:t>
            </a:r>
          </a:p>
          <a:p>
            <a:pPr marL="285750" indent="-285750">
              <a:buClr>
                <a:schemeClr val="accent1"/>
              </a:buClr>
              <a:buFont typeface="Arial" panose="020B0604020202020204" pitchFamily="34" charset="0"/>
              <a:buChar char="•"/>
            </a:pPr>
            <a:r>
              <a:rPr lang="en-GB" sz="2000" dirty="0">
                <a:solidFill>
                  <a:schemeClr val="accent1"/>
                </a:solidFill>
                <a:latin typeface="Helvetica" panose="020B0604020202020204" pitchFamily="34" charset="0"/>
                <a:cs typeface="Helvetica" panose="020B0604020202020204" pitchFamily="34" charset="0"/>
              </a:rPr>
              <a:t>Register</a:t>
            </a:r>
          </a:p>
          <a:p>
            <a:pPr marL="285750" indent="-285750">
              <a:buClr>
                <a:schemeClr val="accent1"/>
              </a:buClr>
              <a:buFont typeface="Arial" panose="020B0604020202020204" pitchFamily="34" charset="0"/>
              <a:buChar char="•"/>
            </a:pPr>
            <a:r>
              <a:rPr lang="en-GB" sz="2000" dirty="0" err="1">
                <a:solidFill>
                  <a:schemeClr val="accent1"/>
                </a:solidFill>
                <a:latin typeface="Helvetica" panose="020B0604020202020204" pitchFamily="34" charset="0"/>
                <a:cs typeface="Helvetica" panose="020B0604020202020204" pitchFamily="34" charset="0"/>
              </a:rPr>
              <a:t>ATmega</a:t>
            </a:r>
            <a:r>
              <a:rPr lang="en-GB" sz="2000" dirty="0">
                <a:solidFill>
                  <a:schemeClr val="accent1"/>
                </a:solidFill>
                <a:latin typeface="Helvetica" panose="020B0604020202020204" pitchFamily="34" charset="0"/>
                <a:cs typeface="Helvetica" panose="020B0604020202020204" pitchFamily="34" charset="0"/>
              </a:rPr>
              <a:t> 328</a:t>
            </a:r>
          </a:p>
        </p:txBody>
      </p:sp>
      <p:pic>
        <p:nvPicPr>
          <p:cNvPr id="6" name="Picture 2" descr="Chip Circuit wallpaper by Susun77 - 47 - Free on ZEDGE™">
            <a:extLst>
              <a:ext uri="{FF2B5EF4-FFF2-40B4-BE49-F238E27FC236}">
                <a16:creationId xmlns:a16="http://schemas.microsoft.com/office/drawing/2014/main" id="{DADBD6BE-94CD-4F33-A50E-C3A24B78A2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63607" y="0"/>
            <a:ext cx="2571750" cy="5143500"/>
          </a:xfrm>
          <a:prstGeom prst="rect">
            <a:avLst/>
          </a:prstGeom>
          <a:noFill/>
          <a:effectLst>
            <a:softEdge rad="317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0301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texte 2">
            <a:extLst>
              <a:ext uri="{FF2B5EF4-FFF2-40B4-BE49-F238E27FC236}">
                <a16:creationId xmlns:a16="http://schemas.microsoft.com/office/drawing/2014/main" id="{31E74B8D-47BA-450E-84A9-9DAD8B81E173}"/>
              </a:ext>
            </a:extLst>
          </p:cNvPr>
          <p:cNvSpPr>
            <a:spLocks noGrp="1"/>
          </p:cNvSpPr>
          <p:nvPr>
            <p:ph type="body" sz="quarter" idx="12"/>
          </p:nvPr>
        </p:nvSpPr>
        <p:spPr>
          <a:xfrm>
            <a:off x="74341" y="89867"/>
            <a:ext cx="802888" cy="802231"/>
          </a:xfrm>
        </p:spPr>
        <p:txBody>
          <a:bodyPr/>
          <a:lstStyle/>
          <a:p>
            <a:r>
              <a:rPr lang="fr-FR" sz="4400" dirty="0"/>
              <a:t>1|</a:t>
            </a:r>
          </a:p>
        </p:txBody>
      </p:sp>
      <p:sp>
        <p:nvSpPr>
          <p:cNvPr id="4" name="Espace réservé du texte 3">
            <a:extLst>
              <a:ext uri="{FF2B5EF4-FFF2-40B4-BE49-F238E27FC236}">
                <a16:creationId xmlns:a16="http://schemas.microsoft.com/office/drawing/2014/main" id="{BE7D8616-EDCD-4FD7-85C3-8F95F8ACE8D9}"/>
              </a:ext>
            </a:extLst>
          </p:cNvPr>
          <p:cNvSpPr>
            <a:spLocks noGrp="1"/>
          </p:cNvSpPr>
          <p:nvPr>
            <p:ph type="body" sz="quarter" idx="15"/>
          </p:nvPr>
        </p:nvSpPr>
        <p:spPr>
          <a:xfrm>
            <a:off x="704671" y="114729"/>
            <a:ext cx="5361592" cy="891440"/>
          </a:xfrm>
        </p:spPr>
        <p:txBody>
          <a:bodyPr/>
          <a:lstStyle/>
          <a:p>
            <a:r>
              <a:rPr lang="en-GB" sz="4400" dirty="0"/>
              <a:t>Architecture</a:t>
            </a:r>
          </a:p>
          <a:p>
            <a:endParaRPr lang="fr-FR" dirty="0"/>
          </a:p>
        </p:txBody>
      </p:sp>
      <p:sp>
        <p:nvSpPr>
          <p:cNvPr id="5" name="Espace réservé du texte 2">
            <a:extLst>
              <a:ext uri="{FF2B5EF4-FFF2-40B4-BE49-F238E27FC236}">
                <a16:creationId xmlns:a16="http://schemas.microsoft.com/office/drawing/2014/main" id="{679F311C-9CF5-44A6-B218-6376C5D203BA}"/>
              </a:ext>
            </a:extLst>
          </p:cNvPr>
          <p:cNvSpPr txBox="1">
            <a:spLocks/>
          </p:cNvSpPr>
          <p:nvPr/>
        </p:nvSpPr>
        <p:spPr>
          <a:xfrm>
            <a:off x="216450" y="1509133"/>
            <a:ext cx="2808000" cy="3352799"/>
          </a:xfrm>
          <a:prstGeom prst="rect">
            <a:avLst/>
          </a:prstGeom>
        </p:spPr>
        <p:txBody>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chemeClr val="tx1"/>
                </a:solidFill>
                <a:latin typeface="+mn-lt"/>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800" dirty="0">
                <a:solidFill>
                  <a:schemeClr val="accent1"/>
                </a:solidFill>
                <a:latin typeface="Helvetica" panose="020B0604020202020204" pitchFamily="34" charset="0"/>
                <a:cs typeface="Helvetica" panose="020B0604020202020204" pitchFamily="34" charset="0"/>
              </a:rPr>
              <a:t>Definition :</a:t>
            </a:r>
          </a:p>
          <a:p>
            <a:r>
              <a:rPr lang="en-US" b="1" dirty="0">
                <a:latin typeface="Helvetica" panose="020B0604020202020204" pitchFamily="34" charset="0"/>
                <a:cs typeface="Helvetica" panose="020B0604020202020204" pitchFamily="34" charset="0"/>
              </a:rPr>
              <a:t>A micro-controller </a:t>
            </a:r>
            <a:r>
              <a:rPr lang="en-US" dirty="0">
                <a:latin typeface="Helvetica" panose="020B0604020202020204" pitchFamily="34" charset="0"/>
                <a:cs typeface="Helvetica" panose="020B0604020202020204" pitchFamily="34" charset="0"/>
              </a:rPr>
              <a:t>can be comparable to a little stand-alone computer; it is an extremely powerful device, which is able of executing a series of pre-programmed tasks and interacting with extra hardware devices. Several microcontrollers contains a memory to store the program to be executed, and a lot of input/output lines that can be a used to act jointly with other devices, like reading the state of a sensor or controlling a motor.</a:t>
            </a:r>
            <a:endParaRPr lang="fr-FR" dirty="0">
              <a:latin typeface="Helvetica" panose="020B0604020202020204" pitchFamily="34" charset="0"/>
              <a:cs typeface="Helvetica" panose="020B0604020202020204" pitchFamily="34" charset="0"/>
            </a:endParaRPr>
          </a:p>
        </p:txBody>
      </p:sp>
      <p:sp>
        <p:nvSpPr>
          <p:cNvPr id="8" name="Titre 1">
            <a:extLst>
              <a:ext uri="{FF2B5EF4-FFF2-40B4-BE49-F238E27FC236}">
                <a16:creationId xmlns:a16="http://schemas.microsoft.com/office/drawing/2014/main" id="{4CD5CE33-B0DD-4616-B867-3D318CCA3653}"/>
              </a:ext>
            </a:extLst>
          </p:cNvPr>
          <p:cNvSpPr txBox="1">
            <a:spLocks/>
          </p:cNvSpPr>
          <p:nvPr/>
        </p:nvSpPr>
        <p:spPr>
          <a:xfrm>
            <a:off x="318505" y="916961"/>
            <a:ext cx="4030471" cy="59217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dk1"/>
              </a:buClr>
              <a:buSzPts val="4800"/>
              <a:buFont typeface="Arial"/>
              <a:buNone/>
              <a:defRPr sz="4800" b="0" i="0" u="none" strike="noStrike" cap="none">
                <a:ln>
                  <a:noFill/>
                </a:ln>
                <a:solidFill>
                  <a:schemeClr val="dk1"/>
                </a:solidFill>
                <a:latin typeface="+mj-lt"/>
                <a:ea typeface="Arial"/>
                <a:cs typeface="Arial"/>
                <a:sym typeface="Arial"/>
              </a:defRPr>
            </a:lvl1pPr>
            <a:lvl2pPr marR="0" lvl="1"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2pPr>
            <a:lvl3pPr marR="0" lvl="2"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3pPr>
            <a:lvl4pPr marR="0" lvl="3"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4pPr>
            <a:lvl5pPr marR="0" lvl="4"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5pPr>
            <a:lvl6pPr marR="0" lvl="5"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6pPr>
            <a:lvl7pPr marR="0" lvl="6"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7pPr>
            <a:lvl8pPr marR="0" lvl="7"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8pPr>
            <a:lvl9pPr marR="0" lvl="8"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9pPr>
          </a:lstStyle>
          <a:p>
            <a:r>
              <a:rPr lang="en-GB" sz="2400" dirty="0">
                <a:solidFill>
                  <a:schemeClr val="tx1">
                    <a:lumMod val="75000"/>
                  </a:schemeClr>
                </a:solidFill>
                <a:latin typeface="Helvetica" panose="020B0604020202020204" pitchFamily="34" charset="0"/>
                <a:cs typeface="Helvetica" panose="020B0604020202020204" pitchFamily="34" charset="0"/>
              </a:rPr>
              <a:t>What is a micro-controller ?</a:t>
            </a:r>
          </a:p>
        </p:txBody>
      </p:sp>
      <p:pic>
        <p:nvPicPr>
          <p:cNvPr id="1026" name="Picture 2" descr="ARM Microcontroller">
            <a:extLst>
              <a:ext uri="{FF2B5EF4-FFF2-40B4-BE49-F238E27FC236}">
                <a16:creationId xmlns:a16="http://schemas.microsoft.com/office/drawing/2014/main" id="{6806230A-2A55-4037-BFE8-7E6DA04746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51031" y="1509133"/>
            <a:ext cx="3076575" cy="2705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65596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texte 2">
            <a:extLst>
              <a:ext uri="{FF2B5EF4-FFF2-40B4-BE49-F238E27FC236}">
                <a16:creationId xmlns:a16="http://schemas.microsoft.com/office/drawing/2014/main" id="{31E74B8D-47BA-450E-84A9-9DAD8B81E173}"/>
              </a:ext>
            </a:extLst>
          </p:cNvPr>
          <p:cNvSpPr>
            <a:spLocks noGrp="1"/>
          </p:cNvSpPr>
          <p:nvPr>
            <p:ph type="body" sz="quarter" idx="12"/>
          </p:nvPr>
        </p:nvSpPr>
        <p:spPr>
          <a:xfrm>
            <a:off x="74341" y="89867"/>
            <a:ext cx="802888" cy="802231"/>
          </a:xfrm>
        </p:spPr>
        <p:txBody>
          <a:bodyPr/>
          <a:lstStyle/>
          <a:p>
            <a:r>
              <a:rPr lang="fr-FR" sz="4400" dirty="0"/>
              <a:t>1|</a:t>
            </a:r>
          </a:p>
        </p:txBody>
      </p:sp>
      <p:sp>
        <p:nvSpPr>
          <p:cNvPr id="4" name="Espace réservé du texte 3">
            <a:extLst>
              <a:ext uri="{FF2B5EF4-FFF2-40B4-BE49-F238E27FC236}">
                <a16:creationId xmlns:a16="http://schemas.microsoft.com/office/drawing/2014/main" id="{BE7D8616-EDCD-4FD7-85C3-8F95F8ACE8D9}"/>
              </a:ext>
            </a:extLst>
          </p:cNvPr>
          <p:cNvSpPr>
            <a:spLocks noGrp="1"/>
          </p:cNvSpPr>
          <p:nvPr>
            <p:ph type="body" sz="quarter" idx="15"/>
          </p:nvPr>
        </p:nvSpPr>
        <p:spPr>
          <a:xfrm>
            <a:off x="704671" y="114729"/>
            <a:ext cx="5361592" cy="891440"/>
          </a:xfrm>
        </p:spPr>
        <p:txBody>
          <a:bodyPr/>
          <a:lstStyle/>
          <a:p>
            <a:r>
              <a:rPr lang="en-GB" sz="4400" dirty="0"/>
              <a:t>Architecture</a:t>
            </a:r>
          </a:p>
          <a:p>
            <a:endParaRPr lang="fr-FR" dirty="0"/>
          </a:p>
        </p:txBody>
      </p:sp>
      <p:sp>
        <p:nvSpPr>
          <p:cNvPr id="5" name="Espace réservé du texte 2">
            <a:extLst>
              <a:ext uri="{FF2B5EF4-FFF2-40B4-BE49-F238E27FC236}">
                <a16:creationId xmlns:a16="http://schemas.microsoft.com/office/drawing/2014/main" id="{679F311C-9CF5-44A6-B218-6376C5D203BA}"/>
              </a:ext>
            </a:extLst>
          </p:cNvPr>
          <p:cNvSpPr txBox="1">
            <a:spLocks/>
          </p:cNvSpPr>
          <p:nvPr/>
        </p:nvSpPr>
        <p:spPr>
          <a:xfrm>
            <a:off x="216450" y="1509133"/>
            <a:ext cx="2808000" cy="3352799"/>
          </a:xfrm>
          <a:prstGeom prst="rect">
            <a:avLst/>
          </a:prstGeom>
        </p:spPr>
        <p:txBody>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chemeClr val="tx1"/>
                </a:solidFill>
                <a:latin typeface="+mn-lt"/>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800" dirty="0">
                <a:solidFill>
                  <a:schemeClr val="accent1"/>
                </a:solidFill>
                <a:latin typeface="Helvetica" panose="020B0604020202020204" pitchFamily="34" charset="0"/>
                <a:cs typeface="Helvetica" panose="020B0604020202020204" pitchFamily="34" charset="0"/>
              </a:rPr>
              <a:t>Properties :</a:t>
            </a:r>
          </a:p>
          <a:p>
            <a:r>
              <a:rPr lang="en-US" dirty="0">
                <a:latin typeface="Helvetica" panose="020B0604020202020204" pitchFamily="34" charset="0"/>
                <a:cs typeface="Helvetica" panose="020B0604020202020204" pitchFamily="34" charset="0"/>
              </a:rPr>
              <a:t>It exist 4 mains architectures.</a:t>
            </a:r>
          </a:p>
          <a:p>
            <a:pPr marL="285750" indent="-285750">
              <a:buClr>
                <a:schemeClr val="tx1"/>
              </a:buClr>
              <a:buFont typeface="Arial" panose="020B0604020202020204" pitchFamily="34" charset="0"/>
              <a:buChar char="•"/>
            </a:pPr>
            <a:r>
              <a:rPr lang="en-US" dirty="0">
                <a:latin typeface="Helvetica" panose="020B0604020202020204" pitchFamily="34" charset="0"/>
                <a:cs typeface="Helvetica" panose="020B0604020202020204" pitchFamily="34" charset="0"/>
              </a:rPr>
              <a:t>8051, developed by Intel</a:t>
            </a:r>
          </a:p>
          <a:p>
            <a:pPr marL="285750" indent="-285750">
              <a:buClr>
                <a:schemeClr val="tx1"/>
              </a:buClr>
              <a:buFont typeface="Arial" panose="020B0604020202020204" pitchFamily="34" charset="0"/>
              <a:buChar char="•"/>
            </a:pPr>
            <a:r>
              <a:rPr lang="en-US" dirty="0">
                <a:latin typeface="Helvetica" panose="020B0604020202020204" pitchFamily="34" charset="0"/>
                <a:cs typeface="Helvetica" panose="020B0604020202020204" pitchFamily="34" charset="0"/>
              </a:rPr>
              <a:t>Peripheral Interface Controller (PIC), developed by a Microchip</a:t>
            </a:r>
          </a:p>
          <a:p>
            <a:pPr marL="285750" indent="-285750">
              <a:buClr>
                <a:schemeClr val="tx1"/>
              </a:buClr>
              <a:buFont typeface="Arial" panose="020B0604020202020204" pitchFamily="34" charset="0"/>
              <a:buChar char="•"/>
            </a:pPr>
            <a:r>
              <a:rPr lang="en-US" dirty="0">
                <a:latin typeface="Helvetica" panose="020B0604020202020204" pitchFamily="34" charset="0"/>
                <a:cs typeface="Helvetica" panose="020B0604020202020204" pitchFamily="34" charset="0"/>
              </a:rPr>
              <a:t>AVR, developed by Atmel</a:t>
            </a:r>
          </a:p>
          <a:p>
            <a:pPr marL="285750" indent="-285750">
              <a:buClr>
                <a:schemeClr val="tx1"/>
              </a:buClr>
              <a:buFont typeface="Arial" panose="020B0604020202020204" pitchFamily="34" charset="0"/>
              <a:buChar char="•"/>
            </a:pPr>
            <a:r>
              <a:rPr lang="en-US" dirty="0">
                <a:latin typeface="Helvetica" panose="020B0604020202020204" pitchFamily="34" charset="0"/>
                <a:cs typeface="Helvetica" panose="020B0604020202020204" pitchFamily="34" charset="0"/>
              </a:rPr>
              <a:t>ARM processors, developed by Advanced RISC Machines (ARM)</a:t>
            </a:r>
            <a:endParaRPr lang="fr-FR" dirty="0">
              <a:latin typeface="Helvetica" panose="020B0604020202020204" pitchFamily="34" charset="0"/>
              <a:cs typeface="Helvetica" panose="020B0604020202020204" pitchFamily="34" charset="0"/>
            </a:endParaRPr>
          </a:p>
        </p:txBody>
      </p:sp>
      <p:sp>
        <p:nvSpPr>
          <p:cNvPr id="8" name="Titre 1">
            <a:extLst>
              <a:ext uri="{FF2B5EF4-FFF2-40B4-BE49-F238E27FC236}">
                <a16:creationId xmlns:a16="http://schemas.microsoft.com/office/drawing/2014/main" id="{4CD5CE33-B0DD-4616-B867-3D318CCA3653}"/>
              </a:ext>
            </a:extLst>
          </p:cNvPr>
          <p:cNvSpPr txBox="1">
            <a:spLocks/>
          </p:cNvSpPr>
          <p:nvPr/>
        </p:nvSpPr>
        <p:spPr>
          <a:xfrm>
            <a:off x="318505" y="916961"/>
            <a:ext cx="3599289" cy="59217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dk1"/>
              </a:buClr>
              <a:buSzPts val="4800"/>
              <a:buFont typeface="Arial"/>
              <a:buNone/>
              <a:defRPr sz="4800" b="0" i="0" u="none" strike="noStrike" cap="none">
                <a:ln>
                  <a:noFill/>
                </a:ln>
                <a:solidFill>
                  <a:schemeClr val="dk1"/>
                </a:solidFill>
                <a:latin typeface="+mj-lt"/>
                <a:ea typeface="Arial"/>
                <a:cs typeface="Arial"/>
                <a:sym typeface="Arial"/>
              </a:defRPr>
            </a:lvl1pPr>
            <a:lvl2pPr marR="0" lvl="1"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2pPr>
            <a:lvl3pPr marR="0" lvl="2"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3pPr>
            <a:lvl4pPr marR="0" lvl="3"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4pPr>
            <a:lvl5pPr marR="0" lvl="4"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5pPr>
            <a:lvl6pPr marR="0" lvl="5"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6pPr>
            <a:lvl7pPr marR="0" lvl="6"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7pPr>
            <a:lvl8pPr marR="0" lvl="7"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8pPr>
            <a:lvl9pPr marR="0" lvl="8"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9pPr>
          </a:lstStyle>
          <a:p>
            <a:r>
              <a:rPr lang="en-GB" sz="2400" dirty="0">
                <a:solidFill>
                  <a:schemeClr val="tx1">
                    <a:lumMod val="75000"/>
                  </a:schemeClr>
                </a:solidFill>
                <a:latin typeface="Helvetica" panose="020B0604020202020204" pitchFamily="34" charset="0"/>
                <a:cs typeface="Helvetica" panose="020B0604020202020204" pitchFamily="34" charset="0"/>
              </a:rPr>
              <a:t>Difference between them</a:t>
            </a:r>
          </a:p>
        </p:txBody>
      </p:sp>
      <p:pic>
        <p:nvPicPr>
          <p:cNvPr id="6" name="Image 5" descr="Une image contenant table&#10;&#10;Description générée automatiquement">
            <a:extLst>
              <a:ext uri="{FF2B5EF4-FFF2-40B4-BE49-F238E27FC236}">
                <a16:creationId xmlns:a16="http://schemas.microsoft.com/office/drawing/2014/main" id="{3BA47FCE-BA4D-4EFA-893A-A6873AECE8A1}"/>
              </a:ext>
            </a:extLst>
          </p:cNvPr>
          <p:cNvPicPr>
            <a:picLocks noChangeAspect="1"/>
          </p:cNvPicPr>
          <p:nvPr/>
        </p:nvPicPr>
        <p:blipFill>
          <a:blip r:embed="rId2"/>
          <a:stretch>
            <a:fillRect/>
          </a:stretch>
        </p:blipFill>
        <p:spPr>
          <a:xfrm>
            <a:off x="3090653" y="1525406"/>
            <a:ext cx="5951219" cy="3352799"/>
          </a:xfrm>
          <a:prstGeom prst="rect">
            <a:avLst/>
          </a:prstGeom>
        </p:spPr>
      </p:pic>
    </p:spTree>
    <p:extLst>
      <p:ext uri="{BB962C8B-B14F-4D97-AF65-F5344CB8AC3E}">
        <p14:creationId xmlns:p14="http://schemas.microsoft.com/office/powerpoint/2010/main" val="24594485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texte 2">
            <a:extLst>
              <a:ext uri="{FF2B5EF4-FFF2-40B4-BE49-F238E27FC236}">
                <a16:creationId xmlns:a16="http://schemas.microsoft.com/office/drawing/2014/main" id="{31E74B8D-47BA-450E-84A9-9DAD8B81E173}"/>
              </a:ext>
            </a:extLst>
          </p:cNvPr>
          <p:cNvSpPr>
            <a:spLocks noGrp="1"/>
          </p:cNvSpPr>
          <p:nvPr>
            <p:ph type="body" sz="quarter" idx="12"/>
          </p:nvPr>
        </p:nvSpPr>
        <p:spPr>
          <a:xfrm>
            <a:off x="74341" y="89867"/>
            <a:ext cx="802888" cy="802231"/>
          </a:xfrm>
        </p:spPr>
        <p:txBody>
          <a:bodyPr/>
          <a:lstStyle/>
          <a:p>
            <a:r>
              <a:rPr lang="fr-FR" sz="4400" dirty="0"/>
              <a:t>1|</a:t>
            </a:r>
          </a:p>
        </p:txBody>
      </p:sp>
      <p:sp>
        <p:nvSpPr>
          <p:cNvPr id="4" name="Espace réservé du texte 3">
            <a:extLst>
              <a:ext uri="{FF2B5EF4-FFF2-40B4-BE49-F238E27FC236}">
                <a16:creationId xmlns:a16="http://schemas.microsoft.com/office/drawing/2014/main" id="{BE7D8616-EDCD-4FD7-85C3-8F95F8ACE8D9}"/>
              </a:ext>
            </a:extLst>
          </p:cNvPr>
          <p:cNvSpPr>
            <a:spLocks noGrp="1"/>
          </p:cNvSpPr>
          <p:nvPr>
            <p:ph type="body" sz="quarter" idx="15"/>
          </p:nvPr>
        </p:nvSpPr>
        <p:spPr>
          <a:xfrm>
            <a:off x="704671" y="114729"/>
            <a:ext cx="5361592" cy="891440"/>
          </a:xfrm>
        </p:spPr>
        <p:txBody>
          <a:bodyPr/>
          <a:lstStyle/>
          <a:p>
            <a:r>
              <a:rPr lang="en-GB" sz="4400" dirty="0"/>
              <a:t>Architecture</a:t>
            </a:r>
          </a:p>
          <a:p>
            <a:endParaRPr lang="fr-FR" dirty="0"/>
          </a:p>
        </p:txBody>
      </p:sp>
      <p:sp>
        <p:nvSpPr>
          <p:cNvPr id="5" name="Espace réservé du texte 2">
            <a:extLst>
              <a:ext uri="{FF2B5EF4-FFF2-40B4-BE49-F238E27FC236}">
                <a16:creationId xmlns:a16="http://schemas.microsoft.com/office/drawing/2014/main" id="{679F311C-9CF5-44A6-B218-6376C5D203BA}"/>
              </a:ext>
            </a:extLst>
          </p:cNvPr>
          <p:cNvSpPr txBox="1">
            <a:spLocks/>
          </p:cNvSpPr>
          <p:nvPr/>
        </p:nvSpPr>
        <p:spPr>
          <a:xfrm>
            <a:off x="216450" y="1509133"/>
            <a:ext cx="2808000" cy="3352799"/>
          </a:xfrm>
          <a:prstGeom prst="rect">
            <a:avLst/>
          </a:prstGeom>
        </p:spPr>
        <p:txBody>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chemeClr val="tx1"/>
                </a:solidFill>
                <a:latin typeface="+mn-lt"/>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800" dirty="0">
                <a:solidFill>
                  <a:schemeClr val="accent1"/>
                </a:solidFill>
                <a:latin typeface="Helvetica" panose="020B0604020202020204" pitchFamily="34" charset="0"/>
                <a:cs typeface="Helvetica" panose="020B0604020202020204" pitchFamily="34" charset="0"/>
              </a:rPr>
              <a:t>Definition :</a:t>
            </a:r>
          </a:p>
          <a:p>
            <a:r>
              <a:rPr lang="en-US" dirty="0">
                <a:latin typeface="Helvetica" panose="020B0604020202020204" pitchFamily="34" charset="0"/>
                <a:cs typeface="Helvetica" panose="020B0604020202020204" pitchFamily="34" charset="0"/>
              </a:rPr>
              <a:t>A register is a memory unit able to store a bit with specific width (8, 16, 32, 64). In a processor, an architectural register store bits who corresponds to instruction for the CPU. Knowing these register allow to control the CPU by tunning the values of the registers.</a:t>
            </a:r>
            <a:endParaRPr lang="fr-FR" dirty="0">
              <a:latin typeface="Helvetica" panose="020B0604020202020204" pitchFamily="34" charset="0"/>
              <a:cs typeface="Helvetica" panose="020B0604020202020204" pitchFamily="34" charset="0"/>
            </a:endParaRPr>
          </a:p>
        </p:txBody>
      </p:sp>
      <p:sp>
        <p:nvSpPr>
          <p:cNvPr id="8" name="Titre 1">
            <a:extLst>
              <a:ext uri="{FF2B5EF4-FFF2-40B4-BE49-F238E27FC236}">
                <a16:creationId xmlns:a16="http://schemas.microsoft.com/office/drawing/2014/main" id="{4CD5CE33-B0DD-4616-B867-3D318CCA3653}"/>
              </a:ext>
            </a:extLst>
          </p:cNvPr>
          <p:cNvSpPr txBox="1">
            <a:spLocks/>
          </p:cNvSpPr>
          <p:nvPr/>
        </p:nvSpPr>
        <p:spPr>
          <a:xfrm>
            <a:off x="318506" y="916961"/>
            <a:ext cx="3056596" cy="59217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dk1"/>
              </a:buClr>
              <a:buSzPts val="4800"/>
              <a:buFont typeface="Arial"/>
              <a:buNone/>
              <a:defRPr sz="4800" b="0" i="0" u="none" strike="noStrike" cap="none">
                <a:ln>
                  <a:noFill/>
                </a:ln>
                <a:solidFill>
                  <a:schemeClr val="dk1"/>
                </a:solidFill>
                <a:latin typeface="+mj-lt"/>
                <a:ea typeface="Arial"/>
                <a:cs typeface="Arial"/>
                <a:sym typeface="Arial"/>
              </a:defRPr>
            </a:lvl1pPr>
            <a:lvl2pPr marR="0" lvl="1"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2pPr>
            <a:lvl3pPr marR="0" lvl="2"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3pPr>
            <a:lvl4pPr marR="0" lvl="3"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4pPr>
            <a:lvl5pPr marR="0" lvl="4"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5pPr>
            <a:lvl6pPr marR="0" lvl="5"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6pPr>
            <a:lvl7pPr marR="0" lvl="6"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7pPr>
            <a:lvl8pPr marR="0" lvl="7"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8pPr>
            <a:lvl9pPr marR="0" lvl="8"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9pPr>
          </a:lstStyle>
          <a:p>
            <a:r>
              <a:rPr lang="en-GB" sz="2400" dirty="0">
                <a:solidFill>
                  <a:schemeClr val="tx1">
                    <a:lumMod val="75000"/>
                  </a:schemeClr>
                </a:solidFill>
                <a:latin typeface="Helvetica" panose="020B0604020202020204" pitchFamily="34" charset="0"/>
                <a:cs typeface="Helvetica" panose="020B0604020202020204" pitchFamily="34" charset="0"/>
              </a:rPr>
              <a:t>Register</a:t>
            </a:r>
          </a:p>
        </p:txBody>
      </p:sp>
      <p:pic>
        <p:nvPicPr>
          <p:cNvPr id="3074" name="Picture 2">
            <a:extLst>
              <a:ext uri="{FF2B5EF4-FFF2-40B4-BE49-F238E27FC236}">
                <a16:creationId xmlns:a16="http://schemas.microsoft.com/office/drawing/2014/main" id="{3E5342F3-B0D7-429F-9A90-FE2CB2C83A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28000" y="89867"/>
            <a:ext cx="2676525" cy="4924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59174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texte 2">
            <a:extLst>
              <a:ext uri="{FF2B5EF4-FFF2-40B4-BE49-F238E27FC236}">
                <a16:creationId xmlns:a16="http://schemas.microsoft.com/office/drawing/2014/main" id="{31E74B8D-47BA-450E-84A9-9DAD8B81E173}"/>
              </a:ext>
            </a:extLst>
          </p:cNvPr>
          <p:cNvSpPr>
            <a:spLocks noGrp="1"/>
          </p:cNvSpPr>
          <p:nvPr>
            <p:ph type="body" sz="quarter" idx="12"/>
          </p:nvPr>
        </p:nvSpPr>
        <p:spPr>
          <a:xfrm>
            <a:off x="74341" y="89867"/>
            <a:ext cx="802888" cy="802231"/>
          </a:xfrm>
        </p:spPr>
        <p:txBody>
          <a:bodyPr/>
          <a:lstStyle/>
          <a:p>
            <a:r>
              <a:rPr lang="fr-FR" sz="4400" dirty="0"/>
              <a:t>1|</a:t>
            </a:r>
          </a:p>
        </p:txBody>
      </p:sp>
      <p:sp>
        <p:nvSpPr>
          <p:cNvPr id="4" name="Espace réservé du texte 3">
            <a:extLst>
              <a:ext uri="{FF2B5EF4-FFF2-40B4-BE49-F238E27FC236}">
                <a16:creationId xmlns:a16="http://schemas.microsoft.com/office/drawing/2014/main" id="{BE7D8616-EDCD-4FD7-85C3-8F95F8ACE8D9}"/>
              </a:ext>
            </a:extLst>
          </p:cNvPr>
          <p:cNvSpPr>
            <a:spLocks noGrp="1"/>
          </p:cNvSpPr>
          <p:nvPr>
            <p:ph type="body" sz="quarter" idx="15"/>
          </p:nvPr>
        </p:nvSpPr>
        <p:spPr>
          <a:xfrm>
            <a:off x="704671" y="114729"/>
            <a:ext cx="5361592" cy="891440"/>
          </a:xfrm>
        </p:spPr>
        <p:txBody>
          <a:bodyPr/>
          <a:lstStyle/>
          <a:p>
            <a:r>
              <a:rPr lang="en-GB" sz="4400" dirty="0"/>
              <a:t>Architecture</a:t>
            </a:r>
          </a:p>
          <a:p>
            <a:endParaRPr lang="fr-FR" dirty="0"/>
          </a:p>
        </p:txBody>
      </p:sp>
      <p:sp>
        <p:nvSpPr>
          <p:cNvPr id="5" name="Espace réservé du texte 2">
            <a:extLst>
              <a:ext uri="{FF2B5EF4-FFF2-40B4-BE49-F238E27FC236}">
                <a16:creationId xmlns:a16="http://schemas.microsoft.com/office/drawing/2014/main" id="{679F311C-9CF5-44A6-B218-6376C5D203BA}"/>
              </a:ext>
            </a:extLst>
          </p:cNvPr>
          <p:cNvSpPr txBox="1">
            <a:spLocks/>
          </p:cNvSpPr>
          <p:nvPr/>
        </p:nvSpPr>
        <p:spPr>
          <a:xfrm>
            <a:off x="216450" y="1509133"/>
            <a:ext cx="2808000" cy="3352799"/>
          </a:xfrm>
          <a:prstGeom prst="rect">
            <a:avLst/>
          </a:prstGeom>
        </p:spPr>
        <p:txBody>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chemeClr val="tx1"/>
                </a:solidFill>
                <a:latin typeface="+mn-lt"/>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800" dirty="0">
                <a:solidFill>
                  <a:schemeClr val="accent1"/>
                </a:solidFill>
                <a:latin typeface="Helvetica" panose="020B0604020202020204" pitchFamily="34" charset="0"/>
                <a:cs typeface="Helvetica" panose="020B0604020202020204" pitchFamily="34" charset="0"/>
              </a:rPr>
              <a:t>Definition :</a:t>
            </a:r>
          </a:p>
          <a:p>
            <a:r>
              <a:rPr lang="en-US" dirty="0">
                <a:latin typeface="Helvetica" panose="020B0604020202020204" pitchFamily="34" charset="0"/>
                <a:cs typeface="Helvetica" panose="020B0604020202020204" pitchFamily="34" charset="0"/>
              </a:rPr>
              <a:t>The ATmega328 is a single-chip microcontroller created by Atmel in the AVR family (later Microchip Technology acquired Atmel in 2016). It has a modified Harvard architecture 8-bit RISC processor core.</a:t>
            </a:r>
            <a:endParaRPr lang="fr-FR" dirty="0">
              <a:latin typeface="Helvetica" panose="020B0604020202020204" pitchFamily="34" charset="0"/>
              <a:cs typeface="Helvetica" panose="020B0604020202020204" pitchFamily="34" charset="0"/>
            </a:endParaRPr>
          </a:p>
        </p:txBody>
      </p:sp>
      <p:sp>
        <p:nvSpPr>
          <p:cNvPr id="8" name="Titre 1">
            <a:extLst>
              <a:ext uri="{FF2B5EF4-FFF2-40B4-BE49-F238E27FC236}">
                <a16:creationId xmlns:a16="http://schemas.microsoft.com/office/drawing/2014/main" id="{4CD5CE33-B0DD-4616-B867-3D318CCA3653}"/>
              </a:ext>
            </a:extLst>
          </p:cNvPr>
          <p:cNvSpPr txBox="1">
            <a:spLocks/>
          </p:cNvSpPr>
          <p:nvPr/>
        </p:nvSpPr>
        <p:spPr>
          <a:xfrm>
            <a:off x="318506" y="916961"/>
            <a:ext cx="3056596" cy="59217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dk1"/>
              </a:buClr>
              <a:buSzPts val="4800"/>
              <a:buFont typeface="Arial"/>
              <a:buNone/>
              <a:defRPr sz="4800" b="0" i="0" u="none" strike="noStrike" cap="none">
                <a:ln>
                  <a:noFill/>
                </a:ln>
                <a:solidFill>
                  <a:schemeClr val="dk1"/>
                </a:solidFill>
                <a:latin typeface="+mj-lt"/>
                <a:ea typeface="Arial"/>
                <a:cs typeface="Arial"/>
                <a:sym typeface="Arial"/>
              </a:defRPr>
            </a:lvl1pPr>
            <a:lvl2pPr marR="0" lvl="1"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2pPr>
            <a:lvl3pPr marR="0" lvl="2"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3pPr>
            <a:lvl4pPr marR="0" lvl="3"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4pPr>
            <a:lvl5pPr marR="0" lvl="4"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5pPr>
            <a:lvl6pPr marR="0" lvl="5"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6pPr>
            <a:lvl7pPr marR="0" lvl="6"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7pPr>
            <a:lvl8pPr marR="0" lvl="7"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8pPr>
            <a:lvl9pPr marR="0" lvl="8"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9pPr>
          </a:lstStyle>
          <a:p>
            <a:r>
              <a:rPr lang="en-GB" sz="2400" dirty="0" err="1">
                <a:solidFill>
                  <a:schemeClr val="tx1">
                    <a:lumMod val="75000"/>
                  </a:schemeClr>
                </a:solidFill>
                <a:latin typeface="Helvetica" panose="020B0604020202020204" pitchFamily="34" charset="0"/>
                <a:cs typeface="Helvetica" panose="020B0604020202020204" pitchFamily="34" charset="0"/>
              </a:rPr>
              <a:t>ATmega</a:t>
            </a:r>
            <a:r>
              <a:rPr lang="en-GB" sz="2400" dirty="0">
                <a:solidFill>
                  <a:schemeClr val="tx1">
                    <a:lumMod val="75000"/>
                  </a:schemeClr>
                </a:solidFill>
                <a:latin typeface="Helvetica" panose="020B0604020202020204" pitchFamily="34" charset="0"/>
                <a:cs typeface="Helvetica" panose="020B0604020202020204" pitchFamily="34" charset="0"/>
              </a:rPr>
              <a:t> 328</a:t>
            </a:r>
          </a:p>
        </p:txBody>
      </p:sp>
      <p:pic>
        <p:nvPicPr>
          <p:cNvPr id="4098" name="Picture 2">
            <a:extLst>
              <a:ext uri="{FF2B5EF4-FFF2-40B4-BE49-F238E27FC236}">
                <a16:creationId xmlns:a16="http://schemas.microsoft.com/office/drawing/2014/main" id="{FB047575-CFA3-48EF-93C0-8B8D36161E0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31415" y="1006169"/>
            <a:ext cx="3607134" cy="36250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6633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Orange, Blue Background Printed Circuit Stock Footage Video (100%  Royalty-free) 1011585677 | Shutterstock | Circuit board, Circuit board  design, Blue backgrounds">
            <a:extLst>
              <a:ext uri="{FF2B5EF4-FFF2-40B4-BE49-F238E27FC236}">
                <a16:creationId xmlns:a16="http://schemas.microsoft.com/office/drawing/2014/main" id="{71D40032-2D09-4ED8-897B-FD9CFBBE3CB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95740" y="1314733"/>
            <a:ext cx="5148260" cy="2900428"/>
          </a:xfrm>
          <a:prstGeom prst="rect">
            <a:avLst/>
          </a:prstGeom>
          <a:noFill/>
          <a:effectLst>
            <a:softEdge rad="317500"/>
          </a:effectLst>
          <a:extLst>
            <a:ext uri="{909E8E84-426E-40DD-AFC4-6F175D3DCCD1}">
              <a14:hiddenFill xmlns:a14="http://schemas.microsoft.com/office/drawing/2010/main">
                <a:solidFill>
                  <a:srgbClr val="FFFFFF"/>
                </a:solidFill>
              </a14:hiddenFill>
            </a:ext>
          </a:extLst>
        </p:spPr>
      </p:pic>
      <p:sp>
        <p:nvSpPr>
          <p:cNvPr id="16" name="Espace réservé du texte 3">
            <a:extLst>
              <a:ext uri="{FF2B5EF4-FFF2-40B4-BE49-F238E27FC236}">
                <a16:creationId xmlns:a16="http://schemas.microsoft.com/office/drawing/2014/main" id="{D6DCF523-3E24-4DB4-BA27-2C872817BC8A}"/>
              </a:ext>
            </a:extLst>
          </p:cNvPr>
          <p:cNvSpPr txBox="1">
            <a:spLocks/>
          </p:cNvSpPr>
          <p:nvPr/>
        </p:nvSpPr>
        <p:spPr>
          <a:xfrm>
            <a:off x="196870" y="547123"/>
            <a:ext cx="5609197" cy="89144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114300" marR="0" lvl="0" indent="0" algn="l" rtl="0" eaLnBrk="1" hangingPunct="1">
              <a:lnSpc>
                <a:spcPct val="115000"/>
              </a:lnSpc>
              <a:spcBef>
                <a:spcPts val="0"/>
              </a:spcBef>
              <a:spcAft>
                <a:spcPts val="0"/>
              </a:spcAft>
              <a:buClr>
                <a:schemeClr val="dk2"/>
              </a:buClr>
              <a:buSzPts val="1800"/>
              <a:buFont typeface="Arial"/>
              <a:buNone/>
              <a:defRPr sz="2000" b="0" i="0" u="none" strike="noStrike" cap="none">
                <a:solidFill>
                  <a:schemeClr val="accent1"/>
                </a:solidFill>
                <a:latin typeface="+mj-lt"/>
                <a:ea typeface="Arial"/>
                <a:cs typeface="Arial"/>
                <a:sym typeface="Arial"/>
              </a:defRPr>
            </a:lvl1pPr>
            <a:lvl2pPr marL="914400" marR="0" lvl="1" indent="-317500" algn="l" rtl="0" eaLnBrk="1" hangingPunct="1">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eaLnBrk="1" hangingPunct="1">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eaLnBrk="1" hangingPunct="1">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eaLnBrk="1" hangingPunct="1">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eaLnBrk="1" hangingPunct="1">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eaLnBrk="1" hangingPunct="1">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eaLnBrk="1" hangingPunct="1">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eaLnBrk="1" hangingPunct="1">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algn="ctr"/>
            <a:r>
              <a:rPr lang="fr-FR" sz="4400" dirty="0"/>
              <a:t>AVR-C Basics</a:t>
            </a:r>
          </a:p>
          <a:p>
            <a:endParaRPr lang="fr-FR" dirty="0"/>
          </a:p>
        </p:txBody>
      </p:sp>
      <p:sp>
        <p:nvSpPr>
          <p:cNvPr id="5" name="Espace réservé du texte 2">
            <a:extLst>
              <a:ext uri="{FF2B5EF4-FFF2-40B4-BE49-F238E27FC236}">
                <a16:creationId xmlns:a16="http://schemas.microsoft.com/office/drawing/2014/main" id="{FD9F6364-1FAD-4807-A832-8FD0BC5647FC}"/>
              </a:ext>
            </a:extLst>
          </p:cNvPr>
          <p:cNvSpPr txBox="1">
            <a:spLocks/>
          </p:cNvSpPr>
          <p:nvPr/>
        </p:nvSpPr>
        <p:spPr>
          <a:xfrm>
            <a:off x="315702" y="1694985"/>
            <a:ext cx="4497659" cy="3062868"/>
          </a:xfrm>
          <a:prstGeom prst="rect">
            <a:avLst/>
          </a:prstGeom>
        </p:spPr>
        <p:txBody>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chemeClr val="tx1"/>
                </a:solidFill>
                <a:latin typeface="+mn-lt"/>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457200" indent="-457200">
              <a:buClr>
                <a:schemeClr val="tx1"/>
              </a:buClr>
              <a:buFont typeface="Arial" panose="020B0604020202020204" pitchFamily="34" charset="0"/>
              <a:buChar char="•"/>
            </a:pPr>
            <a:r>
              <a:rPr lang="en-GB" sz="2800" dirty="0">
                <a:solidFill>
                  <a:schemeClr val="tx1">
                    <a:lumMod val="85000"/>
                  </a:schemeClr>
                </a:solidFill>
                <a:latin typeface="Helvetica" panose="020B0604020202020204" pitchFamily="34" charset="0"/>
                <a:cs typeface="Helvetica" panose="020B0604020202020204" pitchFamily="34" charset="0"/>
              </a:rPr>
              <a:t>Bitwise manipulation</a:t>
            </a:r>
          </a:p>
          <a:p>
            <a:pPr marL="457200" indent="-457200">
              <a:buClr>
                <a:schemeClr val="tx1"/>
              </a:buClr>
              <a:buFont typeface="Arial" panose="020B0604020202020204" pitchFamily="34" charset="0"/>
              <a:buChar char="•"/>
            </a:pPr>
            <a:r>
              <a:rPr lang="en-GB" sz="2800" dirty="0">
                <a:solidFill>
                  <a:schemeClr val="tx1">
                    <a:lumMod val="85000"/>
                  </a:schemeClr>
                </a:solidFill>
                <a:latin typeface="Helvetica" panose="020B0604020202020204" pitchFamily="34" charset="0"/>
                <a:cs typeface="Helvetica" panose="020B0604020202020204" pitchFamily="34" charset="0"/>
              </a:rPr>
              <a:t>Interrupts</a:t>
            </a:r>
          </a:p>
          <a:p>
            <a:pPr marL="457200" indent="-457200">
              <a:buClr>
                <a:schemeClr val="tx1"/>
              </a:buClr>
              <a:buFont typeface="Arial" panose="020B0604020202020204" pitchFamily="34" charset="0"/>
              <a:buChar char="•"/>
            </a:pPr>
            <a:r>
              <a:rPr lang="en-GB" sz="2800" dirty="0">
                <a:solidFill>
                  <a:schemeClr val="tx1">
                    <a:lumMod val="85000"/>
                  </a:schemeClr>
                </a:solidFill>
                <a:latin typeface="Helvetica" panose="020B0604020202020204" pitchFamily="34" charset="0"/>
                <a:cs typeface="Helvetica" panose="020B0604020202020204" pitchFamily="34" charset="0"/>
              </a:rPr>
              <a:t>I/O pins</a:t>
            </a:r>
          </a:p>
          <a:p>
            <a:pPr marL="457200" indent="-457200">
              <a:buClr>
                <a:schemeClr val="tx1"/>
              </a:buClr>
              <a:buFont typeface="Arial" panose="020B0604020202020204" pitchFamily="34" charset="0"/>
              <a:buChar char="•"/>
            </a:pPr>
            <a:r>
              <a:rPr lang="en-GB" sz="2800" dirty="0">
                <a:solidFill>
                  <a:schemeClr val="tx1">
                    <a:lumMod val="85000"/>
                  </a:schemeClr>
                </a:solidFill>
                <a:latin typeface="Helvetica" panose="020B0604020202020204" pitchFamily="34" charset="0"/>
                <a:cs typeface="Helvetica" panose="020B0604020202020204" pitchFamily="34" charset="0"/>
              </a:rPr>
              <a:t>Timers</a:t>
            </a:r>
            <a:br>
              <a:rPr lang="fr-FR" sz="1600" dirty="0">
                <a:solidFill>
                  <a:schemeClr val="accent1"/>
                </a:solidFill>
                <a:latin typeface="Helvetica" panose="020B0604020202020204" pitchFamily="34" charset="0"/>
                <a:cs typeface="Helvetica" panose="020B0604020202020204" pitchFamily="34" charset="0"/>
              </a:rPr>
            </a:br>
            <a:endParaRPr lang="fr-FR" sz="1600" dirty="0">
              <a:solidFill>
                <a:schemeClr val="accent1"/>
              </a:solidFill>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810521076"/>
      </p:ext>
    </p:extLst>
  </p:cSld>
  <p:clrMapOvr>
    <a:masterClrMapping/>
  </p:clrMapOvr>
</p:sld>
</file>

<file path=ppt/theme/theme1.xml><?xml version="1.0" encoding="utf-8"?>
<a:theme xmlns:a="http://schemas.openxmlformats.org/drawingml/2006/main" name="IRM - TECHNICAL">
  <a:themeElements>
    <a:clrScheme name="IRM - TECHNICAL">
      <a:dk1>
        <a:srgbClr val="FFFFFF"/>
      </a:dk1>
      <a:lt1>
        <a:srgbClr val="000000"/>
      </a:lt1>
      <a:dk2>
        <a:srgbClr val="FFFFFF"/>
      </a:dk2>
      <a:lt2>
        <a:srgbClr val="000000"/>
      </a:lt2>
      <a:accent1>
        <a:srgbClr val="D33D59"/>
      </a:accent1>
      <a:accent2>
        <a:srgbClr val="F16D49"/>
      </a:accent2>
      <a:accent3>
        <a:srgbClr val="2886A6"/>
      </a:accent3>
      <a:accent4>
        <a:srgbClr val="7030A0"/>
      </a:accent4>
      <a:accent5>
        <a:srgbClr val="FFC000"/>
      </a:accent5>
      <a:accent6>
        <a:srgbClr val="00B050"/>
      </a:accent6>
      <a:hlink>
        <a:srgbClr val="009644"/>
      </a:hlink>
      <a:folHlink>
        <a:srgbClr val="939393"/>
      </a:folHlink>
    </a:clrScheme>
    <a:fontScheme name="IRM">
      <a:majorFont>
        <a:latin typeface="Roboto Black"/>
        <a:ea typeface=""/>
        <a:cs typeface=""/>
      </a:majorFont>
      <a:minorFont>
        <a:latin typeface="Robot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IRM" id="{075FA201-3033-488E-B81D-7F92E913A386}" vid="{60FF5450-AA14-40C2-A422-3B06EF14D69B}"/>
    </a:ext>
  </a:extLst>
</a:theme>
</file>

<file path=ppt/theme/theme2.xml><?xml version="1.0" encoding="utf-8"?>
<a:theme xmlns:a="http://schemas.openxmlformats.org/drawingml/2006/main" name="IRM - DESIGN">
  <a:themeElements>
    <a:clrScheme name="IRM - DESIGN">
      <a:dk1>
        <a:srgbClr val="FFFFFF"/>
      </a:dk1>
      <a:lt1>
        <a:srgbClr val="000000"/>
      </a:lt1>
      <a:dk2>
        <a:srgbClr val="FFFFFF"/>
      </a:dk2>
      <a:lt2>
        <a:srgbClr val="000000"/>
      </a:lt2>
      <a:accent1>
        <a:srgbClr val="F16D49"/>
      </a:accent1>
      <a:accent2>
        <a:srgbClr val="2886A6"/>
      </a:accent2>
      <a:accent3>
        <a:srgbClr val="D33D59"/>
      </a:accent3>
      <a:accent4>
        <a:srgbClr val="7030A0"/>
      </a:accent4>
      <a:accent5>
        <a:srgbClr val="FFC000"/>
      </a:accent5>
      <a:accent6>
        <a:srgbClr val="00B050"/>
      </a:accent6>
      <a:hlink>
        <a:srgbClr val="009644"/>
      </a:hlink>
      <a:folHlink>
        <a:srgbClr val="939393"/>
      </a:folHlink>
    </a:clrScheme>
    <a:fontScheme name="IRM">
      <a:majorFont>
        <a:latin typeface="Roboto Black"/>
        <a:ea typeface=""/>
        <a:cs typeface=""/>
      </a:majorFont>
      <a:minorFont>
        <a:latin typeface="Robot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IRM - MANAGEMENT">
  <a:themeElements>
    <a:clrScheme name="IRM - MANAGEMENT">
      <a:dk1>
        <a:srgbClr val="FFFFFF"/>
      </a:dk1>
      <a:lt1>
        <a:srgbClr val="000000"/>
      </a:lt1>
      <a:dk2>
        <a:srgbClr val="FFFFFF"/>
      </a:dk2>
      <a:lt2>
        <a:srgbClr val="000000"/>
      </a:lt2>
      <a:accent1>
        <a:srgbClr val="2886A6"/>
      </a:accent1>
      <a:accent2>
        <a:srgbClr val="D33D59"/>
      </a:accent2>
      <a:accent3>
        <a:srgbClr val="F16D49"/>
      </a:accent3>
      <a:accent4>
        <a:srgbClr val="7030A0"/>
      </a:accent4>
      <a:accent5>
        <a:srgbClr val="FFC000"/>
      </a:accent5>
      <a:accent6>
        <a:srgbClr val="00B050"/>
      </a:accent6>
      <a:hlink>
        <a:srgbClr val="009644"/>
      </a:hlink>
      <a:folHlink>
        <a:srgbClr val="939393"/>
      </a:folHlink>
    </a:clrScheme>
    <a:fontScheme name="IRM">
      <a:majorFont>
        <a:latin typeface="Roboto Black"/>
        <a:ea typeface=""/>
        <a:cs typeface=""/>
      </a:majorFont>
      <a:minorFont>
        <a:latin typeface="Robot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6969</TotalTime>
  <Words>1606</Words>
  <Application>Microsoft Office PowerPoint</Application>
  <PresentationFormat>Affichage à l'écran (16:9)</PresentationFormat>
  <Paragraphs>241</Paragraphs>
  <Slides>39</Slides>
  <Notes>1</Notes>
  <HiddenSlides>0</HiddenSlides>
  <MMClips>0</MMClips>
  <ScaleCrop>false</ScaleCrop>
  <HeadingPairs>
    <vt:vector size="6" baseType="variant">
      <vt:variant>
        <vt:lpstr>Polices utilisées</vt:lpstr>
      </vt:variant>
      <vt:variant>
        <vt:i4>4</vt:i4>
      </vt:variant>
      <vt:variant>
        <vt:lpstr>Thème</vt:lpstr>
      </vt:variant>
      <vt:variant>
        <vt:i4>3</vt:i4>
      </vt:variant>
      <vt:variant>
        <vt:lpstr>Titres des diapositives</vt:lpstr>
      </vt:variant>
      <vt:variant>
        <vt:i4>39</vt:i4>
      </vt:variant>
    </vt:vector>
  </HeadingPairs>
  <TitlesOfParts>
    <vt:vector size="46" baseType="lpstr">
      <vt:lpstr>Arial</vt:lpstr>
      <vt:lpstr>Roboto Light</vt:lpstr>
      <vt:lpstr>Helvetica</vt:lpstr>
      <vt:lpstr>Roboto Black</vt:lpstr>
      <vt:lpstr>IRM - TECHNICAL</vt:lpstr>
      <vt:lpstr>IRM - DESIGN</vt:lpstr>
      <vt:lpstr>IRM - MANAGEMENT</vt:lpstr>
      <vt:lpstr>Electronic &amp; Embedded Systems</vt:lpstr>
      <vt:lpstr>Course overview</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DVIC PRESENTATION TEMPLATE</dc:title>
  <dc:creator>ZACHARIE GUILLAUME Zacharie</dc:creator>
  <cp:lastModifiedBy>PARILUSYAN Brice</cp:lastModifiedBy>
  <cp:revision>352</cp:revision>
  <dcterms:modified xsi:type="dcterms:W3CDTF">2020-09-29T22:45:19Z</dcterms:modified>
</cp:coreProperties>
</file>