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an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69043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typename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</a:b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a.size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0166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5054871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binarySearch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int low = 0, high =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 ) - 1;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while( low &lt;= high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int mid = ( low + high ) / 2;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if( a[ mid ] &lt;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low = mid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 if( a[ mid ] &gt;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high = mid - 1;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mid;   // Found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every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How many steps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does it take to go form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1?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1900" dirty="0"/>
                  <a:t>Better complexity does not mean faster! Complexity analysis ignores constants in the</a:t>
                </a:r>
                <a:r>
                  <a:rPr lang="en-US" sz="1900" b="1" dirty="0"/>
                  <a:t> runtime.</a:t>
                </a:r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 Memory access is different for cash memory vs hard drive.</a:t>
                </a:r>
              </a:p>
              <a:p>
                <a:r>
                  <a:rPr lang="en-US" sz="1900" dirty="0"/>
                  <a:t>Complexity analysis points to the part of the code that would benefit from </a:t>
                </a:r>
                <a:r>
                  <a:rPr lang="en-US" sz="1900" b="1" dirty="0"/>
                  <a:t>algorithmic optimization </a:t>
                </a:r>
                <a:r>
                  <a:rPr lang="en-US" sz="1900" dirty="0"/>
                  <a:t>the most.</a:t>
                </a:r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 dirty="0"/>
                  <a:t>Average case analysis is typically much harder to do.</a:t>
                </a:r>
              </a:p>
              <a:p>
                <a:r>
                  <a:rPr lang="en-US" sz="1900" dirty="0"/>
                  <a:t>Space complexity analysis looks at how the memory need grows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636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521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3DDD63-4160-2C61-7F10-ABE171335AF8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1343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Console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19</cp:revision>
  <dcterms:created xsi:type="dcterms:W3CDTF">2022-06-27T20:44:46Z</dcterms:created>
  <dcterms:modified xsi:type="dcterms:W3CDTF">2022-09-12T18:18:27Z</dcterms:modified>
</cp:coreProperties>
</file>