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
  </p:notesMasterIdLst>
  <p:sldIdLst>
    <p:sldId id="277" r:id="rId2"/>
    <p:sldId id="307" r:id="rId3"/>
    <p:sldId id="297" r:id="rId4"/>
    <p:sldId id="30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307"/>
            <p14:sldId id="297"/>
            <p14:sldId id="308"/>
          </p14:sldIdLst>
        </p14:section>
        <p14:section name="Author Your Presentation" id="{16378913-E5ED-4281-BAF5-F1F938CB0BED}">
          <p14:sldIdLst/>
        </p14:section>
        <p14:section name="Enrich Your Presentation" id="{E2D565D1-BA5E-44E6-A40E-50A644912248}">
          <p14:sldIdLst/>
        </p14:section>
        <p14:section name="Share Your Presentation" id="{71D59651-8EFA-4415-9623-98B4C4A8699C}">
          <p14:sldIdLst/>
        </p14:section>
        <p14:section name="What's Your Message?" id="{3DAC647D-1BDE-4B25-A7F1-4DBC272CFF2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autoAdjust="0"/>
    <p:restoredTop sz="80464" autoAdjust="0"/>
  </p:normalViewPr>
  <p:slideViewPr>
    <p:cSldViewPr>
      <p:cViewPr varScale="1">
        <p:scale>
          <a:sx n="69" d="100"/>
          <a:sy n="69" d="100"/>
        </p:scale>
        <p:origin x="-2360" y="-112"/>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60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15/06/17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3264173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demonstrates the new capabilities of PowerPoint and it is best viewed in Slide Show. These slides are designed to give you great ideas for the presentations you’ll create in PowerPoint 2011!</a:t>
            </a:r>
          </a:p>
          <a:p>
            <a:endParaRPr lang="en-US" dirty="0" smtClean="0"/>
          </a:p>
          <a:p>
            <a:r>
              <a:rPr lang="en-US" sz="1200" kern="1200" dirty="0" smtClean="0">
                <a:solidFill>
                  <a:schemeClr val="tx1"/>
                </a:solidFill>
                <a:effectLst/>
                <a:latin typeface="+mn-lt"/>
                <a:ea typeface="+mn-ea"/>
                <a:cs typeface="+mn-cs"/>
              </a:rPr>
              <a:t>For more sample templates, click the File menu, and then click New From Template.  Under Templates, click Presentations.</a:t>
            </a:r>
            <a:endParaRPr lang="en-US" dirty="0" smtClean="0"/>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 Id="rId3"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 Id="rId3" Type="http://schemas.openxmlformats.org/officeDocument/2006/relationships/image" Target="../media/image1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15/06/17</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xmlns:p14="http://schemas.microsoft.com/office/powerpoint/2010/mai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15/06/17</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15/06/17</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15/06/17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15/06/17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15/06/17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15/06/17</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15/06/17</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15/06/17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15/06/17</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15/06/17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15/06/17</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15/06/17</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15/06/17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0.jpg"/><Relationship Id="rId5" Type="http://schemas.openxmlformats.org/officeDocument/2006/relationships/image" Target="../media/image21.jpg"/><Relationship Id="rId6" Type="http://schemas.openxmlformats.org/officeDocument/2006/relationships/image" Target="../media/image22.jpg"/><Relationship Id="rId1" Type="http://schemas.openxmlformats.org/officeDocument/2006/relationships/tags" Target="../tags/tag1.xml"/><Relationship Id="rId2"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3.jpeg"/><Relationship Id="rId4" Type="http://schemas.openxmlformats.org/officeDocument/2006/relationships/image" Target="../media/image24.jpg"/><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25.jpg"/><Relationship Id="rId5" Type="http://schemas.openxmlformats.org/officeDocument/2006/relationships/image" Target="../media/image26.png"/><Relationship Id="rId6" Type="http://schemas.openxmlformats.org/officeDocument/2006/relationships/image" Target="../media/image27.jpg"/><Relationship Id="rId1" Type="http://schemas.openxmlformats.org/officeDocument/2006/relationships/tags" Target="../tags/tag2.xml"/><Relationship Id="rId2"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429000" y="609600"/>
            <a:ext cx="5257800" cy="578069"/>
          </a:xfrm>
        </p:spPr>
        <p:txBody>
          <a:bodyPr>
            <a:normAutofit/>
          </a:bodyPr>
          <a:lstStyle/>
          <a:p>
            <a:r>
              <a:rPr lang="en-US" sz="1800" dirty="0" smtClean="0"/>
              <a:t>-</a:t>
            </a:r>
            <a:r>
              <a:rPr lang="en-US" sz="1800" dirty="0" err="1" smtClean="0"/>
              <a:t>jessie</a:t>
            </a:r>
            <a:r>
              <a:rPr lang="en-US" sz="1800" dirty="0" smtClean="0"/>
              <a:t>-  -</a:t>
            </a:r>
            <a:r>
              <a:rPr lang="en-US" sz="1800" dirty="0" err="1" smtClean="0"/>
              <a:t>kenneth</a:t>
            </a:r>
            <a:r>
              <a:rPr lang="en-US" sz="1800" dirty="0" smtClean="0"/>
              <a:t>-  -</a:t>
            </a:r>
            <a:r>
              <a:rPr lang="en-US" sz="1800" dirty="0" err="1" smtClean="0"/>
              <a:t>chelle</a:t>
            </a:r>
            <a:r>
              <a:rPr lang="en-US" sz="1800" dirty="0" smtClean="0"/>
              <a:t>- -</a:t>
            </a:r>
            <a:r>
              <a:rPr lang="en-US" sz="1800" dirty="0" err="1" smtClean="0"/>
              <a:t>michaelangelo</a:t>
            </a:r>
            <a:r>
              <a:rPr lang="en-US" sz="1800" dirty="0" smtClean="0"/>
              <a:t>-  </a:t>
            </a:r>
          </a:p>
        </p:txBody>
      </p:sp>
      <p:sp>
        <p:nvSpPr>
          <p:cNvPr id="5" name="Title 4"/>
          <p:cNvSpPr>
            <a:spLocks noGrp="1"/>
          </p:cNvSpPr>
          <p:nvPr>
            <p:ph type="title"/>
          </p:nvPr>
        </p:nvSpPr>
        <p:spPr>
          <a:xfrm>
            <a:off x="152400" y="3124200"/>
            <a:ext cx="7239000" cy="1828800"/>
          </a:xfrm>
        </p:spPr>
        <p:txBody>
          <a:bodyPr>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l"/>
            <a:r>
              <a:rPr lang="en-US" sz="4000" i="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alibri" pitchFamily="34" charset="0"/>
              </a:rPr>
              <a:t>Introducing</a:t>
            </a:r>
            <a:r>
              <a:rPr lang="en-US" sz="40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r>
            <a:br>
              <a:rPr lang="en-US" sz="40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br>
            <a:r>
              <a:rPr lang="en-US" sz="88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Park Me !</a:t>
            </a:r>
            <a:endParaRPr lang="en-US" sz="8800"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6" name="TextBox 5"/>
          <p:cNvSpPr txBox="1"/>
          <p:nvPr/>
        </p:nvSpPr>
        <p:spPr>
          <a:xfrm>
            <a:off x="3810000" y="304800"/>
            <a:ext cx="5029200" cy="457200"/>
          </a:xfrm>
          <a:prstGeom prst="rect">
            <a:avLst/>
          </a:prstGeom>
          <a:noFill/>
        </p:spPr>
        <p:txBody>
          <a:bodyPr wrap="square" rtlCol="0">
            <a:prstTxWarp prst="textTriangle">
              <a:avLst/>
            </a:prstTxWarp>
            <a:spAutoFit/>
          </a:bodyPr>
          <a:lstStyle/>
          <a:p>
            <a:r>
              <a:rPr lang="en-US" sz="1000" b="1" i="1" dirty="0" smtClean="0">
                <a:ln w="19050">
                  <a:solidFill>
                    <a:schemeClr val="tx2">
                      <a:tint val="1000"/>
                    </a:schemeClr>
                  </a:solidFill>
                  <a:prstDash val="solid"/>
                </a:ln>
                <a:solidFill>
                  <a:schemeClr val="accent3"/>
                </a:solidFill>
                <a:effectLst>
                  <a:glow rad="228600">
                    <a:schemeClr val="accent5">
                      <a:satMod val="175000"/>
                      <a:alpha val="40000"/>
                    </a:schemeClr>
                  </a:glow>
                  <a:outerShdw blurRad="50000" dist="50800" dir="7500000" algn="tl">
                    <a:srgbClr val="000000">
                      <a:shade val="5000"/>
                      <a:alpha val="35000"/>
                    </a:srgbClr>
                  </a:outerShdw>
                </a:effectLst>
              </a:rPr>
              <a:t>TEAM ROCKETS</a:t>
            </a:r>
            <a:endParaRPr lang="en-US" sz="1000" b="1" i="1" dirty="0">
              <a:ln w="19050">
                <a:solidFill>
                  <a:schemeClr val="tx2">
                    <a:tint val="1000"/>
                  </a:schemeClr>
                </a:solidFill>
                <a:prstDash val="solid"/>
              </a:ln>
              <a:solidFill>
                <a:schemeClr val="accent3"/>
              </a:solidFill>
              <a:effectLst>
                <a:glow rad="228600">
                  <a:schemeClr val="accent5">
                    <a:satMod val="175000"/>
                    <a:alpha val="40000"/>
                  </a:schemeClr>
                </a:glow>
                <a:outerShdw blurRad="50000" dist="50800" dir="7500000" algn="tl">
                  <a:srgbClr val="000000">
                    <a:shade val="5000"/>
                    <a:alpha val="35000"/>
                  </a:srgbClr>
                </a:outerShdw>
              </a:effectLst>
            </a:endParaRPr>
          </a:p>
        </p:txBody>
      </p:sp>
      <p:sp>
        <p:nvSpPr>
          <p:cNvPr id="7" name="TextBox 6"/>
          <p:cNvSpPr txBox="1"/>
          <p:nvPr/>
        </p:nvSpPr>
        <p:spPr>
          <a:xfrm>
            <a:off x="762000" y="2362200"/>
            <a:ext cx="7973935" cy="400110"/>
          </a:xfrm>
          <a:prstGeom prst="rect">
            <a:avLst/>
          </a:prstGeom>
          <a:noFill/>
        </p:spPr>
        <p:txBody>
          <a:bodyPr wrap="none" rtlCol="0">
            <a:normAutofit/>
          </a:bodyPr>
          <a:lstStyle/>
          <a:p>
            <a:pPr algn="r"/>
            <a:r>
              <a:rPr lang="en-US" sz="2000" b="1" dirty="0">
                <a:solidFill>
                  <a:schemeClr val="tx1">
                    <a:lumMod val="75000"/>
                    <a:lumOff val="25000"/>
                  </a:schemeClr>
                </a:solidFill>
              </a:rPr>
              <a:t>Rethinking ways for the digital age</a:t>
            </a:r>
            <a:endParaRPr lang="en-US" sz="2000" b="1" dirty="0">
              <a:solidFill>
                <a:schemeClr val="tx1">
                  <a:lumMod val="75000"/>
                  <a:lumOff val="25000"/>
                </a:schemeClr>
              </a:solidFill>
            </a:endParaRPr>
          </a:p>
        </p:txBody>
      </p:sp>
      <p:pic>
        <p:nvPicPr>
          <p:cNvPr id="8" name="Picture 7" descr="AAEAAQAAAAAAAAfhAAAAJGI2ZTJjMzMzLWJjNzEtNGY5Zi1hZjZlLTczNTI2MDUyOWIyN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5181600"/>
            <a:ext cx="8839200" cy="1524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28600"/>
            <a:ext cx="7924800" cy="707886"/>
          </a:xfrm>
          <a:prstGeom prst="rect">
            <a:avLst/>
          </a:prstGeom>
          <a:noFill/>
        </p:spPr>
        <p:txBody>
          <a:bodyPr wrap="square" rtlCol="0">
            <a:normAutofit/>
          </a:bodyPr>
          <a:lstStyle/>
          <a:p>
            <a:r>
              <a:rPr lang="en-US" sz="4000" b="1" dirty="0" smtClean="0">
                <a:solidFill>
                  <a:schemeClr val="tx1">
                    <a:lumMod val="85000"/>
                    <a:lumOff val="15000"/>
                  </a:schemeClr>
                </a:solidFill>
                <a:latin typeface="+mj-lt"/>
              </a:rPr>
              <a:t>How we come up with this idea?</a:t>
            </a:r>
            <a:endParaRPr lang="en-US" sz="4000" dirty="0">
              <a:solidFill>
                <a:schemeClr val="tx1">
                  <a:lumMod val="50000"/>
                  <a:lumOff val="50000"/>
                </a:schemeClr>
              </a:solidFill>
              <a:latin typeface="+mj-lt"/>
              <a:cs typeface="Arial" pitchFamily="34" charset="0"/>
            </a:endParaRPr>
          </a:p>
        </p:txBody>
      </p:sp>
      <p:cxnSp>
        <p:nvCxnSpPr>
          <p:cNvPr id="10" name="Straight Connector 9"/>
          <p:cNvCxnSpPr/>
          <p:nvPr/>
        </p:nvCxnSpPr>
        <p:spPr>
          <a:xfrm>
            <a:off x="2019300" y="2335466"/>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2000" y="5638800"/>
            <a:ext cx="7973935" cy="400110"/>
          </a:xfrm>
          <a:prstGeom prst="rect">
            <a:avLst/>
          </a:prstGeom>
          <a:noFill/>
        </p:spPr>
        <p:txBody>
          <a:bodyPr wrap="none" rtlCol="0">
            <a:normAutofit/>
          </a:bodyPr>
          <a:lstStyle/>
          <a:p>
            <a:pPr algn="r"/>
            <a:r>
              <a:rPr lang="en-US" sz="2000" b="1" dirty="0" smtClean="0">
                <a:solidFill>
                  <a:schemeClr val="tx1">
                    <a:lumMod val="75000"/>
                    <a:lumOff val="25000"/>
                  </a:schemeClr>
                </a:solidFill>
              </a:rPr>
              <a:t>Rethinking ways for the digital age</a:t>
            </a:r>
            <a:endParaRPr lang="en-US" sz="2000" b="1" dirty="0">
              <a:solidFill>
                <a:schemeClr val="tx1">
                  <a:lumMod val="75000"/>
                  <a:lumOff val="25000"/>
                </a:schemeClr>
              </a:solidFill>
            </a:endParaRPr>
          </a:p>
        </p:txBody>
      </p:sp>
      <p:sp>
        <p:nvSpPr>
          <p:cNvPr id="12" name="Rectangle 11"/>
          <p:cNvSpPr/>
          <p:nvPr/>
        </p:nvSpPr>
        <p:spPr>
          <a:xfrm>
            <a:off x="8686800" y="5791200"/>
            <a:ext cx="457200" cy="12571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grpSp>
        <p:nvGrpSpPr>
          <p:cNvPr id="26" name="Group 25"/>
          <p:cNvGrpSpPr/>
          <p:nvPr/>
        </p:nvGrpSpPr>
        <p:grpSpPr>
          <a:xfrm>
            <a:off x="-1143000" y="914400"/>
            <a:ext cx="3886200" cy="2708434"/>
            <a:chOff x="-1066800" y="1557456"/>
            <a:chExt cx="3886200" cy="2708434"/>
          </a:xfrm>
        </p:grpSpPr>
        <p:sp>
          <p:nvSpPr>
            <p:cNvPr id="6" name="Oval 5"/>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4" name="TextBox 13"/>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latin typeface="+mj-lt"/>
                  <a:cs typeface="Arial" pitchFamily="34" charset="0"/>
                </a:rPr>
                <a:t>1</a:t>
              </a:r>
              <a:endParaRPr lang="en-US" sz="17000" b="1" dirty="0">
                <a:solidFill>
                  <a:srgbClr val="F26200">
                    <a:alpha val="40000"/>
                  </a:srgbClr>
                </a:solidFill>
                <a:latin typeface="+mj-lt"/>
                <a:cs typeface="Arial" pitchFamily="34" charset="0"/>
              </a:endParaRPr>
            </a:p>
          </p:txBody>
        </p:sp>
        <p:sp>
          <p:nvSpPr>
            <p:cNvPr id="13" name="TextBox 12"/>
            <p:cNvSpPr txBox="1"/>
            <p:nvPr/>
          </p:nvSpPr>
          <p:spPr>
            <a:xfrm>
              <a:off x="823416" y="2666898"/>
              <a:ext cx="1931160" cy="683264"/>
            </a:xfrm>
            <a:prstGeom prst="rect">
              <a:avLst/>
            </a:prstGeom>
            <a:noFill/>
          </p:spPr>
          <p:txBody>
            <a:bodyPr wrap="square" rtlCol="0">
              <a:normAutofit/>
            </a:bodyPr>
            <a:lstStyle/>
            <a:p>
              <a:pPr algn="ctr">
                <a:lnSpc>
                  <a:spcPct val="80000"/>
                </a:lnSpc>
              </a:pPr>
              <a:r>
                <a:rPr lang="en-US" sz="2400" b="1" spc="60" dirty="0" smtClean="0">
                  <a:solidFill>
                    <a:schemeClr val="bg1"/>
                  </a:solidFill>
                  <a:effectLst>
                    <a:outerShdw blurRad="50800" dist="25400" dir="5400000" algn="t" rotWithShape="0">
                      <a:prstClr val="black">
                        <a:alpha val="15000"/>
                      </a:prstClr>
                    </a:outerShdw>
                  </a:effectLst>
                </a:rPr>
                <a:t>Traffic Jam Reduction</a:t>
              </a:r>
              <a:endParaRPr lang="en-US" sz="2400" b="1" dirty="0">
                <a:solidFill>
                  <a:schemeClr val="bg1"/>
                </a:solidFill>
                <a:effectLst>
                  <a:outerShdw blurRad="50800" dist="25400" dir="5400000" algn="t" rotWithShape="0">
                    <a:prstClr val="black">
                      <a:alpha val="15000"/>
                    </a:prstClr>
                  </a:outerShdw>
                </a:effectLst>
              </a:endParaRPr>
            </a:p>
          </p:txBody>
        </p:sp>
        <p:sp>
          <p:nvSpPr>
            <p:cNvPr id="19" name="Oval 18"/>
            <p:cNvSpPr/>
            <p:nvPr/>
          </p:nvSpPr>
          <p:spPr>
            <a:xfrm>
              <a:off x="-1066800" y="2133600"/>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23" name="Group 22"/>
          <p:cNvGrpSpPr/>
          <p:nvPr/>
        </p:nvGrpSpPr>
        <p:grpSpPr>
          <a:xfrm>
            <a:off x="3657600" y="990600"/>
            <a:ext cx="2057400" cy="2708434"/>
            <a:chOff x="3543300" y="1591943"/>
            <a:chExt cx="2057400" cy="2708434"/>
          </a:xfrm>
        </p:grpSpPr>
        <p:sp>
          <p:nvSpPr>
            <p:cNvPr id="4" name="Oval 3"/>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5" name="TextBox 14"/>
            <p:cNvSpPr txBox="1"/>
            <p:nvPr/>
          </p:nvSpPr>
          <p:spPr>
            <a:xfrm>
              <a:off x="3933968" y="1591943"/>
              <a:ext cx="1219200" cy="2708434"/>
            </a:xfrm>
            <a:prstGeom prst="rect">
              <a:avLst/>
            </a:prstGeom>
            <a:noFill/>
          </p:spPr>
          <p:txBody>
            <a:bodyPr wrap="square" rtlCol="0">
              <a:spAutoFit/>
            </a:bodyPr>
            <a:lstStyle/>
            <a:p>
              <a:r>
                <a:rPr lang="en-US" sz="17000" b="1" dirty="0" smtClean="0">
                  <a:solidFill>
                    <a:srgbClr val="2A7A9E">
                      <a:alpha val="40000"/>
                    </a:srgbClr>
                  </a:solidFill>
                  <a:latin typeface="+mj-lt"/>
                  <a:cs typeface="Arial" pitchFamily="34" charset="0"/>
                </a:rPr>
                <a:t>2</a:t>
              </a:r>
              <a:endParaRPr lang="en-US" sz="17000" b="1" dirty="0">
                <a:solidFill>
                  <a:srgbClr val="2A7A9E">
                    <a:alpha val="40000"/>
                  </a:srgbClr>
                </a:solidFill>
                <a:latin typeface="+mj-lt"/>
                <a:cs typeface="Arial" pitchFamily="34" charset="0"/>
              </a:endParaRPr>
            </a:p>
          </p:txBody>
        </p:sp>
        <p:sp>
          <p:nvSpPr>
            <p:cNvPr id="16" name="TextBox 15"/>
            <p:cNvSpPr txBox="1"/>
            <p:nvPr/>
          </p:nvSpPr>
          <p:spPr>
            <a:xfrm>
              <a:off x="3581400" y="2514600"/>
              <a:ext cx="1931160" cy="928680"/>
            </a:xfrm>
            <a:prstGeom prst="rect">
              <a:avLst/>
            </a:prstGeom>
            <a:noFill/>
          </p:spPr>
          <p:txBody>
            <a:bodyPr wrap="square" rtlCol="0">
              <a:normAutofit lnSpcReduction="10000"/>
            </a:bodyPr>
            <a:lstStyle/>
            <a:p>
              <a:pPr algn="ctr">
                <a:lnSpc>
                  <a:spcPct val="80000"/>
                </a:lnSpc>
              </a:pPr>
              <a:r>
                <a:rPr lang="en-US" sz="2300" b="1" spc="60" dirty="0" smtClean="0">
                  <a:solidFill>
                    <a:schemeClr val="bg1"/>
                  </a:solidFill>
                  <a:effectLst>
                    <a:outerShdw blurRad="50800" dist="25400" dir="5400000" algn="t" rotWithShape="0">
                      <a:prstClr val="black">
                        <a:alpha val="15000"/>
                      </a:prstClr>
                    </a:outerShdw>
                  </a:effectLst>
                </a:rPr>
                <a:t>Maximize returns from your assets</a:t>
              </a:r>
              <a:endParaRPr lang="en-US" sz="2300" b="1" dirty="0">
                <a:solidFill>
                  <a:schemeClr val="bg1"/>
                </a:solidFill>
                <a:effectLst>
                  <a:outerShdw blurRad="50800" dist="25400" dir="5400000" algn="t" rotWithShape="0">
                    <a:prstClr val="black">
                      <a:alpha val="15000"/>
                    </a:prstClr>
                  </a:outerShdw>
                </a:effectLst>
              </a:endParaRPr>
            </a:p>
          </p:txBody>
        </p:sp>
      </p:grpSp>
      <p:grpSp>
        <p:nvGrpSpPr>
          <p:cNvPr id="24" name="Group 23"/>
          <p:cNvGrpSpPr/>
          <p:nvPr/>
        </p:nvGrpSpPr>
        <p:grpSpPr>
          <a:xfrm>
            <a:off x="6438900" y="986168"/>
            <a:ext cx="2057400" cy="2708434"/>
            <a:chOff x="6324600" y="1587511"/>
            <a:chExt cx="2057400" cy="2708434"/>
          </a:xfrm>
        </p:grpSpPr>
        <p:sp>
          <p:nvSpPr>
            <p:cNvPr id="5" name="Oval 4"/>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7" name="TextBox 16"/>
            <p:cNvSpPr txBox="1"/>
            <p:nvPr/>
          </p:nvSpPr>
          <p:spPr>
            <a:xfrm>
              <a:off x="6721604" y="1587511"/>
              <a:ext cx="1219200" cy="2708434"/>
            </a:xfrm>
            <a:prstGeom prst="rect">
              <a:avLst/>
            </a:prstGeom>
            <a:noFill/>
          </p:spPr>
          <p:txBody>
            <a:bodyPr wrap="square" rtlCol="0">
              <a:spAutoFit/>
            </a:bodyPr>
            <a:lstStyle/>
            <a:p>
              <a:r>
                <a:rPr lang="en-US" sz="17000" b="1" dirty="0" smtClean="0">
                  <a:solidFill>
                    <a:srgbClr val="65B131">
                      <a:alpha val="64000"/>
                    </a:srgbClr>
                  </a:solidFill>
                  <a:latin typeface="+mj-lt"/>
                  <a:cs typeface="Arial" pitchFamily="34" charset="0"/>
                </a:rPr>
                <a:t>3</a:t>
              </a:r>
              <a:endParaRPr lang="en-US" sz="17000" b="1" dirty="0">
                <a:solidFill>
                  <a:srgbClr val="65B131">
                    <a:alpha val="64000"/>
                  </a:srgbClr>
                </a:solidFill>
                <a:latin typeface="+mj-lt"/>
                <a:cs typeface="Arial" pitchFamily="34" charset="0"/>
              </a:endParaRPr>
            </a:p>
          </p:txBody>
        </p:sp>
        <p:sp>
          <p:nvSpPr>
            <p:cNvPr id="18" name="TextBox 17"/>
            <p:cNvSpPr txBox="1"/>
            <p:nvPr/>
          </p:nvSpPr>
          <p:spPr>
            <a:xfrm>
              <a:off x="6411810" y="2674651"/>
              <a:ext cx="1931160" cy="665695"/>
            </a:xfrm>
            <a:prstGeom prst="rect">
              <a:avLst/>
            </a:prstGeom>
            <a:noFill/>
          </p:spPr>
          <p:txBody>
            <a:bodyPr wrap="square" rtlCol="0">
              <a:normAutofit/>
            </a:bodyPr>
            <a:lstStyle/>
            <a:p>
              <a:pPr algn="ctr">
                <a:lnSpc>
                  <a:spcPct val="80000"/>
                </a:lnSpc>
              </a:pPr>
              <a:r>
                <a:rPr lang="en-US" sz="2300" b="1" spc="60" dirty="0" smtClean="0">
                  <a:solidFill>
                    <a:schemeClr val="bg1"/>
                  </a:solidFill>
                  <a:effectLst>
                    <a:outerShdw blurRad="50800" dist="25400" dir="5400000" algn="t" rotWithShape="0">
                      <a:prstClr val="black">
                        <a:alpha val="15000"/>
                      </a:prstClr>
                    </a:outerShdw>
                  </a:effectLst>
                </a:rPr>
                <a:t>Productivity for everyone</a:t>
              </a:r>
              <a:endParaRPr lang="en-US" sz="2300" b="1" dirty="0">
                <a:solidFill>
                  <a:schemeClr val="bg1"/>
                </a:solidFill>
                <a:effectLst>
                  <a:outerShdw blurRad="50800" dist="25400" dir="5400000" algn="t" rotWithShape="0">
                    <a:prstClr val="black">
                      <a:alpha val="15000"/>
                    </a:prstClr>
                  </a:outerShdw>
                </a:effectLst>
              </a:endParaRPr>
            </a:p>
          </p:txBody>
        </p:sp>
      </p:grpSp>
      <p:pic>
        <p:nvPicPr>
          <p:cNvPr id="7" name="Picture 6" descr="traffic.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3505200"/>
            <a:ext cx="2667000" cy="2008481"/>
          </a:xfrm>
          <a:prstGeom prst="rect">
            <a:avLst/>
          </a:prstGeom>
        </p:spPr>
      </p:pic>
      <p:pic>
        <p:nvPicPr>
          <p:cNvPr id="8" name="Picture 7" descr="four-year-investment-return-cash-on-white.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9001" y="3429000"/>
            <a:ext cx="2209800" cy="1575587"/>
          </a:xfrm>
          <a:prstGeom prst="rect">
            <a:avLst/>
          </a:prstGeom>
        </p:spPr>
      </p:pic>
      <p:pic>
        <p:nvPicPr>
          <p:cNvPr id="9" name="Picture 8" descr="productivity.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1200" y="3581400"/>
            <a:ext cx="3179064" cy="1600200"/>
          </a:xfrm>
          <a:prstGeom prst="rect">
            <a:avLst/>
          </a:prstGeom>
        </p:spPr>
      </p:pic>
    </p:spTree>
    <p:custDataLst>
      <p:tags r:id="rId1"/>
    </p:custDataLst>
    <p:extLst>
      <p:ext uri="{BB962C8B-B14F-4D97-AF65-F5344CB8AC3E}">
        <p14:creationId xmlns:p14="http://schemas.microsoft.com/office/powerpoint/2010/main" val="2580333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04800" y="914400"/>
            <a:ext cx="4953000" cy="3505200"/>
          </a:xfrm>
          <a:prstGeom prst="rect">
            <a:avLst/>
          </a:prstGeom>
          <a:noFill/>
        </p:spPr>
        <p:txBody>
          <a:bodyPr wrap="square" rtlCol="0">
            <a:normAutofit/>
          </a:bodyPr>
          <a:lstStyle/>
          <a:p>
            <a:pPr>
              <a:spcBef>
                <a:spcPts val="100"/>
              </a:spcBef>
            </a:pPr>
            <a:r>
              <a:rPr lang="en-US" sz="2000" dirty="0" smtClean="0">
                <a:solidFill>
                  <a:prstClr val="white"/>
                </a:solidFill>
              </a:rPr>
              <a:t>WE are rethinking parking for the future. By unlocking over thousands of underused spaces, we provide cheaper, more convenient parking to over 1 million drivers in the Philippines.</a:t>
            </a:r>
          </a:p>
          <a:p>
            <a:pPr>
              <a:spcBef>
                <a:spcPts val="100"/>
              </a:spcBef>
            </a:pPr>
            <a:endParaRPr lang="en-US" sz="2000" dirty="0">
              <a:solidFill>
                <a:prstClr val="white"/>
              </a:solidFill>
            </a:endParaRPr>
          </a:p>
          <a:p>
            <a:pPr>
              <a:spcBef>
                <a:spcPts val="100"/>
              </a:spcBef>
            </a:pPr>
            <a:endParaRPr lang="en-US" sz="2000" dirty="0" smtClean="0">
              <a:solidFill>
                <a:prstClr val="white"/>
              </a:solidFill>
            </a:endParaRPr>
          </a:p>
          <a:p>
            <a:pPr>
              <a:spcBef>
                <a:spcPts val="100"/>
              </a:spcBef>
            </a:pPr>
            <a:r>
              <a:rPr lang="en-US" sz="2000" dirty="0" smtClean="0">
                <a:solidFill>
                  <a:prstClr val="white"/>
                </a:solidFill>
              </a:rPr>
              <a:t>Our apps allows driver to find, reserve and pay for parking seamlessly whenever and wherever they need</a:t>
            </a:r>
            <a:r>
              <a:rPr lang="mr-IN" sz="2000" dirty="0" smtClean="0">
                <a:solidFill>
                  <a:prstClr val="white"/>
                </a:solidFill>
              </a:rPr>
              <a:t>…</a:t>
            </a:r>
            <a:endParaRPr lang="en-US" sz="2000" dirty="0" smtClean="0">
              <a:solidFill>
                <a:prstClr val="white"/>
              </a:solidFill>
            </a:endParaRPr>
          </a:p>
          <a:p>
            <a:pPr>
              <a:spcBef>
                <a:spcPts val="100"/>
              </a:spcBef>
            </a:pPr>
            <a:endParaRPr lang="en-US" sz="2000" dirty="0" smtClean="0">
              <a:solidFill>
                <a:prstClr val="white"/>
              </a:solidFill>
            </a:endParaRPr>
          </a:p>
          <a:p>
            <a:pPr>
              <a:spcBef>
                <a:spcPts val="100"/>
              </a:spcBef>
            </a:pPr>
            <a:endParaRPr lang="en-US" sz="2000" dirty="0">
              <a:solidFill>
                <a:prstClr val="white"/>
              </a:solidFill>
            </a:endParaRPr>
          </a:p>
          <a:p>
            <a:pPr>
              <a:spcBef>
                <a:spcPts val="100"/>
              </a:spcBef>
            </a:pPr>
            <a:endParaRPr lang="en-US" sz="2400" dirty="0" smtClean="0">
              <a:solidFill>
                <a:prstClr val="white"/>
              </a:solidFill>
            </a:endParaRPr>
          </a:p>
          <a:p>
            <a:pPr>
              <a:spcBef>
                <a:spcPts val="100"/>
              </a:spcBef>
            </a:pPr>
            <a:endParaRPr lang="en-US" sz="2000" dirty="0">
              <a:solidFill>
                <a:prstClr val="white"/>
              </a:solidFill>
            </a:endParaRPr>
          </a:p>
          <a:p>
            <a:pPr>
              <a:spcBef>
                <a:spcPts val="100"/>
              </a:spcBef>
            </a:pPr>
            <a:endParaRPr lang="en-US" sz="2000" dirty="0" smtClean="0">
              <a:solidFill>
                <a:prstClr val="white"/>
              </a:solidFill>
            </a:endParaRPr>
          </a:p>
          <a:p>
            <a:pPr>
              <a:spcBef>
                <a:spcPts val="100"/>
              </a:spcBef>
            </a:pPr>
            <a:endParaRPr lang="en-US" sz="3200" dirty="0" smtClean="0">
              <a:solidFill>
                <a:prstClr val="white"/>
              </a:solidFill>
            </a:endParaRPr>
          </a:p>
          <a:p>
            <a:endParaRPr lang="en-US" sz="2400" dirty="0">
              <a:solidFill>
                <a:prstClr val="black"/>
              </a:solidFill>
            </a:endParaRPr>
          </a:p>
        </p:txBody>
      </p:sp>
      <p:sp>
        <p:nvSpPr>
          <p:cNvPr id="5" name="TextBox 4"/>
          <p:cNvSpPr txBox="1"/>
          <p:nvPr/>
        </p:nvSpPr>
        <p:spPr>
          <a:xfrm>
            <a:off x="28263" y="1"/>
            <a:ext cx="4648200" cy="914400"/>
          </a:xfrm>
          <a:prstGeom prst="rect">
            <a:avLst/>
          </a:prstGeom>
          <a:noFill/>
        </p:spPr>
        <p:txBody>
          <a:bodyPr wrap="square" rtlCol="0" anchor="b">
            <a:normAutofit/>
          </a:bodyPr>
          <a:lstStyle/>
          <a:p>
            <a:pPr algn="ctr"/>
            <a:r>
              <a:rPr lang="en-US" sz="4400" b="1" dirty="0" smtClean="0">
                <a:solidFill>
                  <a:srgbClr val="7BCF27"/>
                </a:solidFill>
              </a:rPr>
              <a:t>About Us</a:t>
            </a:r>
            <a:endParaRPr lang="en-US" sz="4400" b="1" dirty="0">
              <a:solidFill>
                <a:srgbClr val="7BCF27"/>
              </a:solidFill>
            </a:endParaRPr>
          </a:p>
        </p:txBody>
      </p:sp>
      <p:sp>
        <p:nvSpPr>
          <p:cNvPr id="23" name="Oval 22"/>
          <p:cNvSpPr/>
          <p:nvPr/>
        </p:nvSpPr>
        <p:spPr>
          <a:xfrm>
            <a:off x="6488050" y="3994685"/>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6488050" y="3993389"/>
            <a:ext cx="182880" cy="1828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JustPark.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9646" y="838200"/>
            <a:ext cx="3429000" cy="3657600"/>
          </a:xfrm>
          <a:prstGeom prst="rect">
            <a:avLst/>
          </a:prstGeom>
        </p:spPr>
      </p:pic>
      <p:sp>
        <p:nvSpPr>
          <p:cNvPr id="7" name="TextBox 6"/>
          <p:cNvSpPr txBox="1"/>
          <p:nvPr/>
        </p:nvSpPr>
        <p:spPr>
          <a:xfrm>
            <a:off x="1066800" y="4343400"/>
            <a:ext cx="3505200" cy="369332"/>
          </a:xfrm>
          <a:prstGeom prst="rect">
            <a:avLst/>
          </a:prstGeom>
          <a:noFill/>
        </p:spPr>
        <p:txBody>
          <a:bodyPr wrap="square" rtlCol="0">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
      <p:transition spd="slow">
        <p:dissolv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42" presetClass="path" presetSubtype="0" accel="50000" decel="50000" fill="hold" grpId="0" nodeType="withEffect">
                                  <p:stCondLst>
                                    <p:cond delay="0"/>
                                  </p:stCondLst>
                                  <p:childTnLst>
                                    <p:animMotion origin="layout" path="M 3.33333E-6 -1.11111E-6 L 0.13889 -1.11111E-6 " pathEditMode="relative" rAng="0" ptsTypes="AA">
                                      <p:cBhvr>
                                        <p:cTn id="10" dur="1500" fill="hold"/>
                                        <p:tgtEl>
                                          <p:spTgt spid="24"/>
                                        </p:tgtEl>
                                        <p:attrNameLst>
                                          <p:attrName>ppt_x</p:attrName>
                                          <p:attrName>ppt_y</p:attrName>
                                        </p:attrNameLst>
                                      </p:cBhvr>
                                      <p:rCtr x="69" y="0"/>
                                    </p:animMotion>
                                  </p:childTnLst>
                                </p:cTn>
                              </p:par>
                              <p:par>
                                <p:cTn id="11" presetID="42" presetClass="path" presetSubtype="0" accel="50000" decel="50000" fill="hold" grpId="0" nodeType="withEffect">
                                  <p:stCondLst>
                                    <p:cond delay="0"/>
                                  </p:stCondLst>
                                  <p:childTnLst>
                                    <p:animMotion origin="layout" path="M 3.33333E-6 -1.11111E-6 L 0.11788 -0.18403 " pathEditMode="relative" rAng="0" ptsTypes="AA">
                                      <p:cBhvr>
                                        <p:cTn id="12" dur="1500" fill="hold"/>
                                        <p:tgtEl>
                                          <p:spTgt spid="23"/>
                                        </p:tgtEl>
                                        <p:attrNameLst>
                                          <p:attrName>ppt_x</p:attrName>
                                          <p:attrName>ppt_y</p:attrName>
                                        </p:attrNameLst>
                                      </p:cBhvr>
                                      <p:rCtr x="59" y="-92"/>
                                    </p:animMotion>
                                  </p:childTnLst>
                                </p:cTn>
                              </p:par>
                            </p:childTnLst>
                          </p:cTn>
                        </p:par>
                        <p:par>
                          <p:cTn id="13" fill="hold">
                            <p:stCondLst>
                              <p:cond delay="1500"/>
                            </p:stCondLst>
                            <p:childTnLst>
                              <p:par>
                                <p:cTn id="14" presetID="10" presetClass="exit" presetSubtype="0" fill="hold" grpId="2" nodeType="afterEffect">
                                  <p:stCondLst>
                                    <p:cond delay="0"/>
                                  </p:stCondLst>
                                  <p:childTnLst>
                                    <p:animEffect transition="out" filter="fade">
                                      <p:cBhvr>
                                        <p:cTn id="15" dur="250"/>
                                        <p:tgtEl>
                                          <p:spTgt spid="24"/>
                                        </p:tgtEl>
                                      </p:cBhvr>
                                    </p:animEffect>
                                    <p:set>
                                      <p:cBhvr>
                                        <p:cTn id="16" dur="1" fill="hold">
                                          <p:stCondLst>
                                            <p:cond delay="249"/>
                                          </p:stCondLst>
                                        </p:cTn>
                                        <p:tgtEl>
                                          <p:spTgt spid="24"/>
                                        </p:tgtEl>
                                        <p:attrNameLst>
                                          <p:attrName>style.visibility</p:attrName>
                                        </p:attrNameLst>
                                      </p:cBhvr>
                                      <p:to>
                                        <p:strVal val="hidden"/>
                                      </p:to>
                                    </p:set>
                                  </p:childTnLst>
                                </p:cTn>
                              </p:par>
                              <p:par>
                                <p:cTn id="17" presetID="10" presetClass="exit" presetSubtype="0" fill="hold" grpId="2" nodeType="withEffect">
                                  <p:stCondLst>
                                    <p:cond delay="0"/>
                                  </p:stCondLst>
                                  <p:childTnLst>
                                    <p:animEffect transition="out" filter="fade">
                                      <p:cBhvr>
                                        <p:cTn id="18" dur="500"/>
                                        <p:tgtEl>
                                          <p:spTgt spid="23"/>
                                        </p:tgtEl>
                                      </p:cBhvr>
                                    </p:animEffect>
                                    <p:set>
                                      <p:cBhvr>
                                        <p:cTn id="19"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3" grpId="2" animBg="1"/>
      <p:bldP spid="24" grpId="0" animBg="1"/>
      <p:bldP spid="24" grpId="1" animBg="1"/>
      <p:bldP spid="24"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28600"/>
            <a:ext cx="7924800" cy="707886"/>
          </a:xfrm>
          <a:prstGeom prst="rect">
            <a:avLst/>
          </a:prstGeom>
          <a:noFill/>
        </p:spPr>
        <p:txBody>
          <a:bodyPr wrap="square" rtlCol="0">
            <a:normAutofit/>
          </a:bodyPr>
          <a:lstStyle/>
          <a:p>
            <a:r>
              <a:rPr lang="en-US" sz="4000" b="1" dirty="0" smtClean="0">
                <a:solidFill>
                  <a:schemeClr val="tx1">
                    <a:lumMod val="85000"/>
                    <a:lumOff val="15000"/>
                  </a:schemeClr>
                </a:solidFill>
                <a:latin typeface="+mj-lt"/>
              </a:rPr>
              <a:t>How this app works?</a:t>
            </a:r>
            <a:endParaRPr lang="en-US" sz="4000" dirty="0">
              <a:solidFill>
                <a:schemeClr val="tx1">
                  <a:lumMod val="50000"/>
                  <a:lumOff val="50000"/>
                </a:schemeClr>
              </a:solidFill>
              <a:latin typeface="+mj-lt"/>
              <a:cs typeface="Arial" pitchFamily="34" charset="0"/>
            </a:endParaRPr>
          </a:p>
        </p:txBody>
      </p:sp>
      <p:sp>
        <p:nvSpPr>
          <p:cNvPr id="11" name="TextBox 10"/>
          <p:cNvSpPr txBox="1"/>
          <p:nvPr/>
        </p:nvSpPr>
        <p:spPr>
          <a:xfrm>
            <a:off x="762000" y="5715000"/>
            <a:ext cx="7973935" cy="400110"/>
          </a:xfrm>
          <a:prstGeom prst="rect">
            <a:avLst/>
          </a:prstGeom>
          <a:noFill/>
        </p:spPr>
        <p:txBody>
          <a:bodyPr wrap="none" rtlCol="0">
            <a:normAutofit/>
          </a:bodyPr>
          <a:lstStyle/>
          <a:p>
            <a:pPr algn="r"/>
            <a:r>
              <a:rPr lang="en-US" sz="2000" b="1" dirty="0" smtClean="0">
                <a:solidFill>
                  <a:schemeClr val="tx1">
                    <a:lumMod val="75000"/>
                    <a:lumOff val="25000"/>
                  </a:schemeClr>
                </a:solidFill>
              </a:rPr>
              <a:t>Rethinking ways for the digital age</a:t>
            </a:r>
            <a:endParaRPr lang="en-US" sz="2000" b="1" dirty="0">
              <a:solidFill>
                <a:schemeClr val="tx1">
                  <a:lumMod val="75000"/>
                  <a:lumOff val="25000"/>
                </a:schemeClr>
              </a:solidFill>
            </a:endParaRPr>
          </a:p>
        </p:txBody>
      </p:sp>
      <p:sp>
        <p:nvSpPr>
          <p:cNvPr id="12" name="Rectangle 11"/>
          <p:cNvSpPr/>
          <p:nvPr/>
        </p:nvSpPr>
        <p:spPr>
          <a:xfrm>
            <a:off x="8686800" y="5867400"/>
            <a:ext cx="457200" cy="12571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pic>
        <p:nvPicPr>
          <p:cNvPr id="5" name="Picture 4" descr="search-marketing.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1828800"/>
            <a:ext cx="2209800" cy="1657583"/>
          </a:xfrm>
          <a:prstGeom prst="rect">
            <a:avLst/>
          </a:prstGeom>
        </p:spPr>
      </p:pic>
      <p:pic>
        <p:nvPicPr>
          <p:cNvPr id="7" name="Picture 6" descr="banner-book-now.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1800" y="1295400"/>
            <a:ext cx="2209800" cy="2209800"/>
          </a:xfrm>
          <a:prstGeom prst="rect">
            <a:avLst/>
          </a:prstGeom>
        </p:spPr>
      </p:pic>
      <p:pic>
        <p:nvPicPr>
          <p:cNvPr id="8" name="Picture 7" descr="parking-lots-to-parks-kansas-city-1-638.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8800" y="1295400"/>
            <a:ext cx="3352800" cy="2370083"/>
          </a:xfrm>
          <a:prstGeom prst="rect">
            <a:avLst/>
          </a:prstGeom>
        </p:spPr>
      </p:pic>
    </p:spTree>
    <p:custDataLst>
      <p:tags r:id="rId1"/>
    </p:custDataLst>
    <p:extLst>
      <p:ext uri="{BB962C8B-B14F-4D97-AF65-F5344CB8AC3E}">
        <p14:creationId xmlns:p14="http://schemas.microsoft.com/office/powerpoint/2010/main" val="455465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ags/tag2.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Introducing PowerPoint 2011">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 PowerPoint 2011.potx</Template>
  <TotalTime>0</TotalTime>
  <Words>181</Words>
  <Application>Microsoft Macintosh PowerPoint</Application>
  <PresentationFormat>On-screen Show (4:3)</PresentationFormat>
  <Paragraphs>37</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Introducing PowerPoint 2011</vt:lpstr>
      <vt:lpstr>Introducing Park Me !</vt:lpstr>
      <vt:lpstr>PowerPoint Presentation</vt:lpstr>
      <vt:lpstr>PowerPoint Presentation</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2010-05-03T20:57:59Z</dcterms:created>
  <dcterms:modified xsi:type="dcterms:W3CDTF">2017-06-15T12:47:45Z</dcterms:modified>
</cp:coreProperties>
</file>