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3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9EA29-3352-4F01-A283-15CC4C48A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Lab#3 Invader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94C34D-8E6B-4AB3-ABED-1EFEAD4DF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최대원</a:t>
            </a:r>
          </a:p>
        </p:txBody>
      </p:sp>
    </p:spTree>
    <p:extLst>
      <p:ext uri="{BB962C8B-B14F-4D97-AF65-F5344CB8AC3E}">
        <p14:creationId xmlns:p14="http://schemas.microsoft.com/office/powerpoint/2010/main" val="401810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2DB16-F77F-4036-B442-F20917B9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타이머 없이</a:t>
            </a:r>
            <a:br>
              <a:rPr lang="en-US" altLang="ko-KR" dirty="0"/>
            </a:br>
            <a:r>
              <a:rPr lang="ko-KR" altLang="en-US" dirty="0"/>
              <a:t>카운트다운</a:t>
            </a:r>
            <a:br>
              <a:rPr lang="en-US" altLang="ko-KR" dirty="0"/>
            </a:br>
            <a:r>
              <a:rPr lang="ko-KR" altLang="en-US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BD027-DBF1-450E-BCB2-947C73F0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00AF37-9F12-4FE0-B9C9-9AE2EC05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618" y="864108"/>
            <a:ext cx="6870499" cy="51206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D49918-4BCD-4365-9ADB-C38EB444314B}"/>
              </a:ext>
            </a:extLst>
          </p:cNvPr>
          <p:cNvSpPr/>
          <p:nvPr/>
        </p:nvSpPr>
        <p:spPr>
          <a:xfrm>
            <a:off x="4589417" y="1750423"/>
            <a:ext cx="6287589" cy="592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85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03F9B-55F2-4F72-8BC0-501FE4AE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ko-KR" altLang="en-US" dirty="0"/>
              <a:t>적 이동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sz="3000" dirty="0"/>
              <a:t>1. </a:t>
            </a:r>
            <a:r>
              <a:rPr lang="ko-KR" altLang="en-US" sz="3000" dirty="0"/>
              <a:t>방향을 구하고</a:t>
            </a:r>
            <a:br>
              <a:rPr lang="en-US" altLang="ko-KR" sz="3000" dirty="0"/>
            </a:br>
            <a:r>
              <a:rPr lang="en-US" altLang="ko-KR" sz="3000" dirty="0"/>
              <a:t>2. </a:t>
            </a:r>
            <a:r>
              <a:rPr lang="ko-KR" altLang="en-US" sz="3000" dirty="0"/>
              <a:t>움직인다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20F29-12F5-48EE-ACBD-04A17CC7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966114-11EA-4C17-B55C-C4B96012F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85" y="864108"/>
            <a:ext cx="6128766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0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C362D-5333-407E-B911-694D9333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총알의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B5210-C034-4F1A-B019-8B8766B58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7D0D28-9ABB-4F74-A2DD-D7BE7E37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475" y="864108"/>
            <a:ext cx="5252786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0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5FD3F7-E709-4DC0-8896-64FF16CF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86" y="58723"/>
            <a:ext cx="8515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6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9EB31-0962-4152-BBC5-01EC1BE1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9FCEE-3E59-40C2-B2FC-7394C861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작은 별이 반짝임</a:t>
            </a:r>
            <a:r>
              <a:rPr lang="en-US" altLang="ko-KR" dirty="0"/>
              <a:t>, </a:t>
            </a:r>
            <a:r>
              <a:rPr lang="ko-KR" altLang="ko-KR" dirty="0"/>
              <a:t>임의의 위치와 </a:t>
            </a:r>
            <a:r>
              <a:rPr lang="ko-KR" altLang="ko-KR" dirty="0" err="1"/>
              <a:t>알파값을</a:t>
            </a:r>
            <a:r>
              <a:rPr lang="ko-KR" altLang="ko-KR" dirty="0"/>
              <a:t> 가짐</a:t>
            </a:r>
          </a:p>
          <a:p>
            <a:pPr lvl="0"/>
            <a:r>
              <a:rPr lang="ko-KR" altLang="ko-KR" dirty="0"/>
              <a:t>별들이 아래로 떨어짐</a:t>
            </a:r>
            <a:r>
              <a:rPr lang="en-US" altLang="ko-KR" dirty="0"/>
              <a:t>(</a:t>
            </a:r>
            <a:r>
              <a:rPr lang="ko-KR" altLang="ko-KR" dirty="0"/>
              <a:t>유저가 우주공간을 나아가는 착시 제공</a:t>
            </a:r>
            <a:r>
              <a:rPr lang="en-US" altLang="ko-KR" dirty="0"/>
              <a:t>)</a:t>
            </a:r>
            <a:endParaRPr lang="ko-KR" altLang="ko-KR" dirty="0"/>
          </a:p>
          <a:p>
            <a:pPr lvl="0"/>
            <a:r>
              <a:rPr lang="ko-KR" altLang="ko-KR" dirty="0"/>
              <a:t>별의 </a:t>
            </a:r>
            <a:r>
              <a:rPr lang="ko-KR" altLang="ko-KR" dirty="0" err="1"/>
              <a:t>알파값이</a:t>
            </a:r>
            <a:r>
              <a:rPr lang="ko-KR" altLang="ko-KR" dirty="0"/>
              <a:t> 낮을수록 속도가 느림</a:t>
            </a:r>
          </a:p>
        </p:txBody>
      </p:sp>
    </p:spTree>
    <p:extLst>
      <p:ext uri="{BB962C8B-B14F-4D97-AF65-F5344CB8AC3E}">
        <p14:creationId xmlns:p14="http://schemas.microsoft.com/office/powerpoint/2010/main" val="152851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15D22-23DE-4B16-9EB2-07A9682D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1E601-07A0-4711-850D-1793D600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매 타이머마다 </a:t>
            </a:r>
            <a:r>
              <a:rPr lang="en-US" altLang="ko-KR" dirty="0" err="1"/>
              <a:t>Game.Update</a:t>
            </a:r>
            <a:r>
              <a:rPr lang="en-US" altLang="ko-KR" dirty="0"/>
              <a:t>() </a:t>
            </a:r>
            <a:r>
              <a:rPr lang="ko-KR" altLang="ko-KR" dirty="0"/>
              <a:t>실행</a:t>
            </a:r>
          </a:p>
          <a:p>
            <a:pPr lvl="0"/>
            <a:r>
              <a:rPr lang="ko-KR" altLang="ko-KR" dirty="0"/>
              <a:t>적 애니</a:t>
            </a:r>
            <a:r>
              <a:rPr lang="ko-KR" altLang="en-US" dirty="0"/>
              <a:t>메</a:t>
            </a:r>
            <a:r>
              <a:rPr lang="ko-KR" altLang="ko-KR" dirty="0"/>
              <a:t>이션은 실제 타이머보다 느리다</a:t>
            </a:r>
            <a:r>
              <a:rPr lang="en-US" altLang="ko-KR" dirty="0"/>
              <a:t>(Frame Skip)</a:t>
            </a:r>
            <a:endParaRPr lang="ko-KR" altLang="ko-KR" dirty="0"/>
          </a:p>
          <a:p>
            <a:pPr lvl="0"/>
            <a:r>
              <a:rPr lang="en-US" altLang="ko-KR" dirty="0"/>
              <a:t>Paint </a:t>
            </a:r>
            <a:r>
              <a:rPr lang="en-US" altLang="ko-KR" dirty="0" err="1"/>
              <a:t>Eventhandler</a:t>
            </a:r>
            <a:r>
              <a:rPr lang="en-US" altLang="ko-KR" dirty="0"/>
              <a:t> </a:t>
            </a:r>
            <a:r>
              <a:rPr lang="ko-KR" altLang="ko-KR" dirty="0"/>
              <a:t>발생</a:t>
            </a:r>
          </a:p>
          <a:p>
            <a:pPr lvl="0"/>
            <a:r>
              <a:rPr lang="ko-KR" altLang="ko-KR" dirty="0"/>
              <a:t>키 입력 받음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70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FC377-DF64-44FA-9E78-73F6D318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B5D38-A17A-433E-AC9A-D5451CFA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ko-KR" dirty="0"/>
              <a:t>Paint </a:t>
            </a:r>
            <a:r>
              <a:rPr lang="ko-KR" altLang="ko-KR" dirty="0"/>
              <a:t>받아서 모든 객체 </a:t>
            </a:r>
            <a:r>
              <a:rPr lang="ko-KR" altLang="ko-KR" dirty="0" err="1"/>
              <a:t>그려줌</a:t>
            </a:r>
            <a:br>
              <a:rPr lang="en-US" altLang="ko-KR" dirty="0"/>
            </a:br>
            <a:r>
              <a:rPr lang="en-US" altLang="ko-KR" dirty="0"/>
              <a:t>+</a:t>
            </a:r>
            <a:r>
              <a:rPr lang="ko-KR" altLang="ko-KR" dirty="0"/>
              <a:t>별 반짝이게 </a:t>
            </a:r>
            <a:r>
              <a:rPr lang="ko-KR" altLang="ko-KR" dirty="0" err="1"/>
              <a:t>해줌</a:t>
            </a:r>
            <a:endParaRPr lang="ko-KR" altLang="ko-KR" dirty="0"/>
          </a:p>
          <a:p>
            <a:pPr lvl="0"/>
            <a:r>
              <a:rPr lang="ko-KR" altLang="ko-KR" dirty="0"/>
              <a:t>키 입력에 따라 플레이어 </a:t>
            </a:r>
            <a:r>
              <a:rPr lang="ko-KR" altLang="ko-KR" dirty="0" err="1"/>
              <a:t>이동시켜줌</a:t>
            </a:r>
            <a:endParaRPr lang="ko-KR" altLang="ko-KR" dirty="0"/>
          </a:p>
          <a:p>
            <a:pPr lvl="0"/>
            <a:r>
              <a:rPr lang="ko-KR" altLang="ko-KR" dirty="0"/>
              <a:t>적의 이동과 사격 계산하기</a:t>
            </a:r>
          </a:p>
          <a:p>
            <a:pPr lvl="0"/>
            <a:r>
              <a:rPr lang="ko-KR" altLang="ko-KR" dirty="0"/>
              <a:t>충돌 처리하기</a:t>
            </a:r>
          </a:p>
          <a:p>
            <a:pPr lvl="0"/>
            <a:r>
              <a:rPr lang="ko-KR" altLang="ko-KR" dirty="0"/>
              <a:t>플레이어 사망 판단하기</a:t>
            </a:r>
          </a:p>
          <a:p>
            <a:pPr lvl="0"/>
            <a:r>
              <a:rPr lang="ko-KR" altLang="ko-KR" dirty="0"/>
              <a:t>화면 밖으로 나간 총알 삭제하기</a:t>
            </a:r>
          </a:p>
          <a:p>
            <a:pPr lvl="0"/>
            <a:r>
              <a:rPr lang="ko-KR" altLang="ko-KR" dirty="0"/>
              <a:t>적이 전멸 한 경우 다음 스테이지 세팅</a:t>
            </a:r>
          </a:p>
          <a:p>
            <a:pPr lvl="0"/>
            <a:r>
              <a:rPr lang="ko-KR" altLang="ko-KR" dirty="0"/>
              <a:t>스테이지가 진행되고 적이 적어질수록 적이 빨리 움직임</a:t>
            </a:r>
          </a:p>
          <a:p>
            <a:pPr lvl="0"/>
            <a:r>
              <a:rPr lang="ko-KR" altLang="ko-KR" dirty="0"/>
              <a:t>일정 간격으로 적이 총을 쏘게 만듦</a:t>
            </a:r>
          </a:p>
          <a:p>
            <a:pPr lvl="0"/>
            <a:r>
              <a:rPr lang="ko-KR" altLang="ko-KR" dirty="0"/>
              <a:t>목숨을 다 쓰거나 적이 최하단에 도착하면</a:t>
            </a:r>
            <a:r>
              <a:rPr lang="en-US" altLang="ko-KR" dirty="0"/>
              <a:t> Game Over</a:t>
            </a:r>
            <a:endParaRPr lang="ko-KR" altLang="ko-KR" dirty="0"/>
          </a:p>
          <a:p>
            <a:pPr lvl="0"/>
            <a:r>
              <a:rPr lang="en-US" altLang="ko-KR" dirty="0"/>
              <a:t>Game Over </a:t>
            </a:r>
            <a:r>
              <a:rPr lang="ko-KR" altLang="ko-KR" dirty="0"/>
              <a:t>상태에서</a:t>
            </a:r>
            <a:r>
              <a:rPr lang="en-US" altLang="ko-KR" dirty="0"/>
              <a:t> Q</a:t>
            </a:r>
            <a:r>
              <a:rPr lang="ko-KR" altLang="ko-KR" dirty="0"/>
              <a:t>를 누르면 게임 종료 </a:t>
            </a:r>
            <a:r>
              <a:rPr lang="en-US" altLang="ko-KR" dirty="0"/>
              <a:t>S</a:t>
            </a:r>
            <a:r>
              <a:rPr lang="ko-KR" altLang="ko-KR" dirty="0"/>
              <a:t>를 누르면 처음부터 다시 시작</a:t>
            </a:r>
          </a:p>
          <a:p>
            <a:pPr lvl="0"/>
            <a:r>
              <a:rPr lang="ko-KR" altLang="ko-KR" dirty="0"/>
              <a:t>게임 화면 </a:t>
            </a:r>
            <a:r>
              <a:rPr lang="ko-KR" altLang="ko-KR" dirty="0" err="1"/>
              <a:t>경계값</a:t>
            </a:r>
            <a:r>
              <a:rPr lang="en-US" altLang="ko-KR" dirty="0"/>
              <a:t>(</a:t>
            </a:r>
            <a:r>
              <a:rPr lang="en-US" altLang="ko-KR" dirty="0" err="1"/>
              <a:t>Ractangle</a:t>
            </a:r>
            <a:r>
              <a:rPr lang="en-US" altLang="ko-KR" dirty="0"/>
              <a:t>) </a:t>
            </a:r>
            <a:r>
              <a:rPr lang="ko-KR" altLang="ko-KR" dirty="0"/>
              <a:t>보유</a:t>
            </a:r>
          </a:p>
        </p:txBody>
      </p:sp>
    </p:spTree>
    <p:extLst>
      <p:ext uri="{BB962C8B-B14F-4D97-AF65-F5344CB8AC3E}">
        <p14:creationId xmlns:p14="http://schemas.microsoft.com/office/powerpoint/2010/main" val="301114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568EE-27C6-41A4-A466-5359FBB4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Enemy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8C1AC-DC93-445B-9798-41033EA2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30</a:t>
            </a:r>
            <a:r>
              <a:rPr lang="ko-KR" altLang="ko-KR" dirty="0"/>
              <a:t>명의 적</a:t>
            </a:r>
          </a:p>
          <a:p>
            <a:pPr lvl="0"/>
            <a:r>
              <a:rPr lang="ko-KR" altLang="ko-KR" dirty="0"/>
              <a:t>맨 앞줄의 적만 사격을 함</a:t>
            </a:r>
          </a:p>
          <a:p>
            <a:pPr lvl="0"/>
            <a:r>
              <a:rPr lang="ko-KR" altLang="ko-KR" dirty="0"/>
              <a:t>적의 </a:t>
            </a:r>
            <a:r>
              <a:rPr lang="ko-KR" altLang="ko-KR" dirty="0" err="1"/>
              <a:t>ㄹ자</a:t>
            </a:r>
            <a:r>
              <a:rPr lang="ko-KR" altLang="ko-KR" dirty="0"/>
              <a:t> 이동</a:t>
            </a:r>
            <a:r>
              <a:rPr lang="en-US" altLang="ko-KR" dirty="0"/>
              <a:t>, </a:t>
            </a:r>
            <a:r>
              <a:rPr lang="ko-KR" altLang="ko-KR" dirty="0"/>
              <a:t>한쪽 벽에 다다르면 다같이 아래로 한번 이동 후 반대편 벽으로 이동</a:t>
            </a:r>
          </a:p>
          <a:p>
            <a:pPr lvl="0"/>
            <a:r>
              <a:rPr lang="ko-KR" altLang="ko-KR" dirty="0"/>
              <a:t>화면 하단까지 적이 도착하면 게임 오버</a:t>
            </a:r>
          </a:p>
          <a:p>
            <a:pPr lvl="0"/>
            <a:r>
              <a:rPr lang="ko-KR" altLang="ko-KR" dirty="0"/>
              <a:t>앞의 적 한 줄이 사라지면 이동 속도가 증가</a:t>
            </a:r>
          </a:p>
          <a:p>
            <a:pPr lvl="0"/>
            <a:r>
              <a:rPr lang="ko-KR" altLang="ko-KR" dirty="0"/>
              <a:t>파괴하는 적의 생김새에 따라 얻는 점수가 다름</a:t>
            </a:r>
          </a:p>
          <a:p>
            <a:pPr lvl="0"/>
            <a:r>
              <a:rPr lang="ko-KR" altLang="ko-KR" dirty="0"/>
              <a:t>적을 다 파괴하면 다음 스테이지로 이동</a:t>
            </a:r>
          </a:p>
          <a:p>
            <a:pPr lvl="0"/>
            <a:r>
              <a:rPr lang="ko-KR" altLang="ko-KR" dirty="0"/>
              <a:t>적의 총알은 한 화면에</a:t>
            </a:r>
            <a:r>
              <a:rPr lang="en-US" altLang="ko-KR" dirty="0"/>
              <a:t> 2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까지만 있을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그러나 스테이지가 넘어갈 때 마다 총알 제한이</a:t>
            </a:r>
            <a:r>
              <a:rPr lang="en-US" altLang="ko-KR" dirty="0"/>
              <a:t> 1</a:t>
            </a:r>
            <a:r>
              <a:rPr lang="ko-KR" altLang="ko-KR" dirty="0"/>
              <a:t>개씩 늘어난다</a:t>
            </a:r>
          </a:p>
        </p:txBody>
      </p:sp>
    </p:spTree>
    <p:extLst>
      <p:ext uri="{BB962C8B-B14F-4D97-AF65-F5344CB8AC3E}">
        <p14:creationId xmlns:p14="http://schemas.microsoft.com/office/powerpoint/2010/main" val="53834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E7D02-D3B9-457A-9B6D-C6FF1E9C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EFED8-0D24-453F-ABE8-65152C62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좌우 키로 이동</a:t>
            </a:r>
            <a:r>
              <a:rPr lang="en-US" altLang="ko-KR" dirty="0"/>
              <a:t>, z</a:t>
            </a:r>
            <a:r>
              <a:rPr lang="ko-KR" altLang="ko-KR" dirty="0"/>
              <a:t>키로 사격</a:t>
            </a:r>
            <a:br>
              <a:rPr lang="en-US" altLang="ko-KR" dirty="0"/>
            </a:br>
            <a:r>
              <a:rPr lang="ko-KR" altLang="ko-KR" dirty="0"/>
              <a:t>누르고 있으면 계속 이동하거나 사격함</a:t>
            </a:r>
          </a:p>
          <a:p>
            <a:pPr lvl="0"/>
            <a:r>
              <a:rPr lang="ko-KR" altLang="ko-KR" dirty="0"/>
              <a:t>플레이어의 총알은 한 화면에</a:t>
            </a:r>
            <a:r>
              <a:rPr lang="en-US" altLang="ko-KR" dirty="0"/>
              <a:t> 5</a:t>
            </a:r>
            <a:r>
              <a:rPr lang="ko-KR" altLang="ko-KR" dirty="0"/>
              <a:t>개까지 있을 수 있고</a:t>
            </a:r>
          </a:p>
          <a:p>
            <a:pPr lvl="0"/>
            <a:r>
              <a:rPr lang="en-US" altLang="ko-KR" dirty="0"/>
              <a:t>1</a:t>
            </a:r>
            <a:r>
              <a:rPr lang="ko-KR" altLang="ko-KR" dirty="0"/>
              <a:t>초에</a:t>
            </a:r>
            <a:r>
              <a:rPr lang="en-US" altLang="ko-KR" dirty="0"/>
              <a:t> 3</a:t>
            </a:r>
            <a:r>
              <a:rPr lang="ko-KR" altLang="ko-KR" dirty="0"/>
              <a:t>발을 사격 가능</a:t>
            </a:r>
            <a:r>
              <a:rPr lang="en-US" altLang="ko-KR" dirty="0"/>
              <a:t>(</a:t>
            </a:r>
            <a:r>
              <a:rPr lang="ko-KR" altLang="ko-KR" dirty="0" err="1"/>
              <a:t>쿨타임</a:t>
            </a:r>
            <a:r>
              <a:rPr lang="en-US" altLang="ko-KR" dirty="0"/>
              <a:t>)</a:t>
            </a:r>
            <a:endParaRPr lang="ko-KR" altLang="ko-KR" dirty="0"/>
          </a:p>
          <a:p>
            <a:pPr lvl="0"/>
            <a:r>
              <a:rPr lang="ko-KR" altLang="ko-KR" dirty="0"/>
              <a:t>목숨은 총</a:t>
            </a:r>
            <a:r>
              <a:rPr lang="en-US" altLang="ko-KR" dirty="0"/>
              <a:t> 3</a:t>
            </a:r>
            <a:r>
              <a:rPr lang="ko-KR" altLang="ko-KR" dirty="0"/>
              <a:t>개</a:t>
            </a:r>
          </a:p>
          <a:p>
            <a:pPr lvl="0"/>
            <a:r>
              <a:rPr lang="ko-KR" altLang="ko-KR" dirty="0"/>
              <a:t>죽으면 부활할 때 까지 적이 일시정지</a:t>
            </a:r>
            <a:r>
              <a:rPr lang="en-US" altLang="ko-KR" dirty="0"/>
              <a:t>(</a:t>
            </a:r>
            <a:r>
              <a:rPr lang="ko-KR" altLang="ko-KR" dirty="0"/>
              <a:t>총</a:t>
            </a:r>
            <a:r>
              <a:rPr lang="en-US" altLang="ko-KR" dirty="0"/>
              <a:t> 3</a:t>
            </a:r>
            <a:r>
              <a:rPr lang="ko-KR" altLang="ko-KR" dirty="0"/>
              <a:t>초</a:t>
            </a:r>
            <a:r>
              <a:rPr lang="en-US" altLang="ko-KR" dirty="0"/>
              <a:t>)</a:t>
            </a:r>
            <a:endParaRPr lang="ko-KR" altLang="ko-KR" dirty="0"/>
          </a:p>
          <a:p>
            <a:pPr lvl="0"/>
            <a:r>
              <a:rPr lang="ko-KR" altLang="ko-KR" dirty="0"/>
              <a:t>죽을 때 애니메이션</a:t>
            </a:r>
            <a:r>
              <a:rPr lang="en-US" altLang="ko-KR" dirty="0"/>
              <a:t>(</a:t>
            </a:r>
            <a:r>
              <a:rPr lang="ko-KR" altLang="ko-KR" dirty="0"/>
              <a:t>점점 얇아지게</a:t>
            </a:r>
            <a:r>
              <a:rPr lang="en-US" altLang="ko-KR" dirty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4837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697F2-62E7-45DE-BDB2-782193FE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Diagram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AA98C12-A91A-4899-9AA6-89ACD7E09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0952" y="863600"/>
            <a:ext cx="6750771" cy="5121275"/>
          </a:xfrm>
        </p:spPr>
      </p:pic>
    </p:spTree>
    <p:extLst>
      <p:ext uri="{BB962C8B-B14F-4D97-AF65-F5344CB8AC3E}">
        <p14:creationId xmlns:p14="http://schemas.microsoft.com/office/powerpoint/2010/main" val="246224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AD085-BB1C-42A2-9B24-EF4C943B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달라진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527BC-89C3-463A-970C-124DE7B4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화면에 존재 가능한 플레이어의 총알 최대치 </a:t>
            </a:r>
            <a:r>
              <a:rPr lang="en-US" altLang="ko-KR" dirty="0"/>
              <a:t>= 6 + (wave * 2);</a:t>
            </a:r>
          </a:p>
          <a:p>
            <a:r>
              <a:rPr lang="ko-KR" altLang="en-US" dirty="0"/>
              <a:t>한 화면에 존재 가능한 적의 총알 최대치 </a:t>
            </a:r>
            <a:r>
              <a:rPr lang="en-US" altLang="ko-KR" dirty="0"/>
              <a:t>=  5 + wave;</a:t>
            </a:r>
          </a:p>
          <a:p>
            <a:r>
              <a:rPr lang="ko-KR" altLang="en-US" dirty="0"/>
              <a:t>적이 죽으면 그 자리에 폭파 이펙트와 점수 글자를 남김</a:t>
            </a:r>
            <a:endParaRPr lang="en-US" altLang="ko-KR" dirty="0"/>
          </a:p>
          <a:p>
            <a:r>
              <a:rPr lang="ko-KR" altLang="en-US" dirty="0"/>
              <a:t>레벨이 올라갈 수록 난이도 증가</a:t>
            </a:r>
          </a:p>
        </p:txBody>
      </p:sp>
    </p:spTree>
    <p:extLst>
      <p:ext uri="{BB962C8B-B14F-4D97-AF65-F5344CB8AC3E}">
        <p14:creationId xmlns:p14="http://schemas.microsoft.com/office/powerpoint/2010/main" val="410284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0C854E-B4A5-47D9-A849-098AB455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472" y="174171"/>
            <a:ext cx="7767055" cy="537318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A708DCC-4012-488C-A5CC-6649D113B91B}"/>
              </a:ext>
            </a:extLst>
          </p:cNvPr>
          <p:cNvSpPr/>
          <p:nvPr/>
        </p:nvSpPr>
        <p:spPr>
          <a:xfrm>
            <a:off x="0" y="5721531"/>
            <a:ext cx="12192000" cy="11364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1DC29-CE38-41A5-9E23-34B63222D0BA}"/>
              </a:ext>
            </a:extLst>
          </p:cNvPr>
          <p:cNvSpPr txBox="1"/>
          <p:nvPr/>
        </p:nvSpPr>
        <p:spPr>
          <a:xfrm>
            <a:off x="1" y="590441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게임의 핵심 함수들</a:t>
            </a:r>
          </a:p>
        </p:txBody>
      </p:sp>
    </p:spTree>
    <p:extLst>
      <p:ext uri="{BB962C8B-B14F-4D97-AF65-F5344CB8AC3E}">
        <p14:creationId xmlns:p14="http://schemas.microsoft.com/office/powerpoint/2010/main" val="2828573061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45</TotalTime>
  <Words>192</Words>
  <Application>Microsoft Office PowerPoint</Application>
  <PresentationFormat>와이드스크린</PresentationFormat>
  <Paragraphs>51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HY중고딕</vt:lpstr>
      <vt:lpstr>Corbel</vt:lpstr>
      <vt:lpstr>Wingdings 2</vt:lpstr>
      <vt:lpstr>틀</vt:lpstr>
      <vt:lpstr>Lab#3 Invader</vt:lpstr>
      <vt:lpstr>배경</vt:lpstr>
      <vt:lpstr>Form1</vt:lpstr>
      <vt:lpstr>Game</vt:lpstr>
      <vt:lpstr>Enemy</vt:lpstr>
      <vt:lpstr>Player</vt:lpstr>
      <vt:lpstr>UML Diagram</vt:lpstr>
      <vt:lpstr>달라진 점</vt:lpstr>
      <vt:lpstr>PowerPoint 프레젠테이션</vt:lpstr>
      <vt:lpstr>타이머 없이 카운트다운 사용하기</vt:lpstr>
      <vt:lpstr>적 이동       1. 방향을 구하고 2. 움직인다.</vt:lpstr>
      <vt:lpstr>총알의 이동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Lab#3 Invader</dc:title>
  <dc:creator>HRD32108</dc:creator>
  <cp:lastModifiedBy>DaeWon Choi</cp:lastModifiedBy>
  <cp:revision>6</cp:revision>
  <dcterms:created xsi:type="dcterms:W3CDTF">2018-04-05T09:58:20Z</dcterms:created>
  <dcterms:modified xsi:type="dcterms:W3CDTF">2018-04-05T13:11:53Z</dcterms:modified>
</cp:coreProperties>
</file>