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552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309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997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945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597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66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164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760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3279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136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213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9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76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445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62B6F7-07C0-4E8F-9B79-C90443C61D73}" type="datetimeFigureOut">
              <a:rPr lang="en-ID" smtClean="0"/>
              <a:pPr/>
              <a:t>10/09/2021</a:t>
            </a:fld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41BFC5C-317A-46E2-BA65-9B48D36AD432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3240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61E6-BC30-4236-B36E-12FEEA9AE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745781"/>
          </a:xfrm>
        </p:spPr>
        <p:txBody>
          <a:bodyPr/>
          <a:lstStyle/>
          <a:p>
            <a:r>
              <a:rPr lang="en-US" dirty="0"/>
              <a:t>Chat Bot </a:t>
            </a:r>
            <a:r>
              <a:rPr lang="en-US" dirty="0" err="1"/>
              <a:t>Magang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/>
              <a:t>Mahasiswa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76409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61E6-BC30-4236-B36E-12FEEA9AE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745781"/>
          </a:xfrm>
        </p:spPr>
        <p:txBody>
          <a:bodyPr/>
          <a:lstStyle/>
          <a:p>
            <a:r>
              <a:rPr lang="en-US" dirty="0"/>
              <a:t>KELOMPOK 3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1. Dea Ashari </a:t>
            </a:r>
            <a:r>
              <a:rPr lang="en-US" sz="2400" dirty="0" err="1"/>
              <a:t>Oktavia</a:t>
            </a:r>
            <a:br>
              <a:rPr lang="en-US" sz="2400" dirty="0"/>
            </a:br>
            <a:r>
              <a:rPr lang="en-US" sz="2400" dirty="0"/>
              <a:t>2. Nabilla </a:t>
            </a:r>
            <a:r>
              <a:rPr lang="en-US" sz="2400" dirty="0" err="1"/>
              <a:t>Ramdhani</a:t>
            </a:r>
            <a:r>
              <a:rPr lang="en-US" sz="2400" dirty="0"/>
              <a:t> </a:t>
            </a:r>
            <a:r>
              <a:rPr lang="en-US" sz="2400" dirty="0" err="1"/>
              <a:t>Mantang</a:t>
            </a:r>
            <a:br>
              <a:rPr lang="en-US" sz="2400" dirty="0"/>
            </a:br>
            <a:r>
              <a:rPr lang="en-US" sz="2400" dirty="0"/>
              <a:t>3. Robbi Adam </a:t>
            </a:r>
            <a:r>
              <a:rPr lang="en-US" sz="2400" dirty="0" err="1"/>
              <a:t>Raditya</a:t>
            </a:r>
            <a:br>
              <a:rPr lang="en-US" sz="2400" dirty="0"/>
            </a:br>
            <a:r>
              <a:rPr lang="en-US" sz="2400" dirty="0"/>
              <a:t>4. Saiful Islam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76409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D0AE-FF58-420E-A623-99AC6CDA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Masalah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1A2A-9508-4D8B-800B-EBBC57EB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4726"/>
            <a:ext cx="10554574" cy="36340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sz="4000" dirty="0" err="1"/>
              <a:t>Berdasarkan</a:t>
            </a:r>
            <a:r>
              <a:rPr lang="en-ID" sz="4000" dirty="0"/>
              <a:t> data </a:t>
            </a:r>
            <a:r>
              <a:rPr lang="en-ID" sz="4000" dirty="0" err="1"/>
              <a:t>dari</a:t>
            </a:r>
            <a:r>
              <a:rPr lang="en-ID" sz="4000" dirty="0"/>
              <a:t> Badan Pusat </a:t>
            </a:r>
            <a:r>
              <a:rPr lang="en-ID" sz="4000" dirty="0" err="1"/>
              <a:t>Statistik</a:t>
            </a:r>
            <a:r>
              <a:rPr lang="en-ID" sz="4000" dirty="0"/>
              <a:t> (BPS). </a:t>
            </a:r>
            <a:r>
              <a:rPr lang="en-ID" sz="4000" dirty="0" err="1"/>
              <a:t>Sarjana</a:t>
            </a:r>
            <a:r>
              <a:rPr lang="en-ID" sz="4000" dirty="0"/>
              <a:t> yang </a:t>
            </a:r>
            <a:r>
              <a:rPr lang="en-ID" sz="4000" dirty="0" err="1"/>
              <a:t>menganggur</a:t>
            </a:r>
            <a:r>
              <a:rPr lang="en-ID" sz="4000" dirty="0"/>
              <a:t> di Indonesia </a:t>
            </a:r>
            <a:r>
              <a:rPr lang="en-ID" sz="4000" dirty="0" err="1"/>
              <a:t>lebih</a:t>
            </a:r>
            <a:r>
              <a:rPr lang="en-ID" sz="4000" dirty="0"/>
              <a:t> </a:t>
            </a:r>
            <a:r>
              <a:rPr lang="en-ID" sz="4000" dirty="0" err="1"/>
              <a:t>dari</a:t>
            </a:r>
            <a:r>
              <a:rPr lang="en-ID" sz="4000" dirty="0"/>
              <a:t> 1 </a:t>
            </a:r>
            <a:r>
              <a:rPr lang="en-ID" sz="4000" dirty="0" err="1"/>
              <a:t>juta</a:t>
            </a:r>
            <a:r>
              <a:rPr lang="en-ID" sz="4000" dirty="0"/>
              <a:t> orang pada </a:t>
            </a:r>
            <a:r>
              <a:rPr lang="en-ID" sz="4000" dirty="0" err="1"/>
              <a:t>februari</a:t>
            </a:r>
            <a:r>
              <a:rPr lang="en-ID" sz="4000" dirty="0"/>
              <a:t> 2021. BPS </a:t>
            </a:r>
            <a:r>
              <a:rPr lang="en-ID" sz="4000" dirty="0" err="1"/>
              <a:t>mencatat</a:t>
            </a:r>
            <a:r>
              <a:rPr lang="en-ID" sz="4000" dirty="0"/>
              <a:t> </a:t>
            </a:r>
            <a:r>
              <a:rPr lang="en-ID" sz="4000" dirty="0" err="1"/>
              <a:t>jumlah</a:t>
            </a:r>
            <a:r>
              <a:rPr lang="en-ID" sz="4000" dirty="0"/>
              <a:t> </a:t>
            </a:r>
            <a:r>
              <a:rPr lang="en-ID" sz="4000" dirty="0" err="1"/>
              <a:t>pengangguran</a:t>
            </a:r>
            <a:r>
              <a:rPr lang="en-ID" sz="4000" dirty="0"/>
              <a:t> </a:t>
            </a:r>
            <a:r>
              <a:rPr lang="en-ID" sz="4000" dirty="0" err="1"/>
              <a:t>terbuka</a:t>
            </a:r>
            <a:r>
              <a:rPr lang="en-ID" sz="4000" dirty="0"/>
              <a:t> di Indonesia </a:t>
            </a:r>
            <a:r>
              <a:rPr lang="en-ID" sz="4000" dirty="0" err="1"/>
              <a:t>mencapai</a:t>
            </a:r>
            <a:r>
              <a:rPr lang="en-ID" sz="4000" dirty="0"/>
              <a:t> 8.746.008 orang pada </a:t>
            </a:r>
            <a:r>
              <a:rPr lang="en-ID" sz="4000" dirty="0" err="1"/>
              <a:t>Februari</a:t>
            </a:r>
            <a:r>
              <a:rPr lang="en-ID" sz="4000" dirty="0"/>
              <a:t> 2021. </a:t>
            </a:r>
            <a:r>
              <a:rPr lang="en-ID" sz="4000" dirty="0" err="1"/>
              <a:t>Jumlahnya</a:t>
            </a:r>
            <a:r>
              <a:rPr lang="en-ID" sz="4000" dirty="0"/>
              <a:t> </a:t>
            </a:r>
            <a:r>
              <a:rPr lang="en-ID" sz="4000" dirty="0" err="1"/>
              <a:t>meningkat</a:t>
            </a:r>
            <a:r>
              <a:rPr lang="en-ID" sz="4000" dirty="0"/>
              <a:t> 26,3% </a:t>
            </a:r>
            <a:r>
              <a:rPr lang="en-ID" sz="4000" dirty="0" err="1"/>
              <a:t>dibandingkan</a:t>
            </a:r>
            <a:r>
              <a:rPr lang="en-ID" sz="4000" dirty="0"/>
              <a:t> </a:t>
            </a:r>
            <a:r>
              <a:rPr lang="en-ID" sz="4000" dirty="0" err="1"/>
              <a:t>periode</a:t>
            </a:r>
            <a:r>
              <a:rPr lang="en-ID" sz="4000" dirty="0"/>
              <a:t> yang </a:t>
            </a:r>
            <a:r>
              <a:rPr lang="en-ID" sz="4000" dirty="0" err="1"/>
              <a:t>sama</a:t>
            </a:r>
            <a:r>
              <a:rPr lang="en-ID" sz="4000" dirty="0"/>
              <a:t> </a:t>
            </a:r>
            <a:r>
              <a:rPr lang="en-ID" sz="4000" dirty="0" err="1"/>
              <a:t>tahun</a:t>
            </a:r>
            <a:r>
              <a:rPr lang="en-ID" sz="4000" dirty="0"/>
              <a:t> </a:t>
            </a:r>
            <a:r>
              <a:rPr lang="en-ID" sz="4000" dirty="0" err="1"/>
              <a:t>lalu</a:t>
            </a:r>
            <a:r>
              <a:rPr lang="en-ID" sz="4000" dirty="0"/>
              <a:t>.</a:t>
            </a:r>
          </a:p>
          <a:p>
            <a:pPr marL="0" indent="0">
              <a:buNone/>
            </a:pP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92275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11CE-3255-4090-BD0E-25CE482D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42610"/>
            <a:ext cx="10571998" cy="970450"/>
          </a:xfrm>
        </p:spPr>
        <p:txBody>
          <a:bodyPr/>
          <a:lstStyle/>
          <a:p>
            <a:r>
              <a:rPr lang="id-ID" dirty="0"/>
              <a:t>Apa</a:t>
            </a:r>
            <a:r>
              <a:rPr lang="en-US" dirty="0"/>
              <a:t> </a:t>
            </a:r>
            <a:r>
              <a:rPr lang="id-ID" dirty="0"/>
              <a:t>permasalahannya</a:t>
            </a:r>
            <a:r>
              <a:rPr lang="en-US" dirty="0"/>
              <a:t> </a:t>
            </a:r>
            <a:r>
              <a:rPr lang="id-ID" dirty="0"/>
              <a:t>sebenarnya</a:t>
            </a:r>
            <a:r>
              <a:rPr lang="en-US" dirty="0"/>
              <a:t> </a:t>
            </a:r>
            <a:r>
              <a:rPr lang="id-ID" dirty="0"/>
              <a:t>?</a:t>
            </a:r>
            <a:br>
              <a:rPr lang="id-ID" dirty="0"/>
            </a:b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06BF-FC51-4010-8DFD-88B5F092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Kurangnya</a:t>
            </a:r>
            <a:r>
              <a:rPr lang="en-US" sz="2800" dirty="0"/>
              <a:t> </a:t>
            </a:r>
            <a:r>
              <a:rPr lang="id-ID" sz="2800" dirty="0"/>
              <a:t>mengetahui</a:t>
            </a:r>
            <a:r>
              <a:rPr lang="en-US" sz="2800" dirty="0"/>
              <a:t> </a:t>
            </a:r>
            <a:r>
              <a:rPr lang="id-ID" sz="2800" dirty="0"/>
              <a:t>lowongan</a:t>
            </a:r>
            <a:r>
              <a:rPr lang="en-US" sz="2800" dirty="0"/>
              <a:t> </a:t>
            </a:r>
            <a:r>
              <a:rPr lang="id-ID" sz="2800" dirty="0"/>
              <a:t>pekerjaan/ magang</a:t>
            </a:r>
            <a:endParaRPr lang="en-US" sz="2800" dirty="0"/>
          </a:p>
          <a:p>
            <a:r>
              <a:rPr lang="en-US" sz="2800" dirty="0"/>
              <a:t>Antara background </a:t>
            </a:r>
            <a:r>
              <a:rPr lang="en-US" sz="2800" dirty="0" err="1"/>
              <a:t>pendidikan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dunia </a:t>
            </a:r>
            <a:r>
              <a:rPr lang="en-US" sz="2800" dirty="0" err="1"/>
              <a:t>kerja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endParaRPr lang="en-US" sz="2800" dirty="0"/>
          </a:p>
          <a:p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mau</a:t>
            </a:r>
            <a:r>
              <a:rPr lang="en-US" sz="2800" dirty="0"/>
              <a:t> </a:t>
            </a:r>
            <a:r>
              <a:rPr lang="en-US" sz="2800" dirty="0" err="1"/>
              <a:t>bekerja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yang </a:t>
            </a:r>
            <a:r>
              <a:rPr lang="en-US" sz="2800" dirty="0" err="1"/>
              <a:t>diinginkan</a:t>
            </a:r>
            <a:endParaRPr lang="en-US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65345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11CE-3255-4090-BD0E-25CE482D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42610"/>
            <a:ext cx="10571998" cy="970450"/>
          </a:xfrm>
        </p:spPr>
        <p:txBody>
          <a:bodyPr/>
          <a:lstStyle/>
          <a:p>
            <a:r>
              <a:rPr lang="id-ID" dirty="0"/>
              <a:t>WHERE </a:t>
            </a:r>
            <a:r>
              <a:rPr lang="id-ID" sz="2800" dirty="0"/>
              <a:t>– Dimana/pada saat</a:t>
            </a:r>
            <a:r>
              <a:rPr lang="en-US" sz="2800" dirty="0"/>
              <a:t> </a:t>
            </a:r>
            <a:r>
              <a:rPr lang="id-ID" sz="2800" dirty="0"/>
              <a:t>apa</a:t>
            </a:r>
            <a:r>
              <a:rPr lang="en-US" sz="2800" dirty="0"/>
              <a:t> </a:t>
            </a:r>
            <a:r>
              <a:rPr lang="id-ID" sz="2800" dirty="0"/>
              <a:t>permasalahan</a:t>
            </a:r>
            <a:r>
              <a:rPr lang="en-US" sz="2800" dirty="0"/>
              <a:t> </a:t>
            </a:r>
            <a:r>
              <a:rPr lang="id-ID" sz="2800" dirty="0"/>
              <a:t>ini</a:t>
            </a:r>
            <a:r>
              <a:rPr lang="en-US" sz="2800" dirty="0"/>
              <a:t> </a:t>
            </a:r>
            <a:r>
              <a:rPr lang="id-ID" sz="2800" dirty="0"/>
              <a:t>muncul?</a:t>
            </a:r>
            <a:br>
              <a:rPr lang="id-ID" sz="2800" dirty="0"/>
            </a:br>
            <a:endParaRPr lang="id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06BF-FC51-4010-8DFD-88B5F092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3200" dirty="0"/>
              <a:t>Dimana saja</a:t>
            </a:r>
            <a:r>
              <a:rPr lang="en-US" sz="3200" dirty="0"/>
              <a:t> </a:t>
            </a:r>
            <a:r>
              <a:rPr lang="id-ID" sz="3200" dirty="0"/>
              <a:t>si</a:t>
            </a:r>
            <a:r>
              <a:rPr lang="en-US" sz="3200" dirty="0"/>
              <a:t> </a:t>
            </a:r>
            <a:r>
              <a:rPr lang="id-ID" sz="3200" dirty="0"/>
              <a:t>calon “user” mengalami</a:t>
            </a:r>
            <a:r>
              <a:rPr lang="en-US" sz="3200" dirty="0"/>
              <a:t> </a:t>
            </a:r>
            <a:r>
              <a:rPr lang="id-ID" sz="3200" dirty="0"/>
              <a:t>masalah</a:t>
            </a:r>
            <a:r>
              <a:rPr lang="en-US" sz="3200" dirty="0"/>
              <a:t> </a:t>
            </a:r>
            <a:r>
              <a:rPr lang="id-ID" sz="3200" dirty="0"/>
              <a:t>ini?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Di </a:t>
            </a:r>
            <a:r>
              <a:rPr lang="en-US" sz="3200" dirty="0" err="1"/>
              <a:t>daerah</a:t>
            </a:r>
            <a:r>
              <a:rPr lang="en-US" sz="3200" dirty="0"/>
              <a:t> urban dan sub urban</a:t>
            </a:r>
          </a:p>
          <a:p>
            <a:r>
              <a:rPr lang="id-ID" sz="2800" dirty="0"/>
              <a:t>Pada kondisi</a:t>
            </a:r>
            <a:r>
              <a:rPr lang="en-US" sz="2800" dirty="0"/>
              <a:t> </a:t>
            </a:r>
            <a:r>
              <a:rPr lang="id-ID" sz="2800" dirty="0"/>
              <a:t>seperti</a:t>
            </a:r>
            <a:r>
              <a:rPr lang="en-US" sz="2800" dirty="0"/>
              <a:t> </a:t>
            </a:r>
            <a:r>
              <a:rPr lang="id-ID" sz="2800" dirty="0"/>
              <a:t>apa</a:t>
            </a:r>
            <a:r>
              <a:rPr lang="en-US" sz="2800" dirty="0"/>
              <a:t> </a:t>
            </a:r>
            <a:r>
              <a:rPr lang="id-ID" sz="2800" dirty="0"/>
              <a:t>si</a:t>
            </a:r>
            <a:r>
              <a:rPr lang="en-US" sz="2800" dirty="0"/>
              <a:t> </a:t>
            </a:r>
            <a:r>
              <a:rPr lang="id-ID" sz="2800" dirty="0"/>
              <a:t>calon “user” mengalami</a:t>
            </a:r>
            <a:r>
              <a:rPr lang="en-US" sz="2800" dirty="0"/>
              <a:t> </a:t>
            </a:r>
            <a:r>
              <a:rPr lang="id-ID" sz="2800" dirty="0"/>
              <a:t>masalah</a:t>
            </a:r>
            <a:r>
              <a:rPr lang="en-US" sz="2800" dirty="0"/>
              <a:t> </a:t>
            </a:r>
            <a:r>
              <a:rPr lang="id-ID" sz="2800" dirty="0"/>
              <a:t>ini?</a:t>
            </a:r>
            <a:r>
              <a:rPr lang="en-US" sz="2800" dirty="0"/>
              <a:t> Pada </a:t>
            </a:r>
            <a:r>
              <a:rPr lang="en-US" sz="2800" dirty="0" err="1"/>
              <a:t>kondisi</a:t>
            </a:r>
            <a:r>
              <a:rPr lang="en-US" sz="2800" dirty="0"/>
              <a:t> Ketika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mahasiswa,maupun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</a:t>
            </a:r>
            <a:r>
              <a:rPr lang="en-US" sz="2800" dirty="0" err="1"/>
              <a:t>seorang</a:t>
            </a:r>
            <a:r>
              <a:rPr lang="en-US" sz="2800" dirty="0"/>
              <a:t> fresh graduate.</a:t>
            </a:r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65345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0F7B-E751-4F96-A27A-40C0ACF3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kami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yakin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9096-01FF-414B-8688-95AC2B5A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Kami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membantu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baru</a:t>
            </a:r>
            <a:r>
              <a:rPr lang="en-US" sz="2800" dirty="0"/>
              <a:t> lulus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belum</a:t>
            </a:r>
            <a:r>
              <a:rPr lang="en-US" sz="2800" dirty="0"/>
              <a:t> lulus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mengetahui</a:t>
            </a:r>
            <a:r>
              <a:rPr lang="en-US" sz="2800" dirty="0"/>
              <a:t> </a:t>
            </a:r>
            <a:r>
              <a:rPr lang="en-US" sz="2800" dirty="0" err="1"/>
              <a:t>persebaran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, </a:t>
            </a:r>
            <a:r>
              <a:rPr lang="en-US" sz="2800" dirty="0" err="1"/>
              <a:t>bidang</a:t>
            </a:r>
            <a:r>
              <a:rPr lang="en-US" sz="2800" dirty="0"/>
              <a:t>, </a:t>
            </a:r>
            <a:r>
              <a:rPr lang="en-US" sz="2800" dirty="0" err="1"/>
              <a:t>maupun</a:t>
            </a:r>
            <a:r>
              <a:rPr lang="en-US" sz="2800" dirty="0"/>
              <a:t>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pelamar</a:t>
            </a:r>
            <a:r>
              <a:rPr lang="en-US" sz="2800" dirty="0"/>
              <a:t> yang </a:t>
            </a:r>
            <a:r>
              <a:rPr lang="en-US" sz="2800" dirty="0" err="1"/>
              <a:t>ingin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magang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nya</a:t>
            </a:r>
            <a:r>
              <a:rPr lang="en-US" sz="2800" dirty="0"/>
              <a:t> chatbot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fitur-fitur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,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lowongan</a:t>
            </a:r>
            <a:r>
              <a:rPr lang="en-US" sz="2800" dirty="0"/>
              <a:t> </a:t>
            </a:r>
            <a:r>
              <a:rPr lang="en-US" sz="2800" dirty="0" err="1"/>
              <a:t>magang</a:t>
            </a:r>
            <a:r>
              <a:rPr lang="en-US" sz="2800" dirty="0"/>
              <a:t>, </a:t>
            </a:r>
            <a:r>
              <a:rPr lang="en-US" sz="2800" dirty="0" err="1"/>
              <a:t>jumlah</a:t>
            </a:r>
            <a:r>
              <a:rPr lang="en-US" sz="2800" dirty="0"/>
              <a:t> </a:t>
            </a:r>
            <a:r>
              <a:rPr lang="en-US" sz="2800" dirty="0" err="1"/>
              <a:t>persebaran</a:t>
            </a:r>
            <a:r>
              <a:rPr lang="en-US" sz="2800" dirty="0"/>
              <a:t>, dan </a:t>
            </a:r>
            <a:r>
              <a:rPr lang="en-US" sz="2800" dirty="0" err="1"/>
              <a:t>bidang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yang paling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diminati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dipilih</a:t>
            </a:r>
            <a:r>
              <a:rPr lang="en-US" sz="2800" dirty="0"/>
              <a:t> oleh </a:t>
            </a:r>
            <a:r>
              <a:rPr lang="en-US" sz="2800" dirty="0" err="1"/>
              <a:t>si</a:t>
            </a:r>
            <a:r>
              <a:rPr lang="en-US" sz="2800" dirty="0"/>
              <a:t> </a:t>
            </a:r>
            <a:r>
              <a:rPr lang="en-US" sz="2800" dirty="0" err="1"/>
              <a:t>mahasiswa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8611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11CE-3255-4090-BD0E-25CE482D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Eksplorasi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06BF-FC51-4010-8DFD-88B5F092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Perusahaan</a:t>
            </a:r>
            <a:r>
              <a:rPr lang="en-US" sz="2800" dirty="0"/>
              <a:t>, data </a:t>
            </a:r>
            <a:r>
              <a:rPr lang="en-US" sz="2800" dirty="0" err="1"/>
              <a:t>perusahaan</a:t>
            </a:r>
            <a:r>
              <a:rPr lang="en-US" sz="2800" dirty="0"/>
              <a:t> yang </a:t>
            </a:r>
            <a:r>
              <a:rPr lang="en-US" sz="2800" dirty="0" err="1"/>
              <a:t>sedang</a:t>
            </a:r>
            <a:r>
              <a:rPr lang="en-US" sz="2800" dirty="0"/>
              <a:t> </a:t>
            </a:r>
            <a:r>
              <a:rPr lang="en-US" sz="2800" dirty="0" err="1"/>
              <a:t>membuka</a:t>
            </a:r>
            <a:r>
              <a:rPr lang="en-US" sz="2800" dirty="0"/>
              <a:t> </a:t>
            </a:r>
            <a:r>
              <a:rPr lang="en-US" sz="2800" dirty="0" err="1"/>
              <a:t>lowongan</a:t>
            </a:r>
            <a:r>
              <a:rPr lang="en-US" sz="2800" dirty="0"/>
              <a:t> </a:t>
            </a:r>
            <a:r>
              <a:rPr lang="en-US" sz="2800" dirty="0" err="1"/>
              <a:t>perkerjaan</a:t>
            </a:r>
            <a:endParaRPr lang="en-US" sz="2800" dirty="0"/>
          </a:p>
          <a:p>
            <a:r>
              <a:rPr lang="en-US" sz="2800" dirty="0"/>
              <a:t>P</a:t>
            </a:r>
            <a:r>
              <a:rPr lang="id-ID" sz="2800" dirty="0"/>
              <a:t>erguruan</a:t>
            </a:r>
            <a:r>
              <a:rPr lang="en-US" sz="2800" dirty="0"/>
              <a:t> </a:t>
            </a:r>
            <a:r>
              <a:rPr lang="id-ID" sz="2800" dirty="0"/>
              <a:t>tinggi</a:t>
            </a:r>
            <a:r>
              <a:rPr lang="en-US" sz="2800" dirty="0"/>
              <a:t>, data </a:t>
            </a:r>
            <a:r>
              <a:rPr lang="en-US" sz="2800" dirty="0" err="1"/>
              <a:t>mahasiswa</a:t>
            </a:r>
            <a:r>
              <a:rPr lang="en-US" sz="2800" dirty="0"/>
              <a:t> yang </a:t>
            </a:r>
            <a:r>
              <a:rPr lang="en-US" sz="2800" dirty="0" err="1"/>
              <a:t>mencari</a:t>
            </a:r>
            <a:r>
              <a:rPr lang="en-US" sz="2800" dirty="0"/>
              <a:t> </a:t>
            </a:r>
            <a:r>
              <a:rPr lang="en-US" sz="2800" dirty="0" err="1"/>
              <a:t>magang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65345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9213-CB2B-40D7-ADF0-6C56A649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AA43-476E-45B2-A3C3-9FD4A525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klasifikasi</a:t>
            </a:r>
            <a:r>
              <a:rPr lang="en-US" sz="2800" dirty="0"/>
              <a:t> dan </a:t>
            </a:r>
            <a:r>
              <a:rPr lang="en-US" sz="2800" dirty="0" err="1"/>
              <a:t>menggunakan</a:t>
            </a:r>
            <a:r>
              <a:rPr lang="en-US" sz="2800" dirty="0"/>
              <a:t> model </a:t>
            </a:r>
            <a:r>
              <a:rPr lang="en-US" sz="2800" dirty="0" err="1"/>
              <a:t>algoritma</a:t>
            </a:r>
            <a:r>
              <a:rPr lang="en-US" sz="2800" dirty="0"/>
              <a:t> naive </a:t>
            </a:r>
            <a:r>
              <a:rPr lang="en-US" sz="2800" dirty="0" err="1"/>
              <a:t>bayes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2137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562</TotalTime>
  <Words>259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2</vt:lpstr>
      <vt:lpstr>Quotable</vt:lpstr>
      <vt:lpstr>Chat Bot Magang Untuk Mahasiswa</vt:lpstr>
      <vt:lpstr>KELOMPOK 3  1. Dea Ashari Oktavia 2. Nabilla Ramdhani Mantang 3. Robbi Adam Raditya 4. Saiful Islam</vt:lpstr>
      <vt:lpstr>Masalah</vt:lpstr>
      <vt:lpstr>Apa permasalahannya sebenarnya ? </vt:lpstr>
      <vt:lpstr>WHERE – Dimana/pada saat apa permasalahan ini muncul? </vt:lpstr>
      <vt:lpstr>Mengapa kami sangat yakin masalah ini penting dibahas?</vt:lpstr>
      <vt:lpstr>Eksplorasi Data</vt:lpstr>
      <vt:lpstr>Modelling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3 1. Dea Ashari Oktavia 2. Nabilla Ramdhani Mantang 3. Robbi Adam Raditya 4. Saiful Islam</dc:title>
  <dc:creator>Dea Ashari</dc:creator>
  <cp:lastModifiedBy>robbi raditya</cp:lastModifiedBy>
  <cp:revision>17</cp:revision>
  <dcterms:created xsi:type="dcterms:W3CDTF">2021-09-06T01:20:59Z</dcterms:created>
  <dcterms:modified xsi:type="dcterms:W3CDTF">2021-09-09T18:59:19Z</dcterms:modified>
</cp:coreProperties>
</file>