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ce2e9ca2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ce2e9ca2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ce2e9ca2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ce2e9ca2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ce2e9ca2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ce2e9ca2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ce2e9ca2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ce2e9ca2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ce2e9ca2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ce2e9ca2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ce2e9ca2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ce2e9ca2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ce2e9ca2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ce2e9ca2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ce2e9ca2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ce2e9ca2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ce2e9ca2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ce2e9ca2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ce2e9ca2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ce2e9ca2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ce2e9ca2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ce2e9ca2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e2e9ca2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ce2e9ca2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ce2e9ca2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ce2e9ca2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e2e9ca2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ce2e9ca2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F-FgpaWP_ag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dCAg7fCij0U" TargetMode="External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XgufB7TwVT0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LASER PIANO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Deac Melinda-Anca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Some code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933275"/>
            <a:ext cx="2859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void setup() {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  // put your setup code here, to run once: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  pinMode(2, INPUT);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  pinMode(3, INPUT);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  pinMode(4, INPUT);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  pinMode(5, INPUT);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  pinMode(6, INPUT);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  pinMode(7, INPUT);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  pinMode(8, INPUT);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  pinMode(9, INPUT);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  Serial.begin(9600);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  pinMode(13, OUTPUT);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800">
                <a:solidFill>
                  <a:schemeClr val="accent1"/>
                </a:solidFill>
              </a:rPr>
              <a:t>}</a:t>
            </a:r>
            <a:endParaRPr sz="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3987950" y="1093850"/>
            <a:ext cx="29715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DO = digitalRead(2);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RE = digitalRead(3);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MI = digitalRead(4);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FA = digitalRead(5);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SOL = digitalRead(6);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LA = digitalRead(7);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TI = digitalRead(8);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DO1 = digitalRead(9);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if(DO == 1)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  //Serial.println("Laser");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else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  Serial.println("DO");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  tone(13, 523, 300); 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if(RE == 1)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  //Serial.println("Laser");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else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  Serial.println("RE");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  tone(13, 587, 300);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if(MI == 1)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  //Serial.println("Laser");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else {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  Serial.println("MI");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  tone(13, 659, 300);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8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</a:t>
            </a:r>
            <a:endParaRPr/>
          </a:p>
        </p:txBody>
      </p:sp>
      <p:pic>
        <p:nvPicPr>
          <p:cNvPr id="120" name="Google Shape;120;p23" title="Laser Piano Tes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93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Jingle bells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88" y="1093850"/>
            <a:ext cx="6586419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Jingle bells on the piano</a:t>
            </a:r>
            <a:endParaRPr/>
          </a:p>
        </p:txBody>
      </p:sp>
      <p:pic>
        <p:nvPicPr>
          <p:cNvPr id="132" name="Google Shape;132;p25" title="Jingle Bells on Laser Har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93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Twinkle-Twinkle Little Star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8839202" cy="3077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Twinkle-Twinkle Little Star On the piano</a:t>
            </a:r>
            <a:endParaRPr/>
          </a:p>
        </p:txBody>
      </p:sp>
      <p:pic>
        <p:nvPicPr>
          <p:cNvPr id="144" name="Google Shape;144;p27" title="Twinkle-Twinkle Little Star On the Laser Pian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28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The scheme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700" y="1093850"/>
            <a:ext cx="7104580" cy="37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Electrical scheme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400" y="1093850"/>
            <a:ext cx="5459190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First time working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13" y="1093850"/>
            <a:ext cx="5219768" cy="391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Still working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651" y="1093850"/>
            <a:ext cx="3608705" cy="40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Taking it home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385" y="1093850"/>
            <a:ext cx="3037236" cy="404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Aesthetics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238" y="1093850"/>
            <a:ext cx="6657516" cy="374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Final product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284611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988" y="1093850"/>
            <a:ext cx="2106478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take a look inside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2106478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003" y="1160363"/>
            <a:ext cx="6421023" cy="36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