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3ac995296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3ac995296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ac995296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ac995296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ac99529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ac99529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abeb1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babeb1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abeb17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abeb17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3ac99529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3ac99529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abeb17b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babeb17b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abeb17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abeb17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ac99529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ac99529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1275" y="1070575"/>
            <a:ext cx="5457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</a:t>
            </a:r>
            <a:r>
              <a:rPr lang="en" sz="3200"/>
              <a:t>Learning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2875" y="2673700"/>
            <a:ext cx="39741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</a:t>
            </a:r>
            <a:endParaRPr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Hasnaine  Ahmed Dihan, 180042109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MD. Munimul Islam, 180042136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MD. Reyanus</a:t>
            </a:r>
            <a:r>
              <a:rPr lang="en" sz="1500"/>
              <a:t> Salehin, 180042148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2010825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38000" y="710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430525" y="2057150"/>
            <a:ext cx="4875000" cy="2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uttered that we’ll  build a platform where an instructor can upload educational contents and a student can access these contents.</a:t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551825" y="845925"/>
            <a:ext cx="3798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Proposed Features</a:t>
            </a:r>
            <a:endParaRPr sz="2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784975" y="1682900"/>
            <a:ext cx="67146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Authorization and authentication for users (Instructor and Student)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Profile info for users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upload for Instructor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Upload option for course-contents in text, pdf, image, audio or video format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Monetize option of courses for an Instructor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option for courses with course names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Online payment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127550" y="688325"/>
            <a:ext cx="61749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Implemented</a:t>
            </a:r>
            <a:r>
              <a:rPr lang="en" sz="2500"/>
              <a:t> </a:t>
            </a:r>
            <a:r>
              <a:rPr lang="en" sz="2800"/>
              <a:t>features</a:t>
            </a:r>
            <a:endParaRPr sz="28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725400" y="1699400"/>
            <a:ext cx="76932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A</a:t>
            </a:r>
            <a:r>
              <a:rPr lang="en" sz="1500"/>
              <a:t>uthorization  and a</a:t>
            </a:r>
            <a:r>
              <a:rPr lang="en" sz="1500"/>
              <a:t>uthentication for both types of user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types of user can see their profile info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Instructor can upload course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Instructor can upload course-contents in text, image, audio and </a:t>
            </a:r>
            <a:r>
              <a:rPr lang="en" sz="1500"/>
              <a:t> video format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Instructor can monetize his/her courses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can search courses with course names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can access in contents of paid courses only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1084850"/>
            <a:ext cx="69048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Features to be implemented in future</a:t>
            </a:r>
            <a:endParaRPr sz="28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972550"/>
            <a:ext cx="77238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Rating and review system for individual course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Online payment gateway for payment system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431725" y="867100"/>
            <a:ext cx="37989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Technology</a:t>
            </a:r>
            <a:endParaRPr sz="28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700250" y="1858150"/>
            <a:ext cx="53649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Platform </a:t>
            </a:r>
            <a:r>
              <a:rPr lang="en" sz="1500"/>
              <a:t>: Web Application</a:t>
            </a:r>
            <a:endParaRPr sz="1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Languages</a:t>
            </a:r>
            <a:r>
              <a:rPr lang="en" sz="1500"/>
              <a:t> :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Front end :  React JS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Back end : Node JS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Database : MongoDB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Framework: </a:t>
            </a:r>
            <a:r>
              <a:rPr lang="en" sz="1500"/>
              <a:t>Express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IDE:</a:t>
            </a:r>
            <a:r>
              <a:rPr lang="en" sz="1500"/>
              <a:t> Visual Studio, Sublime Text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Source Control :</a:t>
            </a:r>
            <a:r>
              <a:rPr lang="en" sz="1500"/>
              <a:t> Github</a:t>
            </a:r>
            <a:endParaRPr sz="1700"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52175" y="507050"/>
            <a:ext cx="37989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320150" y="1564700"/>
            <a:ext cx="37989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External Entities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Visitor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Student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Instructor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Data Store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Users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Courses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Categories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Uploads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32223" cy="517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530650" y="577475"/>
            <a:ext cx="3798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919625" y="1511925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Login &amp; registration system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127475" y="1511925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Homepage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&amp; course page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design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495450" y="1511925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Implement Search Option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6551275" y="3611275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Course upload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system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127463" y="3569988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Course access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system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149275" y="2469300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5/11/2020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4357125" y="2469300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14/11/2020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6725100" y="2451013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25/11/2020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780925" y="4611688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15/12/2020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357125" y="4611700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30/12/2020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313200" y="1773375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313200" y="3872725"/>
            <a:ext cx="678300" cy="33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601113" y="1773375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5770775" y="3703075"/>
            <a:ext cx="339000" cy="6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51258" y="4422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919625" y="3611275"/>
            <a:ext cx="1257600" cy="86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Payment System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149275" y="4611700"/>
            <a:ext cx="798300" cy="20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15/1/2020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 rot="5400000">
            <a:off x="6785100" y="2964100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