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6"/>
  </p:notesMasterIdLst>
  <p:handoutMasterIdLst>
    <p:handoutMasterId r:id="rId7"/>
  </p:handoutMasterIdLst>
  <p:sldIdLst>
    <p:sldId id="4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5" y="521526"/>
            <a:ext cx="4561802" cy="1883112"/>
          </a:xfrm>
        </p:spPr>
        <p:txBody>
          <a:bodyPr>
            <a:normAutofit/>
          </a:bodyPr>
          <a:lstStyle/>
          <a:p>
            <a:r>
              <a:rPr lang="en-US" dirty="0">
                <a:latin typeface="HGSoeiKakugothicUB" panose="020B0909000000000000" pitchFamily="49" charset="-128"/>
                <a:ea typeface="HGSoeiKakugothicUB" panose="020B0909000000000000" pitchFamily="49" charset="-128"/>
                <a:cs typeface="Apple Symbols" panose="02000000000000000000" pitchFamily="2" charset="-79"/>
              </a:rPr>
              <a:t>Drugs Overdose Deaths in USA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9491" y="2404638"/>
            <a:ext cx="3465576" cy="32552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Mohana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283F47-5424-E9E3-48BC-9F8D8B02AFB2}"/>
              </a:ext>
            </a:extLst>
          </p:cNvPr>
          <p:cNvSpPr txBox="1">
            <a:spLocks/>
          </p:cNvSpPr>
          <p:nvPr/>
        </p:nvSpPr>
        <p:spPr>
          <a:xfrm>
            <a:off x="4410924" y="1067738"/>
            <a:ext cx="4946904" cy="2871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Awareness and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Increase Support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Advocacy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Prevention Programs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Community Policing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Treatment Facilities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Naloxone Distribution*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Safe Disposal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Media Campaigns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Counseling Services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Crisis Hotlines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2BC6A-F160-9A61-D23F-07595EF1D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r="14297"/>
          <a:stretch/>
        </p:blipFill>
        <p:spPr bwMode="auto">
          <a:xfrm>
            <a:off x="8121587" y="1067738"/>
            <a:ext cx="3465576" cy="44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street drugs affect your teeth | Delta Dental">
            <a:extLst>
              <a:ext uri="{FF2B5EF4-FFF2-40B4-BE49-F238E27FC236}">
                <a16:creationId xmlns:a16="http://schemas.microsoft.com/office/drawing/2014/main" id="{B113B92C-2E2C-5D29-4323-FC181289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6812" y="4845198"/>
            <a:ext cx="4561802" cy="156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HGSoeiKakugothicUB</vt:lpstr>
      <vt:lpstr>Arial</vt:lpstr>
      <vt:lpstr>Calibri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Drugs Overdose Deaths in USA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2023-09-01T00:28:48Z</dcterms:modified>
</cp:coreProperties>
</file>