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29597e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29597e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29597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29597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29597e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29597e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29597e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29597e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29597e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29597e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liff@gearforgesoftware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and Dog Classification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cat or dog with Deep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Prepared by Cliff Robbins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cliff@gearforgesoftware.com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612-701-2998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 can be done to improve the results further.  The following areas of study are suggested: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photo pre-processing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 parameter tuning of layers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different network architectures. Try deeper and shallower networks.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adding </a:t>
            </a:r>
            <a:r>
              <a:rPr lang="en"/>
              <a:t>Batch Normalization</a:t>
            </a:r>
            <a:r>
              <a:rPr lang="en"/>
              <a:t> layers to the network.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 with different weight initializations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different learning rates and schedules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an ensemble of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normalization of input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augmentation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https://github.com/DeadBigRedDog/animal-classification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https://jdhao.github.io/2017/11/06/resize-image-to-square-with-padding/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https://machinelearningmastery.com/how-to-load-and-manipulate-images-for-deep-learning-in-python-with-pil-pillow/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https://datascience.stackexchange.com/questions/29223/exploratory-data-analysis-with-image-datset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https://thebittheories.com/t-sne-visualization-of-instagram-posts-d5915ae99e63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https://github.com/prabodhhere/tsne-grid/blob/master/tsne_grid.py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https://github.com/shivanichander/tSNE/tree/master/Code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https://cloudkul.com/blog/mounting-s3-bucket-linux-ec2-instance/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https://github.com/IBM/image-classification-using-cnn-and-keras/blob/master/notebooks/Image%20Classification%20of%20Documents.ipynb</a:t>
            </a:r>
            <a:endParaRPr sz="1000"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https://blog.keras.io/building-powerful-image-classification-models-using-very-little-data.html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https://gist.github.com/fchollet/0830affa1f7f19fd47b06d4cf89ed44d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https://gist.github.com/fchollet/f35fbc80e066a49d65f1688a7e99f069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https://gist.github.com/baraldilorenzo/07d7802847aaad0a35d3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https://www.dlology.com/blog/how-to-use-keras-sparse_categorical_crossentropy/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 startAt="11"/>
            </a:pPr>
            <a:r>
              <a:rPr lang="en" sz="1000"/>
              <a:t>https://chsasank.github.io/keras-tutorial.html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dog training company that works with clients across the United States.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client would like to automate the dog training process after the dogs go home.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client would like to provide weekly automated follow-up training after the dog returns home.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Limited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client has no images available to use for this project.  Therefore, images are pulled from various sources.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Unbalanced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 has 20 classes with various images in each class.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Auto Training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end goal is to predict if the object is a dog so that the system can then start the auto training routine.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animal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Leveraging data science, the client will leverage deep learning to create a network that will detect when the object that moves in front of the camera is a dog.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Analysis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baseline model leverages a convolutional neural network (CNN) with 14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initial accuracy looked promising until a classification report was ran.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Additional changes to the network were made with issues in precision.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95%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Precision (Churn class): 17%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Recall (Churn class): 17%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20 classes with the cat class getting the best classification of 77% for recall while the other classes were less than 20%.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Analysis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poor performance, the classes were reduced to only 2: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the images were balanced so they both had the same amount.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with SGD optimizer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Accuracy: 50%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Precision (Dog class): 51%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Recall (Dog class): 100%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recall is 100% which will include some false </a:t>
            </a:r>
            <a:r>
              <a:rPr lang="en"/>
              <a:t>positives</a:t>
            </a:r>
            <a:r>
              <a:rPr lang="en"/>
              <a:t>; however, the goal is to understand if the object is a dog.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52" name="Google Shape;152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r>
              <a:rPr lang="en"/>
              <a:t>% </a:t>
            </a:r>
            <a:r>
              <a:rPr lang="en"/>
              <a:t>improvement in dog detection</a:t>
            </a: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65" name="Google Shape;165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6" name="Google Shape;166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75" name="Google Shape;175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6" name="Google Shape;176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Recommendations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various models the dog and cat classes tend to skew the results which could be related to an imbalance in data on the dog and cat classes.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CNN does well in accuracy once the correct model is selected. 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Further work needs done on data augmentation and photo preprocessing.  Leveraging the CNN for this work is a viable option.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