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4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2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7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37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5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8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5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8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4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8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1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35505F-D954-40C3-A0BD-C2D95B755613}" type="datetimeFigureOut">
              <a:rPr lang="en-CA" smtClean="0"/>
              <a:t>2022-05-06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58C00-DCEA-494C-8DE1-44031751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5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Bwain/Unix-Final-Projec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A24623-824F-9018-AEE1-0A67BBC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0">
                <a:effectLst/>
                <a:latin typeface="-apple-system"/>
              </a:rPr>
              <a:t>Customize ISO Image For Media Industry User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1F350-196B-06ED-CCA5-68FF7492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- Jiamin Yuan &amp; </a:t>
            </a:r>
            <a:r>
              <a:rPr lang="en-CA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Jonathan </a:t>
            </a:r>
            <a:r>
              <a:rPr lang="en-CA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Dimitriu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azine printing process">
            <a:extLst>
              <a:ext uri="{FF2B5EF4-FFF2-40B4-BE49-F238E27FC236}">
                <a16:creationId xmlns:a16="http://schemas.microsoft.com/office/drawing/2014/main" id="{1810AD81-99AF-39C8-817D-22A89551A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04" b="6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0646D-4CED-8996-B6BF-38F6D73B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FFFFFF"/>
                </a:solidFill>
                <a:effectLst/>
                <a:latin typeface="-apple-system"/>
              </a:rPr>
              <a:t>Project description</a:t>
            </a:r>
            <a:endParaRPr lang="en-CA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A923-831D-37FB-71FA-4EB18FB4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-apple-system"/>
              </a:rPr>
              <a:t>A working 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ubuntu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-apple-system"/>
              </a:rPr>
              <a:t> iso image with specific packages for media professionals. This includes providing them with software combinations that are customized to them (such as Photoshop alternatives, video and audio editing, painting tools,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-apple-system"/>
              </a:rPr>
              <a:t>etc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-apple-system"/>
              </a:rPr>
              <a:t>). </a:t>
            </a:r>
            <a:endParaRPr lang="en-CA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05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ACC1-19EE-F675-5410-F119C29E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Major technical decision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DDAB37-A485-1EE0-3B14-3B599685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269" y="3124074"/>
            <a:ext cx="2739728" cy="200685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3CD8-55EF-865C-47DB-82017E4E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solidFill>
                  <a:srgbClr val="262626"/>
                </a:solidFill>
                <a:effectLst/>
                <a:latin typeface="-apple-system"/>
              </a:rPr>
              <a:t>We ended up choosing Ubuntu between Debian and Ubuntu. </a:t>
            </a:r>
          </a:p>
          <a:p>
            <a:pPr>
              <a:lnSpc>
                <a:spcPct val="90000"/>
              </a:lnSpc>
            </a:pPr>
            <a:r>
              <a:rPr lang="en-US" b="0" i="0">
                <a:solidFill>
                  <a:srgbClr val="262626"/>
                </a:solidFill>
                <a:effectLst/>
                <a:latin typeface="-apple-system"/>
              </a:rPr>
              <a:t>Ubuntu comes with a software called Cubic can be used to customize the iso image. </a:t>
            </a:r>
          </a:p>
          <a:p>
            <a:pPr>
              <a:lnSpc>
                <a:spcPct val="90000"/>
              </a:lnSpc>
            </a:pPr>
            <a:r>
              <a:rPr lang="en-US" b="0" i="0">
                <a:solidFill>
                  <a:srgbClr val="262626"/>
                </a:solidFill>
                <a:effectLst/>
                <a:latin typeface="-apple-system"/>
              </a:rPr>
              <a:t>It's a more beginner-friendly alternative. </a:t>
            </a:r>
          </a:p>
          <a:p>
            <a:pPr>
              <a:lnSpc>
                <a:spcPct val="90000"/>
              </a:lnSpc>
            </a:pPr>
            <a:r>
              <a:rPr lang="en-US" b="0" i="0">
                <a:solidFill>
                  <a:srgbClr val="262626"/>
                </a:solidFill>
                <a:effectLst/>
                <a:latin typeface="-apple-system"/>
              </a:rPr>
              <a:t>Ubuntu also offers the advantage of having Ubuntu Studio, which integrates photo, video, and audio editing functions. </a:t>
            </a:r>
            <a:endParaRPr lang="en-CA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61259-BC66-1463-6321-A95941D8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Git Repository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011A-4835-7BEA-74D3-A8962889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hlinkClick r:id="rId3"/>
              </a:rPr>
              <a:t>https://github.com/DeadBwain/Unix-Final-Project</a:t>
            </a:r>
            <a:endParaRPr lang="en-CA">
              <a:solidFill>
                <a:schemeClr val="bg1"/>
              </a:solidFill>
            </a:endParaRPr>
          </a:p>
          <a:p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407E-1D68-20A7-DA5E-F246BB48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7D6A-74E4-3792-8F62-ECF6E2EE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Cubic takes a long time to test custom-built iso images. Each </a:t>
            </a:r>
            <a:r>
              <a:rPr lang="en-US" altLang="zh-CN" sz="2800" dirty="0"/>
              <a:t>test </a:t>
            </a:r>
            <a:r>
              <a:rPr lang="en-US" sz="2800" dirty="0"/>
              <a:t>takes roughly one to two hours.</a:t>
            </a:r>
          </a:p>
          <a:p>
            <a:r>
              <a:rPr lang="en-US" sz="2800" dirty="0"/>
              <a:t>Export the iso image from the virtual machine.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6997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4490-4335-8F4E-0D47-E6EDCF2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Major achievements</a:t>
            </a:r>
          </a:p>
        </p:txBody>
      </p:sp>
      <p:pic>
        <p:nvPicPr>
          <p:cNvPr id="2052" name="Picture 4" descr="drawedFinalUnixResult">
            <a:extLst>
              <a:ext uri="{FF2B5EF4-FFF2-40B4-BE49-F238E27FC236}">
                <a16:creationId xmlns:a16="http://schemas.microsoft.com/office/drawing/2014/main" id="{65BBC9BF-228F-8506-5E24-52668E45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269" y="3377499"/>
            <a:ext cx="2739728" cy="150000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C1B9-25A6-3577-F8B0-3A73693A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An ISO image for media professionals was successfully created. They don't have to install any editing software.</a:t>
            </a:r>
          </a:p>
          <a:p>
            <a:endParaRPr lang="en-CA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6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E4EB-679F-95DD-36AE-389D2BE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Overall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8B6E-964F-3DA5-B620-0AB05F4B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</a:t>
            </a:r>
            <a:r>
              <a:rPr lang="en-US" altLang="zh-CN" dirty="0"/>
              <a:t>d</a:t>
            </a:r>
            <a:r>
              <a:rPr lang="en-US" dirty="0"/>
              <a:t> our ability to use the terminal. </a:t>
            </a:r>
          </a:p>
          <a:p>
            <a:r>
              <a:rPr lang="en-US" altLang="zh-CN" dirty="0"/>
              <a:t>Use m</a:t>
            </a:r>
            <a:r>
              <a:rPr lang="en-US" dirty="0"/>
              <a:t>d5sum command to check if the copied iso image has been corrupted.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13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7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4300F76-316E-A86A-CAEB-4634C9A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Thank you for listening!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0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203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Garamond</vt:lpstr>
      <vt:lpstr>Organic</vt:lpstr>
      <vt:lpstr>Customize ISO Image For Media Industry User</vt:lpstr>
      <vt:lpstr>Project description</vt:lpstr>
      <vt:lpstr>Major technical decision</vt:lpstr>
      <vt:lpstr>Git Repository</vt:lpstr>
      <vt:lpstr>Major struggles</vt:lpstr>
      <vt:lpstr>Major achievements</vt:lpstr>
      <vt:lpstr>Overall Lesson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 ISO Image For Media Industry User</dc:title>
  <dc:creator>Jiamin Yuan</dc:creator>
  <cp:lastModifiedBy>Jiamin Yuan</cp:lastModifiedBy>
  <cp:revision>7</cp:revision>
  <dcterms:created xsi:type="dcterms:W3CDTF">2022-05-06T14:23:24Z</dcterms:created>
  <dcterms:modified xsi:type="dcterms:W3CDTF">2022-05-06T14:57:01Z</dcterms:modified>
</cp:coreProperties>
</file>