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1" r:id="rId5"/>
    <p:sldId id="259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72" r:id="rId14"/>
    <p:sldId id="268" r:id="rId15"/>
    <p:sldId id="269" r:id="rId16"/>
    <p:sldId id="25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60"/>
  </p:normalViewPr>
  <p:slideViewPr>
    <p:cSldViewPr snapToGrid="0">
      <p:cViewPr>
        <p:scale>
          <a:sx n="60" d="100"/>
          <a:sy n="60" d="100"/>
        </p:scale>
        <p:origin x="819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2:58.29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23.80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26.12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41.04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44.47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45.3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46.32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07.66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01.71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02.64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03.7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04.43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11.4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17.55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7T21:33:22.2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6659F-9F29-4662-8B54-1A34936EAEC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C9C10-91C3-48B1-8085-97EA7E444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4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2CBB5-F1E1-F507-49D6-398284847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087040-7C6D-FED5-21A0-0CAE2011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B3304-E189-F740-751B-BE39C193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1873-B0D9-4364-A732-08A99A3986E1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89700-501B-DAE2-5662-B4D50AF8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CB820-6006-1518-9F1A-C08CE161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8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805EB-B4F9-0F5D-B145-D45A18D5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C38417-3236-3368-0779-D650CB308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56060-141D-151C-BB67-1DA7E314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2741-8765-4CCB-AA16-AFB0698ABD09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A4732-732B-13E7-C21A-8C3739D3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0A1B1-D161-A192-28CA-709E08F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07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F0148D-A1C1-9F2E-8577-522294821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E7E868-6F81-73D6-4C3B-BE18C6F2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F27D2-68C5-BB14-F110-F86D986F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F36F-6646-415B-AE19-0E8A3BB73612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9032BE-55A7-9B0F-FE4C-000E0678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ED94B-CCB8-9DB5-8E2E-61F5572B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80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3397C-BF1F-1B1B-092C-5729EB1D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554DD-FF1A-934D-A773-BA534FBC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FEB49-E7CF-D767-71E6-681FD640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A82A-B816-4E21-B81A-4C0B25274461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E55B73-6B4C-5B63-68CE-CF61B1E7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5B21F9-0568-F38F-1F27-1C68B85F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FBC9E-17C5-01CB-FB06-813CEEFA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BE86A8-02FC-8300-AB94-9D2006A4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D9268A-8E8D-6BD0-CA53-96184C1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691D-5F56-4056-A2B2-B826832B1C84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C52FD-4091-4387-006A-F3501A15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C50C3-8478-6A95-3B05-34083BBA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44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9D004-18FD-351A-55F6-12A95FA0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5CE56-EAB2-698C-6BC7-ABC676257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B4D260-4F63-17C0-DE9E-D5D44880F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6759CE-6182-ADB4-73FF-2D148D0A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7BA4-06C3-4FF4-8319-DA340A760217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BB382F-DCE2-A18A-2116-CF982383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2D2AD2-D1C6-DD7B-DAD4-1E9F8DA6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60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AED2-1B8F-E1D7-2D1F-75157A4E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FEB100-4C64-5B0E-7765-4AD8FA6D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4D812A-19B1-8DEC-2B29-A149A935B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73DD20-6EEB-88FB-9435-0391DD04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0C23C-17B0-8733-7485-0DF841A1E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4CC540-4B9A-B658-39AB-25C6EC67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96E9-97E2-4FB3-9209-B273DBBF453A}" type="datetime1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9DF681-2975-61AC-A065-5A79068D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AF404D-7AD9-A094-EC58-27812420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76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D4B70-C1C9-9BBE-A1C3-D640BE37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C238D2-5CCA-4461-D68F-3C3EFC25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297-676A-4959-9B4C-0A4E8F794778}" type="datetime1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573F04-1DFF-55F1-B63D-A2382016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990ADF-2B7E-4C1D-8A7E-302A6872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1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51BB68-4B27-D347-5866-642F0C42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1EBC-860B-4A7B-810A-60FDC2A635D1}" type="datetime1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7F6ADD-E91B-E1BF-9972-DF045430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8981E6-F542-2E22-F26C-F20B463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2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BD85A-1EA5-1ED8-8118-06C5656E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D44A9-2FB0-2670-C0D6-C33ED91A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C3AE5F-0A38-7756-8EBF-DD3127E7B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1A3AF8-D59A-7241-D12D-E49B5222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29AF-0812-478C-80EE-186D021BF4B4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F9C0B1-5F12-D851-46B6-C5A4C4CC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954667-BF45-5AE5-80A3-EA63A53E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8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B8714-F3E0-728A-650B-7B922255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B65FE3-672E-40AB-DFE8-5244F849C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DC7FFC-4223-C387-D9F0-69F4AFCB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F14673-1D2B-6A53-37E6-19D9E522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F541-E7AD-488C-AEDF-32052DEB77EB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983D81-2439-4988-B5B6-4B934514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E941D-9209-1443-BAE0-3E0758CB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64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8BA4-626F-BC88-7EE2-7F4B863F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0080D-C745-7A0D-F4B4-99B651FF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47F3F1-2C44-15D1-F364-0815226A4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C278D-23DF-48F9-8810-8B43E5D322D7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51F0A-07E8-4C18-A238-DCE7C236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0FC67-6234-E672-9BDD-A70470DE0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2C970-5E37-4273-ABC8-B62E188DA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04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image" Target="../media/image7.pn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10" Type="http://schemas.openxmlformats.org/officeDocument/2006/relationships/customXml" Target="../ink/ink7.xml"/><Relationship Id="rId4" Type="http://schemas.openxmlformats.org/officeDocument/2006/relationships/image" Target="../media/image50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B8446-C854-4A74-69C4-09E4631E5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77" y="3625806"/>
            <a:ext cx="11218741" cy="1156944"/>
          </a:xfrm>
        </p:spPr>
        <p:txBody>
          <a:bodyPr>
            <a:normAutofit fontScale="90000"/>
          </a:bodyPr>
          <a:lstStyle/>
          <a:p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«Визуализация тел вращения, заданных кривой Безье»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F1963F-49A2-76A2-2C53-D65A6816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1568" y="6123325"/>
            <a:ext cx="3134187" cy="65283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Нисуев Н.Ф. ИУ7-52Б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Мартынюк Н.Н.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01E0C-C093-B8FD-8BD4-0546C25F190C}"/>
              </a:ext>
            </a:extLst>
          </p:cNvPr>
          <p:cNvSpPr txBox="1"/>
          <p:nvPr/>
        </p:nvSpPr>
        <p:spPr>
          <a:xfrm>
            <a:off x="1823808" y="1408068"/>
            <a:ext cx="85443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Н. Э. Баумана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A2464F5-77A3-E7BE-8E1E-D1BD2E218680}"/>
              </a:ext>
            </a:extLst>
          </p:cNvPr>
          <p:cNvSpPr txBox="1">
            <a:spLocks/>
          </p:cNvSpPr>
          <p:nvPr/>
        </p:nvSpPr>
        <p:spPr>
          <a:xfrm>
            <a:off x="5253070" y="6223181"/>
            <a:ext cx="2093661" cy="401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2024г</a:t>
            </a:r>
          </a:p>
        </p:txBody>
      </p:sp>
    </p:spTree>
    <p:extLst>
      <p:ext uri="{BB962C8B-B14F-4D97-AF65-F5344CB8AC3E}">
        <p14:creationId xmlns:p14="http://schemas.microsoft.com/office/powerpoint/2010/main" val="217845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56595-914A-53BE-E0C8-FC1030DFD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FCC19-3F41-444C-69B5-427D8509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108"/>
            <a:ext cx="10515600" cy="63962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66C13B-8A2F-EE78-B3A2-E89EDF95F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50" y="1446731"/>
            <a:ext cx="8344388" cy="48953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8DD52D1E-6B27-5855-1C5B-EEE2FEE25DBC}"/>
                  </a:ext>
                </a:extLst>
              </p14:cNvPr>
              <p14:cNvContentPartPr/>
              <p14:nvPr/>
            </p14:nvContentPartPr>
            <p14:xfrm>
              <a:off x="6483977" y="4353999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8DD52D1E-6B27-5855-1C5B-EEE2FEE25D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7857" y="434787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8A26CEE0-1CCB-0A85-9A18-EA06CDA6496C}"/>
                  </a:ext>
                </a:extLst>
              </p14:cNvPr>
              <p14:cNvContentPartPr/>
              <p14:nvPr/>
            </p14:nvContentPartPr>
            <p14:xfrm>
              <a:off x="6477857" y="4350399"/>
              <a:ext cx="360" cy="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8A26CEE0-1CCB-0A85-9A18-EA06CDA649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1737" y="4344279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B1FB03B-8B67-9E70-5165-3F52BD59518B}"/>
              </a:ext>
            </a:extLst>
          </p:cNvPr>
          <p:cNvGrpSpPr/>
          <p:nvPr/>
        </p:nvGrpSpPr>
        <p:grpSpPr>
          <a:xfrm>
            <a:off x="6495857" y="4344279"/>
            <a:ext cx="16920" cy="14760"/>
            <a:chOff x="6495857" y="4344279"/>
            <a:chExt cx="1692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33CFA328-732A-2894-0A6B-52A5C14EB885}"/>
                    </a:ext>
                  </a:extLst>
                </p14:cNvPr>
                <p14:cNvContentPartPr/>
                <p14:nvPr/>
              </p14:nvContentPartPr>
              <p14:xfrm>
                <a:off x="6508817" y="4351479"/>
                <a:ext cx="360" cy="3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33CFA328-732A-2894-0A6B-52A5C14EB8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02697" y="434535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B6E77505-05BC-C84D-10D6-DA26DF7BE3AC}"/>
                    </a:ext>
                  </a:extLst>
                </p14:cNvPr>
                <p14:cNvContentPartPr/>
                <p14:nvPr/>
              </p14:nvContentPartPr>
              <p14:xfrm>
                <a:off x="6500537" y="4358679"/>
                <a:ext cx="360" cy="3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B6E77505-05BC-C84D-10D6-DA26DF7BE3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94417" y="435255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4DA02EA-3D50-E76A-BB28-F8DFDA7CE988}"/>
                    </a:ext>
                  </a:extLst>
                </p14:cNvPr>
                <p14:cNvContentPartPr/>
                <p14:nvPr/>
              </p14:nvContentPartPr>
              <p14:xfrm>
                <a:off x="6500537" y="4344279"/>
                <a:ext cx="360" cy="3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4DA02EA-3D50-E76A-BB28-F8DFDA7CE9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94417" y="433815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C032095E-D89F-90A0-BB01-2AAB735114D6}"/>
                    </a:ext>
                  </a:extLst>
                </p14:cNvPr>
                <p14:cNvContentPartPr/>
                <p14:nvPr/>
              </p14:nvContentPartPr>
              <p14:xfrm>
                <a:off x="6495857" y="4352919"/>
                <a:ext cx="360" cy="3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C032095E-D89F-90A0-BB01-2AAB735114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737" y="434679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7DA3BA6-0D66-495B-F740-43E062E78E9E}"/>
                    </a:ext>
                  </a:extLst>
                </p14:cNvPr>
                <p14:cNvContentPartPr/>
                <p14:nvPr/>
              </p14:nvContentPartPr>
              <p14:xfrm>
                <a:off x="6512417" y="4350399"/>
                <a:ext cx="360" cy="3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7DA3BA6-0D66-495B-F740-43E062E78E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06297" y="434427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C7EC4B84-D4F6-2EDA-9996-28E97C1A719C}"/>
                  </a:ext>
                </a:extLst>
              </p14:cNvPr>
              <p14:cNvContentPartPr/>
              <p14:nvPr/>
            </p14:nvContentPartPr>
            <p14:xfrm>
              <a:off x="9578537" y="4353999"/>
              <a:ext cx="360" cy="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C7EC4B84-D4F6-2EDA-9996-28E97C1A71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2417" y="4347879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06D44AFE-CE09-0D99-E246-F7DD30A9A731}"/>
              </a:ext>
            </a:extLst>
          </p:cNvPr>
          <p:cNvGrpSpPr/>
          <p:nvPr/>
        </p:nvGrpSpPr>
        <p:grpSpPr>
          <a:xfrm>
            <a:off x="9590417" y="4351479"/>
            <a:ext cx="15840" cy="5040"/>
            <a:chOff x="9590417" y="4351479"/>
            <a:chExt cx="15840" cy="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036FA4C-CD9B-294D-2953-14B1A739BF0E}"/>
                    </a:ext>
                  </a:extLst>
                </p14:cNvPr>
                <p14:cNvContentPartPr/>
                <p14:nvPr/>
              </p14:nvContentPartPr>
              <p14:xfrm>
                <a:off x="9590417" y="4356159"/>
                <a:ext cx="360" cy="36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036FA4C-CD9B-294D-2953-14B1A739BF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84297" y="435003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0B0F547-C98C-1ACE-0EFF-2AE36F20A2BE}"/>
                    </a:ext>
                  </a:extLst>
                </p14:cNvPr>
                <p14:cNvContentPartPr/>
                <p14:nvPr/>
              </p14:nvContentPartPr>
              <p14:xfrm>
                <a:off x="9600857" y="4351479"/>
                <a:ext cx="360" cy="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0B0F547-C98C-1ACE-0EFF-2AE36F20A2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4737" y="434535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4DB3335-F1E4-9C78-E8D9-A8C51A8DB288}"/>
                    </a:ext>
                  </a:extLst>
                </p14:cNvPr>
                <p14:cNvContentPartPr/>
                <p14:nvPr/>
              </p14:nvContentPartPr>
              <p14:xfrm>
                <a:off x="9605897" y="4351479"/>
                <a:ext cx="360" cy="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4DB3335-F1E4-9C78-E8D9-A8C51A8DB2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9777" y="434535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0D2EC5BF-05F1-2EA1-8261-4648D51BA216}"/>
                  </a:ext>
                </a:extLst>
              </p14:cNvPr>
              <p14:cNvContentPartPr/>
              <p14:nvPr/>
            </p14:nvContentPartPr>
            <p14:xfrm>
              <a:off x="6692237" y="1901319"/>
              <a:ext cx="360" cy="36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0D2EC5BF-05F1-2EA1-8261-4648D51BA2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6117" y="1895199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2C5DFB7-DBF8-AC48-44ED-DE3322C8BF13}"/>
              </a:ext>
            </a:extLst>
          </p:cNvPr>
          <p:cNvGrpSpPr/>
          <p:nvPr/>
        </p:nvGrpSpPr>
        <p:grpSpPr>
          <a:xfrm>
            <a:off x="6665957" y="1895199"/>
            <a:ext cx="21960" cy="3960"/>
            <a:chOff x="6665957" y="1895199"/>
            <a:chExt cx="21960" cy="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DA8B03A-94AD-B966-92FE-EE76D324D90D}"/>
                    </a:ext>
                  </a:extLst>
                </p14:cNvPr>
                <p14:cNvContentPartPr/>
                <p14:nvPr/>
              </p14:nvContentPartPr>
              <p14:xfrm>
                <a:off x="6665957" y="1898799"/>
                <a:ext cx="360" cy="3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DA8B03A-94AD-B966-92FE-EE76D324D9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59837" y="189267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9E2CB34B-F4C7-FBB9-61C6-121DBF4570E8}"/>
                    </a:ext>
                  </a:extLst>
                </p14:cNvPr>
                <p14:cNvContentPartPr/>
                <p14:nvPr/>
              </p14:nvContentPartPr>
              <p14:xfrm>
                <a:off x="6676757" y="1897719"/>
                <a:ext cx="360" cy="36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9E2CB34B-F4C7-FBB9-61C6-121DBF4570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70637" y="189159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73BD82E-44F1-08E4-E73B-8851D2E44AA8}"/>
                    </a:ext>
                  </a:extLst>
                </p14:cNvPr>
                <p14:cNvContentPartPr/>
                <p14:nvPr/>
              </p14:nvContentPartPr>
              <p14:xfrm>
                <a:off x="6687557" y="1895199"/>
                <a:ext cx="360" cy="3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73BD82E-44F1-08E4-E73B-8851D2E44A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1437" y="188907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BF285F-9B8A-66DD-9954-CE3DA6EF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34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1909D-71DE-7C0D-B0E0-A8B65B90E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1D723-E1EE-A761-14C0-E0E6F6F9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633"/>
            <a:ext cx="10515600" cy="75043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6E0A71-B5B9-C95E-674C-550BF048E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6625"/>
            <a:ext cx="4740862" cy="3724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3FCC4B-AE74-1D15-C9AF-5D62DABC8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11" y="2201754"/>
            <a:ext cx="5048375" cy="397202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621A3A0-E237-19B1-9A7A-CE030E5F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19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C76DE-CB2C-5997-3944-183362976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2BF0D-756C-6771-2FC8-1372C220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077"/>
            <a:ext cx="10515600" cy="75043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0E7B5-689F-07DB-201D-3759820FF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7" y="1993273"/>
            <a:ext cx="4614783" cy="36129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202579-148F-B90D-3FF4-DC9B8414C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17" y="1298033"/>
            <a:ext cx="2738996" cy="17838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66E732-FF25-3804-41B8-7F491C8BF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76" y="3791038"/>
            <a:ext cx="3015124" cy="187410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18D368-1886-689B-C30F-F752726BB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18" y="3081932"/>
            <a:ext cx="2739980" cy="14569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2B7113-0CF7-0B39-2F9D-6E444520E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39" y="4538905"/>
            <a:ext cx="2735474" cy="85721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8E894D2-FD72-7488-AAB0-8A9476655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17" y="5396122"/>
            <a:ext cx="2735474" cy="76142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5AAF413-4DE7-D4DC-8857-7A2E9A8CE6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476" y="2340217"/>
            <a:ext cx="2965452" cy="1277969"/>
          </a:xfrm>
          <a:prstGeom prst="rect">
            <a:avLst/>
          </a:prstGeom>
        </p:spPr>
      </p:pic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E6289F12-F277-2C50-25C6-9D9C0690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9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A93D-A052-39AD-919C-E486C6F0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CE0C6-354E-4CD4-F9C9-69EEB3F5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077"/>
            <a:ext cx="10515600" cy="75043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3D1F00AA-75BD-59AA-E9A8-E17F2394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28BAE-7234-15B6-E28F-16F83564D3CF}"/>
              </a:ext>
            </a:extLst>
          </p:cNvPr>
          <p:cNvSpPr txBox="1"/>
          <p:nvPr/>
        </p:nvSpPr>
        <p:spPr>
          <a:xfrm>
            <a:off x="838200" y="1573440"/>
            <a:ext cx="73292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используемого оборудования: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alibri" panose="020F0502020204030204" pitchFamily="34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 — Windows 11 Home;</a:t>
            </a:r>
          </a:p>
          <a:p>
            <a:pPr marL="342900" indent="-342900">
              <a:buFont typeface="Calibri" panose="020F0502020204030204" pitchFamily="34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 — 16 Гб;</a:t>
            </a:r>
          </a:p>
          <a:p>
            <a:pPr marL="342900" indent="-342900">
              <a:buFont typeface="Calibri" panose="020F0502020204030204" pitchFamily="34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— 12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Gen Intel</a:t>
            </a:r>
            <a:r>
              <a:rPr lang="fr-FR" sz="2000" dirty="0">
                <a:latin typeface="Raavi" panose="020B0502040204020203" pitchFamily="34" charset="0"/>
                <a:cs typeface="Raavi" panose="020B0502040204020203" pitchFamily="34" charset="0"/>
              </a:rPr>
              <a:t>®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fr-FR" sz="2000" dirty="0">
                <a:latin typeface="Raavi" panose="020B0502040204020203" pitchFamily="34" charset="0"/>
                <a:cs typeface="Raavi" panose="020B0502040204020203" pitchFamily="34" charset="0"/>
              </a:rPr>
              <a:t>™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i7-12700H @ 2.30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8478D-2FAE-E28F-3D80-6B31B41A04A4}"/>
              </a:ext>
            </a:extLst>
          </p:cNvPr>
          <p:cNvSpPr txBox="1"/>
          <p:nvPr/>
        </p:nvSpPr>
        <p:spPr>
          <a:xfrm>
            <a:off x="838201" y="3653345"/>
            <a:ext cx="7484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зависимости времени генерации тела вращения от количества сегментов и от количества точек на кривой.</a:t>
            </a:r>
          </a:p>
        </p:txBody>
      </p:sp>
    </p:spTree>
    <p:extLst>
      <p:ext uri="{BB962C8B-B14F-4D97-AF65-F5344CB8AC3E}">
        <p14:creationId xmlns:p14="http://schemas.microsoft.com/office/powerpoint/2010/main" val="2278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23EA3-377F-6001-AA2E-27B6668A1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F75FA-6370-C641-AFAC-1A1D0D01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614"/>
            <a:ext cx="10515600" cy="7504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генерации тела вращения от количества точек на кривой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D1F936-7FEA-4B93-8D90-6B5A2730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18" y="1766052"/>
            <a:ext cx="9607764" cy="471366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FBA5CCE-1093-AB15-2BD7-80FAD649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231" y="6346924"/>
            <a:ext cx="2743200" cy="365125"/>
          </a:xfrm>
        </p:spPr>
        <p:txBody>
          <a:bodyPr/>
          <a:lstStyle/>
          <a:p>
            <a:fld id="{0A62C970-5E37-4273-ABC8-B62E188DAA1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3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C1FA-A8F3-1972-F45F-050446D52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7AE0E-3E0E-0519-14AA-C3B59D71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107"/>
            <a:ext cx="10515600" cy="7504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генерации тела вращения от количества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69E066-211A-7A45-52D9-48F43640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8" y="1659229"/>
            <a:ext cx="9563924" cy="469712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08AE43-F0E1-1B8C-A977-8C277BED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52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2299A-D54E-BB36-8304-02C13F0E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E71E2-6470-98D3-F6EB-0FACD976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519"/>
            <a:ext cx="10515600" cy="60880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1730E-FDA1-38A4-3702-0F27813F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013"/>
            <a:ext cx="10515600" cy="474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курсовой работы было разработано программное обеспечение, которое позволяет пользователю генерировать тела вращения с помощью кривой Безье, выбирать цвет тела вращения, расположение источника света и камеры.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были решены следующие задачи: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методы генерации кривой Безье и тел вращения; 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существующие алгоритмы создания кривой Безье и тел вращения;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подходящие алгоритмы для решения поставленной задачи;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архитектура и графический интерфейс программы;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структуры данных и алгоритмы для работы с кривой Безье и телами вращения;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структуры разрабатываемого ПО;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написана программы и тестирование;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производительности программы при работе с телами вращения.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59B8AD-E7DD-B549-AC6E-E8AB6B4E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4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9225B-5A17-C052-3805-0CC7D9AD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203"/>
            <a:ext cx="10515600" cy="626371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A1ECB-3A69-3BDB-9CD8-0954E73B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701"/>
            <a:ext cx="10515600" cy="4524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обеспечения, которое позволяет пользователю генерировать тела вращения с помощью кривой Безье, выбирать цвет тела вращения, расположение источника света и камеры.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методов генерации кривой Безье и тел вращения; 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алгоритмов создания кривой Безье и тел вращения;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подходящих алгоритмов для решения поставленной задачи;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и графического интерфейса программы;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структур данных и алгоритмов для работы с кривой Безье и телами вращения;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структуры разрабатываемого ПО;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программы и тестирование;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производительности программы при работе с телами вращения.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72429-B8CE-DB65-F554-5AA0BA85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1D811-59CF-EF57-98E3-36D662C8C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C6601-2C21-3406-5570-9D875CB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74" y="2131498"/>
            <a:ext cx="10515600" cy="75043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методы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подходы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77572-39BE-864C-289E-DA3F69F8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874" y="2881936"/>
            <a:ext cx="10515600" cy="1992762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Костельжо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треугольников;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закраска по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освещения Ламберта.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030834-ECDC-ECCA-538A-64BB4411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15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D0D58-A2C6-BCB7-73CF-7E7A4C491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3F2C9-D49C-2E14-C54B-8ED261FD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74" y="890714"/>
            <a:ext cx="10515600" cy="75043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освещения Ламберта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00162D-0103-A0C0-7A3F-42C57559E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74" y="1641152"/>
            <a:ext cx="5400714" cy="13811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DDAC57-3BA9-BB88-293B-544EA6D1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48" y="2724826"/>
            <a:ext cx="4443549" cy="2938148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7322584-47C6-9776-035B-484D243F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60B998-F7F6-D6E6-91EC-114A0E38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0" y="2788380"/>
            <a:ext cx="5803812" cy="31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6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69DA-15DD-701A-70D8-08372213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AF5EF-D547-8F22-B0FD-167A103D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889"/>
            <a:ext cx="10515600" cy="75043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объектов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1ECB98-B40F-03DC-F3F3-0FA7FDEF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327"/>
            <a:ext cx="10760796" cy="1223405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трехмерная полигональная модель объекта;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FDF7BE-1ADF-B07D-2BFF-ED62D46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2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68DA1-CBA9-4DE6-BF5E-3C5A1D127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1C2AF-0FF9-C23B-498B-9C583E43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35110"/>
            <a:ext cx="10515600" cy="75043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генерации тела вращения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87D2902-989D-900A-6D31-5BA8B1D8E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2386" y="3276600"/>
            <a:ext cx="3316014" cy="33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A6B07115-C951-F8A5-70A2-4D3296279B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3276600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30F5DEB-9010-1F03-9326-57837DE3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530C95-167B-29B2-4953-1EA5DC2F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0164"/>
            <a:ext cx="7273436" cy="49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7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72A2A-0A86-9D15-B8DB-EE8D20F26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AB779-EDB7-871E-DA7B-2EB826E4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35110"/>
            <a:ext cx="10515600" cy="75043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изображения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9E981F1-0433-C663-7900-EB948EF25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32386" y="3276600"/>
            <a:ext cx="3316014" cy="33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DF8066D-D057-DAAF-2C57-39C15BCC1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3276600"/>
            <a:ext cx="5410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4DA87F-1138-9241-2199-56C6B0B1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72" y="1916076"/>
            <a:ext cx="7117453" cy="462283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57A581-5D74-5F3C-E124-1891B1E4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6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62570-59B3-D426-89A7-0A5B7DA22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812F1-EE13-BD58-4565-73734E4C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132"/>
            <a:ext cx="10515600" cy="750438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7C8AFD-584A-FF1D-16A5-004E3392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18" y="1877415"/>
            <a:ext cx="4510964" cy="466149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BFA1FC-89D2-BB08-A064-25D93ED3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17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7791D-69EC-A8C8-0693-A71412C8A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74E5D-A9CA-02AF-FA00-93C4512D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362"/>
            <a:ext cx="12119113" cy="750438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 и среды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E16B50-54A5-CF50-AB57-DB78DEC5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230"/>
            <a:ext cx="10515600" cy="4124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программного обеспечения был выбран язык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С++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обусловлен: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скоростью выполнения;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опытом работы с ним;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поддержкой объектно-ориентированной модели разработки.</a:t>
            </a:r>
          </a:p>
          <a:p>
            <a:pPr>
              <a:buFont typeface="Times New Roman" panose="02020603050405020304" pitchFamily="18" charset="0"/>
              <a:buChar char="–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пользовательского интерфейса программного обеспечения выбран фреймворк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в себе средства, позволяющие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работать напрямую с пикселями.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EBAC3B-F59E-081A-E506-ADFDA7F1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C970-5E37-4273-ABC8-B62E188DAA1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13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476</Words>
  <Application>Microsoft Office PowerPoint</Application>
  <PresentationFormat>Широкоэкранный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Raavi</vt:lpstr>
      <vt:lpstr>Times New Roman</vt:lpstr>
      <vt:lpstr>Тема Office</vt:lpstr>
      <vt:lpstr>   КУРСОВАЯ РАБОТА НА ТЕМУ: «Визуализация тел вращения, заданных кривой Безье»</vt:lpstr>
      <vt:lpstr>Цели и задачи</vt:lpstr>
      <vt:lpstr>Используемые методы и подходы</vt:lpstr>
      <vt:lpstr>Модель освещения Ламберта</vt:lpstr>
      <vt:lpstr>Описание объектов сцены</vt:lpstr>
      <vt:lpstr>Алгоритм генерации тела вращения</vt:lpstr>
      <vt:lpstr>Алгоритм построения изображения</vt:lpstr>
      <vt:lpstr>Схема алгоритма Z-буфера</vt:lpstr>
      <vt:lpstr>Выбор языка программирования и среды разработки</vt:lpstr>
      <vt:lpstr>Схема классов</vt:lpstr>
      <vt:lpstr>Интерфейс программы</vt:lpstr>
      <vt:lpstr>Интерфейс программы</vt:lpstr>
      <vt:lpstr>Исследование</vt:lpstr>
      <vt:lpstr>Зависимость времени генерации тела вращения от количества точек на кривой</vt:lpstr>
      <vt:lpstr>Зависимость времени генерации тела вращения от количества сегментов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Нису Нисуев</dc:creator>
  <cp:lastModifiedBy>Нису Нисуев</cp:lastModifiedBy>
  <cp:revision>22</cp:revision>
  <dcterms:created xsi:type="dcterms:W3CDTF">2024-12-09T10:59:23Z</dcterms:created>
  <dcterms:modified xsi:type="dcterms:W3CDTF">2024-12-19T12:25:22Z</dcterms:modified>
</cp:coreProperties>
</file>