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2CBB5-F1E1-F507-49D6-398284847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087040-7C6D-FED5-21A0-0CAE20114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7B3304-E189-F740-751B-BE39C193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D57-0048-4AD1-AAE8-8495E43F174F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A89700-501B-DAE2-5662-B4D50AF8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CB820-6006-1518-9F1A-C08CE161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08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805EB-B4F9-0F5D-B145-D45A18D5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C38417-3236-3368-0779-D650CB308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56060-141D-151C-BB67-1DA7E314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D57-0048-4AD1-AAE8-8495E43F174F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A4732-732B-13E7-C21A-8C3739D3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10A1B1-D161-A192-28CA-709E08F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07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F0148D-A1C1-9F2E-8577-522294821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E7E868-6F81-73D6-4C3B-BE18C6F2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BF27D2-68C5-BB14-F110-F86D986F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D57-0048-4AD1-AAE8-8495E43F174F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9032BE-55A7-9B0F-FE4C-000E0678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ED94B-CCB8-9DB5-8E2E-61F5572B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80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3397C-BF1F-1B1B-092C-5729EB1D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554DD-FF1A-934D-A773-BA534FBC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CFEB49-E7CF-D767-71E6-681FD640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D57-0048-4AD1-AAE8-8495E43F174F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E55B73-6B4C-5B63-68CE-CF61B1E7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5B21F9-0568-F38F-1F27-1C68B85F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70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FBC9E-17C5-01CB-FB06-813CEEFA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BE86A8-02FC-8300-AB94-9D2006A4F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D9268A-8E8D-6BD0-CA53-96184C16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D57-0048-4AD1-AAE8-8495E43F174F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C52FD-4091-4387-006A-F3501A15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3C50C3-8478-6A95-3B05-34083BBA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44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9D004-18FD-351A-55F6-12A95FA0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5CE56-EAB2-698C-6BC7-ABC676257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B4D260-4F63-17C0-DE9E-D5D44880F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6759CE-6182-ADB4-73FF-2D148D0A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D57-0048-4AD1-AAE8-8495E43F174F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BB382F-DCE2-A18A-2116-CF982383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2D2AD2-D1C6-DD7B-DAD4-1E9F8DA6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60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AED2-1B8F-E1D7-2D1F-75157A4E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FEB100-4C64-5B0E-7765-4AD8FA6D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4D812A-19B1-8DEC-2B29-A149A935B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73DD20-6EEB-88FB-9435-0391DD04E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0C23C-17B0-8733-7485-0DF841A1E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4CC540-4B9A-B658-39AB-25C6EC67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D57-0048-4AD1-AAE8-8495E43F174F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9DF681-2975-61AC-A065-5A79068D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AF404D-7AD9-A094-EC58-27812420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76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D4B70-C1C9-9BBE-A1C3-D640BE37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C238D2-5CCA-4461-D68F-3C3EFC25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D57-0048-4AD1-AAE8-8495E43F174F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573F04-1DFF-55F1-B63D-A2382016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990ADF-2B7E-4C1D-8A7E-302A6872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1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51BB68-4B27-D347-5866-642F0C42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D57-0048-4AD1-AAE8-8495E43F174F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7F6ADD-E91B-E1BF-9972-DF045430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8981E6-F542-2E22-F26C-F20B463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12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BD85A-1EA5-1ED8-8118-06C5656E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DD44A9-2FB0-2670-C0D6-C33ED91A4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C3AE5F-0A38-7756-8EBF-DD3127E7B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1A3AF8-D59A-7241-D12D-E49B5222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D57-0048-4AD1-AAE8-8495E43F174F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F9C0B1-5F12-D851-46B6-C5A4C4CC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954667-BF45-5AE5-80A3-EA63A53E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8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B8714-F3E0-728A-650B-7B922255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B65FE3-672E-40AB-DFE8-5244F849C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DC7FFC-4223-C387-D9F0-69F4AFCBA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F14673-1D2B-6A53-37E6-19D9E522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AD57-0048-4AD1-AAE8-8495E43F174F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983D81-2439-4988-B5B6-4B934514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0E941D-9209-1443-BAE0-3E0758CB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64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8BA4-626F-BC88-7EE2-7F4B863F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E0080D-C745-7A0D-F4B4-99B651FF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47F3F1-2C44-15D1-F364-0815226A4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AD57-0048-4AD1-AAE8-8495E43F174F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51F0A-07E8-4C18-A238-DCE7C2363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0FC67-6234-E672-9BDD-A70470DE0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04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B8446-C854-4A74-69C4-09E4631E5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754" y="2544275"/>
            <a:ext cx="9236491" cy="176945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транспортной структуры на изображениях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F1963F-49A2-76A2-2C53-D65A68161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1568" y="6123325"/>
            <a:ext cx="3134187" cy="65283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Нисуев Н.Ф. ИУ7-52Б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Тассов К.Л.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01E0C-C093-B8FD-8BD4-0546C25F190C}"/>
              </a:ext>
            </a:extLst>
          </p:cNvPr>
          <p:cNvSpPr txBox="1"/>
          <p:nvPr/>
        </p:nvSpPr>
        <p:spPr>
          <a:xfrm>
            <a:off x="2435509" y="733936"/>
            <a:ext cx="85443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Н. Э. Баумана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 Э. Баумана)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2025D-867C-7C96-0B33-EDA15D733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3" y="1011708"/>
            <a:ext cx="1060230" cy="1198782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8B80DE8-1A6E-4E96-9CDF-72FBE18826E9}"/>
              </a:ext>
            </a:extLst>
          </p:cNvPr>
          <p:cNvSpPr txBox="1">
            <a:spLocks/>
          </p:cNvSpPr>
          <p:nvPr/>
        </p:nvSpPr>
        <p:spPr>
          <a:xfrm>
            <a:off x="5334523" y="6251096"/>
            <a:ext cx="1522951" cy="397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2024г</a:t>
            </a:r>
          </a:p>
        </p:txBody>
      </p:sp>
    </p:spTree>
    <p:extLst>
      <p:ext uri="{BB962C8B-B14F-4D97-AF65-F5344CB8AC3E}">
        <p14:creationId xmlns:p14="http://schemas.microsoft.com/office/powerpoint/2010/main" val="217845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9225B-5A17-C052-3805-0CC7D9AD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8A1ECB-3A69-3BDB-9CD8-0954E73B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решения задачи выявления транспортной структуры на изображениях.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предметную область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существующие методы решения задачи выявления транспортной структуры на изображениях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сравнение рассмотренных методов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B10A0-122E-15B7-4FC2-ED725A62D232}"/>
              </a:ext>
            </a:extLst>
          </p:cNvPr>
          <p:cNvSpPr txBox="1"/>
          <p:nvPr/>
        </p:nvSpPr>
        <p:spPr>
          <a:xfrm>
            <a:off x="11598996" y="6332367"/>
            <a:ext cx="33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420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B60C6-D6C9-70B5-13C5-F45AABA3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существующих решений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1FCB23A-2A59-C530-4D3D-BF0A76103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062305"/>
              </p:ext>
            </p:extLst>
          </p:nvPr>
        </p:nvGraphicFramePr>
        <p:xfrm>
          <a:off x="838200" y="2834618"/>
          <a:ext cx="10515600" cy="3032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7920">
                  <a:extLst>
                    <a:ext uri="{9D8B030D-6E8A-4147-A177-3AD203B41FA5}">
                      <a16:colId xmlns:a16="http://schemas.microsoft.com/office/drawing/2014/main" val="3286581406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2472520253"/>
                    </a:ext>
                  </a:extLst>
                </a:gridCol>
                <a:gridCol w="3029494">
                  <a:extLst>
                    <a:ext uri="{9D8B030D-6E8A-4147-A177-3AD203B41FA5}">
                      <a16:colId xmlns:a16="http://schemas.microsoft.com/office/drawing/2014/main" val="14624193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32562479"/>
                    </a:ext>
                  </a:extLst>
                </a:gridCol>
              </a:tblGrid>
              <a:tr h="519158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Faster R-CNN</a:t>
                      </a:r>
                      <a:endParaRPr lang="ru-RU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SSD</a:t>
                      </a:r>
                      <a:endParaRPr lang="ru-RU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YOLOv7</a:t>
                      </a:r>
                      <a:endParaRPr lang="ru-RU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567803"/>
                  </a:ext>
                </a:extLst>
              </a:tr>
              <a:tr h="625112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(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FPS)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04771"/>
                  </a:ext>
                </a:extLst>
              </a:tr>
              <a:tr h="561249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точность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453658"/>
                  </a:ext>
                </a:extLst>
              </a:tr>
              <a:tr h="608421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31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Устойчивость к масштабам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3647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A19B8E-1A3F-3233-8DE7-AC8AC8E336F6}"/>
              </a:ext>
            </a:extLst>
          </p:cNvPr>
          <p:cNvSpPr txBox="1"/>
          <p:nvPr/>
        </p:nvSpPr>
        <p:spPr>
          <a:xfrm>
            <a:off x="838200" y="169068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Рассмотренные выше решения были протестированы на скорость и точность работы на наборе данных COCO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DF02F-E7C5-935C-442C-D069E9A0A4CD}"/>
              </a:ext>
            </a:extLst>
          </p:cNvPr>
          <p:cNvSpPr txBox="1"/>
          <p:nvPr/>
        </p:nvSpPr>
        <p:spPr>
          <a:xfrm>
            <a:off x="11680976" y="6357592"/>
            <a:ext cx="33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37772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146</Words>
  <Application>Microsoft Office PowerPoint</Application>
  <PresentationFormat>Широкоэкранный</PresentationFormat>
  <Paragraphs>38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Выявление транспортной структуры на изображениях</vt:lpstr>
      <vt:lpstr>Цели и задачи</vt:lpstr>
      <vt:lpstr>Сравнение существующих решений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Нису Нисуев</dc:creator>
  <cp:lastModifiedBy>Нису Нисуев</cp:lastModifiedBy>
  <cp:revision>14</cp:revision>
  <dcterms:created xsi:type="dcterms:W3CDTF">2024-12-09T10:59:23Z</dcterms:created>
  <dcterms:modified xsi:type="dcterms:W3CDTF">2024-12-19T10:17:43Z</dcterms:modified>
</cp:coreProperties>
</file>