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2760" y="2971800"/>
            <a:ext cx="914040" cy="914040"/>
          </a:xfrm>
          <a:prstGeom prst="rect">
            <a:avLst>
              <a:gd fmla="val 9314" name="adj"/>
            </a:avLst>
          </a:prstGeom>
          <a:solidFill>
            <a:srgbClr val="fda023"/>
          </a:solidFill>
        </p:spPr>
      </p:sp>
      <p:sp>
        <p:nvSpPr>
          <p:cNvPr id="1" name="CustomShape 2"/>
          <p:cNvSpPr/>
          <p:nvPr/>
        </p:nvSpPr>
        <p:spPr>
          <a:xfrm>
            <a:off x="948240" y="3034440"/>
            <a:ext cx="700200" cy="454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1290600" y="3498120"/>
            <a:ext cx="292320" cy="19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1274040" y="3706560"/>
            <a:ext cx="190080" cy="12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1143720" y="3279240"/>
            <a:ext cx="301320" cy="19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1028880" y="1600200"/>
            <a:ext cx="7086240" cy="3474360"/>
          </a:xfrm>
          <a:prstGeom prst="rect">
            <a:avLst>
              <a:gd fmla="val 3122" name="adj"/>
            </a:avLst>
          </a:prstGeom>
          <a:solidFill>
            <a:srgbClr val="fda023"/>
          </a:solidFill>
        </p:spPr>
      </p:sp>
      <p:sp>
        <p:nvSpPr>
          <p:cNvPr id="6" name="CustomShape 7"/>
          <p:cNvSpPr/>
          <p:nvPr/>
        </p:nvSpPr>
        <p:spPr>
          <a:xfrm>
            <a:off x="222840" y="1254600"/>
            <a:ext cx="3428640" cy="22244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>
            <a:off x="1896840" y="3522960"/>
            <a:ext cx="1432440" cy="9547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1815840" y="4543560"/>
            <a:ext cx="930960" cy="629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1178640" y="2453400"/>
            <a:ext cx="1475640" cy="9547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3724200" y="2021400"/>
            <a:ext cx="4200120" cy="1361880"/>
          </a:xfrm>
          <a:prstGeom prst="rect">
            <a:avLst/>
          </a:prstGeom>
        </p:spPr>
        <p:txBody>
          <a:bodyPr anchor="b" bIns="0" t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Roboto"/>
              </a:rPr>
              <a:t>Click to edit the title text formatClick to edit Master title style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3321360" y="3388680"/>
            <a:ext cx="4602960" cy="1082880"/>
          </a:xfrm>
          <a:prstGeom prst="rect">
            <a:avLst/>
          </a:prstGeom>
        </p:spPr>
        <p:txBody>
          <a:bodyPr bIns="0" tIns="0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Roboto Medium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Roboto Medium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Roboto Medium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Roboto Medium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Roboto Medium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Roboto Medium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Roboto Medium"/>
              </a:rPr>
              <a:t>Seventh Outline LevelClick to edit Master text styles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Roboto Medium"/>
              </a:rPr>
              <a:t>9/27/13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4267080" y="6356520"/>
            <a:ext cx="609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161C1C1-61A1-41F1-81D1-11B1015181B1}" type="slidenum">
              <a:rPr b="1" lang="en-US" sz="900">
                <a:solidFill>
                  <a:srgbClr val="bfbfbf"/>
                </a:solidFill>
                <a:latin typeface="Roboto Medium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42760" y="2971800"/>
            <a:ext cx="914040" cy="914040"/>
          </a:xfrm>
          <a:prstGeom prst="rect">
            <a:avLst>
              <a:gd fmla="val 9314" name="adj"/>
            </a:avLst>
          </a:prstGeom>
          <a:solidFill>
            <a:srgbClr val="fda023"/>
          </a:solidFill>
        </p:spPr>
      </p:sp>
      <p:sp>
        <p:nvSpPr>
          <p:cNvPr id="48" name="CustomShape 2"/>
          <p:cNvSpPr/>
          <p:nvPr/>
        </p:nvSpPr>
        <p:spPr>
          <a:xfrm>
            <a:off x="948240" y="3034440"/>
            <a:ext cx="700200" cy="454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CustomShape 3"/>
          <p:cNvSpPr/>
          <p:nvPr/>
        </p:nvSpPr>
        <p:spPr>
          <a:xfrm>
            <a:off x="1290600" y="3498120"/>
            <a:ext cx="292320" cy="19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0" name="CustomShape 4"/>
          <p:cNvSpPr/>
          <p:nvPr/>
        </p:nvSpPr>
        <p:spPr>
          <a:xfrm>
            <a:off x="1274040" y="3706560"/>
            <a:ext cx="190080" cy="12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1" name="CustomShape 5"/>
          <p:cNvSpPr/>
          <p:nvPr/>
        </p:nvSpPr>
        <p:spPr>
          <a:xfrm>
            <a:off x="1143720" y="3279240"/>
            <a:ext cx="301320" cy="19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7840" cy="886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da023"/>
                </a:solidFill>
                <a:latin typeface="Roboto"/>
              </a:rPr>
              <a:t>Click to edit the title text formatClick to edit Master title style</a:t>
            </a:r>
            <a:endParaRPr/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3429000" y="2021040"/>
            <a:ext cx="4946400" cy="4105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Roboto Medium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Roboto Medium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Roboto Medium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Roboto Medium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Roboto Medium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Roboto Medium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Second level</a:t>
            </a:r>
            <a:endParaRPr/>
          </a:p>
          <a:p>
            <a:pPr lvl="1"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Third level</a:t>
            </a:r>
            <a:endParaRPr/>
          </a:p>
          <a:p>
            <a:pPr lvl="2"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Fourth level</a:t>
            </a:r>
            <a:endParaRPr/>
          </a:p>
          <a:p>
            <a:pPr lvl="3"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Fifth level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Roboto Medium"/>
              </a:rPr>
              <a:t>9/27/13</a:t>
            </a:r>
            <a:endParaRPr/>
          </a:p>
        </p:txBody>
      </p:sp>
      <p:sp>
        <p:nvSpPr>
          <p:cNvPr id="55" name="PlaceHolder 9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6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61B1B1-C161-4191-81C1-C1B1012111F1}" type="slidenum">
              <a:rPr lang="en-US">
                <a:solidFill>
                  <a:srgbClr val="000000"/>
                </a:solidFill>
                <a:latin typeface="Roboto Medium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42760" y="2971800"/>
            <a:ext cx="914040" cy="914040"/>
          </a:xfrm>
          <a:prstGeom prst="rect">
            <a:avLst>
              <a:gd fmla="val 9314" name="adj"/>
            </a:avLst>
          </a:prstGeom>
          <a:solidFill>
            <a:srgbClr val="fda023"/>
          </a:solidFill>
        </p:spPr>
      </p:sp>
      <p:sp>
        <p:nvSpPr>
          <p:cNvPr id="90" name="CustomShape 2"/>
          <p:cNvSpPr/>
          <p:nvPr/>
        </p:nvSpPr>
        <p:spPr>
          <a:xfrm>
            <a:off x="948240" y="3034440"/>
            <a:ext cx="700200" cy="454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1" name="CustomShape 3"/>
          <p:cNvSpPr/>
          <p:nvPr/>
        </p:nvSpPr>
        <p:spPr>
          <a:xfrm>
            <a:off x="1290600" y="3498120"/>
            <a:ext cx="292320" cy="19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2" name="CustomShape 4"/>
          <p:cNvSpPr/>
          <p:nvPr/>
        </p:nvSpPr>
        <p:spPr>
          <a:xfrm>
            <a:off x="1274040" y="3706560"/>
            <a:ext cx="190080" cy="12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3" name="CustomShape 5"/>
          <p:cNvSpPr/>
          <p:nvPr/>
        </p:nvSpPr>
        <p:spPr>
          <a:xfrm>
            <a:off x="1143720" y="3279240"/>
            <a:ext cx="301320" cy="19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4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Roboto Medium"/>
              </a:rPr>
              <a:t>9/27/13</a:t>
            </a:r>
            <a:endParaRPr/>
          </a:p>
        </p:txBody>
      </p:sp>
      <p:sp>
        <p:nvSpPr>
          <p:cNvPr id="95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6" name="PlaceHolder 8"/>
          <p:cNvSpPr>
            <a:spLocks noGrp="1"/>
          </p:cNvSpPr>
          <p:nvPr>
            <p:ph type="sldNum"/>
          </p:nvPr>
        </p:nvSpPr>
        <p:spPr>
          <a:xfrm>
            <a:off x="8321040" y="365760"/>
            <a:ext cx="6091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114171-11D1-4161-8181-21E121B11171}" type="slidenum">
              <a:rPr lang="en-US">
                <a:solidFill>
                  <a:srgbClr val="000000"/>
                </a:solidFill>
                <a:latin typeface="Roboto Medium"/>
              </a:rPr>
              <a:t>&lt;number&gt;</a:t>
            </a:fld>
            <a:endParaRPr/>
          </a:p>
        </p:txBody>
      </p:sp>
      <p:sp>
        <p:nvSpPr>
          <p:cNvPr id="97" name="CustomShape 9"/>
          <p:cNvSpPr/>
          <p:nvPr/>
        </p:nvSpPr>
        <p:spPr>
          <a:xfrm>
            <a:off x="7418520" y="457200"/>
            <a:ext cx="914040" cy="914040"/>
          </a:xfrm>
          <a:prstGeom prst="rect">
            <a:avLst>
              <a:gd fmla="val 9314" name="adj"/>
            </a:avLst>
          </a:prstGeom>
          <a:solidFill>
            <a:srgbClr val="fda023"/>
          </a:solidFill>
        </p:spPr>
      </p:sp>
      <p:sp>
        <p:nvSpPr>
          <p:cNvPr id="98" name="CustomShape 10"/>
          <p:cNvSpPr/>
          <p:nvPr/>
        </p:nvSpPr>
        <p:spPr>
          <a:xfrm>
            <a:off x="7524360" y="519840"/>
            <a:ext cx="700200" cy="454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9" name="CustomShape 11"/>
          <p:cNvSpPr/>
          <p:nvPr/>
        </p:nvSpPr>
        <p:spPr>
          <a:xfrm>
            <a:off x="7866360" y="983520"/>
            <a:ext cx="292320" cy="19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0" name="CustomShape 12"/>
          <p:cNvSpPr/>
          <p:nvPr/>
        </p:nvSpPr>
        <p:spPr>
          <a:xfrm>
            <a:off x="7849800" y="1191960"/>
            <a:ext cx="190080" cy="12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1" name="CustomShape 13"/>
          <p:cNvSpPr/>
          <p:nvPr/>
        </p:nvSpPr>
        <p:spPr>
          <a:xfrm>
            <a:off x="7719840" y="764640"/>
            <a:ext cx="301320" cy="19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2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03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724200" y="2021400"/>
            <a:ext cx="4200120" cy="1361880"/>
          </a:xfrm>
          <a:prstGeom prst="rect">
            <a:avLst/>
          </a:prstGeom>
        </p:spPr>
        <p:txBody>
          <a:bodyPr anchor="b" bIns="0" tIns="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Roboto"/>
              </a:rPr>
              <a:t>Android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3321360" y="3388680"/>
            <a:ext cx="4602960" cy="1082880"/>
          </a:xfrm>
          <a:prstGeom prst="rect">
            <a:avLst/>
          </a:prstGeom>
        </p:spPr>
        <p:txBody>
          <a:bodyPr bIns="0" tIns="0"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Roboto Medium"/>
              </a:rPr>
              <a:t>First Meeting: Setup </a:t>
            </a:r>
            <a:endParaRPr/>
          </a:p>
        </p:txBody>
      </p:sp>
      <p:pic>
        <p:nvPicPr>
          <p:cNvPr descr="" id="138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948600" y="467640"/>
            <a:ext cx="3303360" cy="11325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600200" y="912600"/>
            <a:ext cx="4947840" cy="8866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da023"/>
                </a:solidFill>
                <a:latin typeface="Roboto"/>
              </a:rPr>
              <a:t>ADT Bundle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2970000" y="2688120"/>
            <a:ext cx="5852160" cy="427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Android Development Tools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http://developer.android.com/sdk/index.html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Download and Extract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04840" y="1477800"/>
            <a:ext cx="8938800" cy="4282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Window -&gt; Android SDK Manager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Choose Platform (Android 4.3 and API 18)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Select Tools folder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Click Install and if necessary hit Restart once that is done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892520" y="465840"/>
            <a:ext cx="4947840" cy="8870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da023"/>
                </a:solidFill>
                <a:latin typeface="Roboto"/>
              </a:rPr>
              <a:t>Configure SDK Manager</a:t>
            </a:r>
            <a:endParaRPr/>
          </a:p>
        </p:txBody>
      </p:sp>
      <p:pic>
        <p:nvPicPr>
          <p:cNvPr descr="" id="14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4520" y="3450240"/>
            <a:ext cx="6780600" cy="48668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12000" y="1280160"/>
            <a:ext cx="8408160" cy="233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Open up the Android Virtual Device Manager (AVD)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Click New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Give it a Name, Device (Nexus 4), Target Android 4.3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Change RAM to 512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Click Ok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1844280" y="424440"/>
            <a:ext cx="4947840" cy="8870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da023"/>
                </a:solidFill>
                <a:latin typeface="Roboto"/>
              </a:rPr>
              <a:t>Setup an AVD</a:t>
            </a:r>
            <a:endParaRPr/>
          </a:p>
        </p:txBody>
      </p:sp>
      <p:pic>
        <p:nvPicPr>
          <p:cNvPr descr="" id="14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3617280"/>
            <a:ext cx="6982560" cy="50198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85760" y="1485000"/>
            <a:ext cx="8957880" cy="233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New -&gt; Android Application Project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Application Name:  Hello Android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Project Name: HelloAndroid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Package Name: com.example.helloandroid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803240" y="514080"/>
            <a:ext cx="4947840" cy="8870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da023"/>
                </a:solidFill>
                <a:latin typeface="Roboto"/>
              </a:rPr>
              <a:t>Create New Android Project</a:t>
            </a:r>
            <a:endParaRPr/>
          </a:p>
        </p:txBody>
      </p:sp>
      <p:pic>
        <p:nvPicPr>
          <p:cNvPr descr="" id="14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76480" y="3529800"/>
            <a:ext cx="5197320" cy="44233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465000" y="1910160"/>
            <a:ext cx="5678640" cy="410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Run your Blank app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Choose AVD or choose your phone</a:t>
            </a:r>
            <a:endParaRPr/>
          </a:p>
          <a:p>
            <a:pPr>
              <a:lnSpc>
                <a:spcPct val="100000"/>
              </a:lnSpc>
              <a:buSzPct val="130000"/>
              <a:buFont charset="2" typeface="Wingdings"/>
              <a:buChar char=""/>
            </a:pPr>
            <a:r>
              <a:rPr lang="en-US">
                <a:solidFill>
                  <a:srgbClr val="404040"/>
                </a:solidFill>
                <a:latin typeface="Roboto Medium"/>
              </a:rPr>
              <a:t>Simple as that!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2057400" y="541440"/>
            <a:ext cx="4947840" cy="8870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da023"/>
                </a:solidFill>
                <a:latin typeface="Roboto"/>
              </a:rPr>
              <a:t>Running The Application</a:t>
            </a:r>
            <a:endParaRPr/>
          </a:p>
        </p:txBody>
      </p:sp>
      <p:pic>
        <p:nvPicPr>
          <p:cNvPr descr="" id="15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72240" y="1849320"/>
            <a:ext cx="2830320" cy="36669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