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1" autoAdjust="0"/>
  </p:normalViewPr>
  <p:slideViewPr>
    <p:cSldViewPr snapToGrid="0" snapToObjects="1">
      <p:cViewPr>
        <p:scale>
          <a:sx n="139" d="100"/>
          <a:sy n="139" d="100"/>
        </p:scale>
        <p:origin x="-834" y="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Android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First Meeting: Setup 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5" y="467513"/>
            <a:ext cx="3303765" cy="11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912681"/>
            <a:ext cx="4948238" cy="886968"/>
          </a:xfrm>
        </p:spPr>
        <p:txBody>
          <a:bodyPr/>
          <a:lstStyle/>
          <a:p>
            <a:pPr algn="ctr"/>
            <a:r>
              <a:rPr lang="en-US" dirty="0" smtClean="0"/>
              <a:t>ADT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082" y="2688199"/>
            <a:ext cx="5852408" cy="4276737"/>
          </a:xfrm>
        </p:spPr>
        <p:txBody>
          <a:bodyPr/>
          <a:lstStyle/>
          <a:p>
            <a:r>
              <a:rPr lang="en-US" dirty="0" smtClean="0"/>
              <a:t>Android Development Tools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developer.android.com/sdk/index.html</a:t>
            </a:r>
          </a:p>
          <a:p>
            <a:r>
              <a:rPr lang="en-US" dirty="0" smtClean="0"/>
              <a:t>Download and Extract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788" y="1477963"/>
            <a:ext cx="8939212" cy="4283075"/>
          </a:xfrm>
        </p:spPr>
        <p:txBody>
          <a:bodyPr/>
          <a:lstStyle/>
          <a:p>
            <a:r>
              <a:rPr lang="en-US" dirty="0" smtClean="0"/>
              <a:t>Window -&gt; Android SDK Manager</a:t>
            </a:r>
          </a:p>
          <a:p>
            <a:r>
              <a:rPr lang="en-US" dirty="0" smtClean="0"/>
              <a:t>Choose Platform (Android 4.3 and API 18)</a:t>
            </a:r>
          </a:p>
          <a:p>
            <a:r>
              <a:rPr lang="en-US" dirty="0" smtClean="0"/>
              <a:t>Select Tools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Click Install and if necessary hit Restart once that is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92575" y="465794"/>
            <a:ext cx="4948237" cy="887413"/>
          </a:xfrm>
        </p:spPr>
        <p:txBody>
          <a:bodyPr/>
          <a:lstStyle/>
          <a:p>
            <a:pPr algn="ctr"/>
            <a:r>
              <a:rPr lang="en-US" dirty="0" smtClean="0"/>
              <a:t>Configure SDK 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2" y="3450138"/>
            <a:ext cx="6780819" cy="48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892" y="1416290"/>
            <a:ext cx="8408355" cy="2337563"/>
          </a:xfrm>
        </p:spPr>
        <p:txBody>
          <a:bodyPr/>
          <a:lstStyle/>
          <a:p>
            <a:r>
              <a:rPr lang="en-US" dirty="0" smtClean="0"/>
              <a:t>Open up the Android Virtual Device Manager (AVD)</a:t>
            </a:r>
          </a:p>
          <a:p>
            <a:r>
              <a:rPr lang="en-US" dirty="0" smtClean="0"/>
              <a:t>Click New</a:t>
            </a:r>
            <a:endParaRPr lang="en-US" dirty="0"/>
          </a:p>
          <a:p>
            <a:r>
              <a:rPr lang="en-US" dirty="0" smtClean="0"/>
              <a:t>Give it a Name, Device (Nexus 4), Target Android 4.3</a:t>
            </a:r>
          </a:p>
          <a:p>
            <a:r>
              <a:rPr lang="en-US" dirty="0" smtClean="0"/>
              <a:t>Click Ok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44449" y="424543"/>
            <a:ext cx="4948237" cy="887413"/>
          </a:xfrm>
        </p:spPr>
        <p:txBody>
          <a:bodyPr/>
          <a:lstStyle/>
          <a:p>
            <a:pPr algn="ctr"/>
            <a:r>
              <a:rPr lang="en-US" dirty="0" smtClean="0"/>
              <a:t>Setup an AVD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9" y="3407630"/>
            <a:ext cx="698280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5630" y="1485042"/>
            <a:ext cx="8958370" cy="2337563"/>
          </a:xfrm>
        </p:spPr>
        <p:txBody>
          <a:bodyPr/>
          <a:lstStyle/>
          <a:p>
            <a:r>
              <a:rPr lang="en-US" dirty="0" smtClean="0"/>
              <a:t>New -&gt; Android Application Project</a:t>
            </a:r>
          </a:p>
          <a:p>
            <a:r>
              <a:rPr lang="en-US" dirty="0" smtClean="0"/>
              <a:t>Application Name:  Hello </a:t>
            </a:r>
            <a:r>
              <a:rPr lang="en-US" dirty="0" smtClean="0"/>
              <a:t>Android</a:t>
            </a:r>
            <a:endParaRPr lang="en-US" dirty="0" smtClean="0"/>
          </a:p>
          <a:p>
            <a:r>
              <a:rPr lang="en-US" dirty="0" smtClean="0"/>
              <a:t>Project Name: </a:t>
            </a:r>
            <a:r>
              <a:rPr lang="en-US" dirty="0" err="1" smtClean="0"/>
              <a:t>HelloAndroid</a:t>
            </a:r>
            <a:endParaRPr lang="en-US" dirty="0"/>
          </a:p>
          <a:p>
            <a:r>
              <a:rPr lang="en-US" dirty="0" smtClean="0"/>
              <a:t>Package Name: </a:t>
            </a:r>
            <a:r>
              <a:rPr lang="en-US" dirty="0" err="1" smtClean="0"/>
              <a:t>com.example.helloandroid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03197" y="513920"/>
            <a:ext cx="4948237" cy="887413"/>
          </a:xfrm>
        </p:spPr>
        <p:txBody>
          <a:bodyPr/>
          <a:lstStyle/>
          <a:p>
            <a:pPr algn="ctr"/>
            <a:r>
              <a:rPr lang="en-US" dirty="0" smtClean="0"/>
              <a:t>Create New Android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05" y="3529894"/>
            <a:ext cx="5197643" cy="44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65095" y="1910098"/>
            <a:ext cx="5678905" cy="4105275"/>
          </a:xfrm>
        </p:spPr>
        <p:txBody>
          <a:bodyPr/>
          <a:lstStyle/>
          <a:p>
            <a:r>
              <a:rPr lang="en-US" dirty="0" smtClean="0"/>
              <a:t>Run your Blank app</a:t>
            </a:r>
            <a:endParaRPr lang="en-US" dirty="0" smtClean="0"/>
          </a:p>
          <a:p>
            <a:r>
              <a:rPr lang="en-US" dirty="0" smtClean="0"/>
              <a:t>Choose AVD or choose your </a:t>
            </a:r>
            <a:r>
              <a:rPr lang="en-US" dirty="0" smtClean="0"/>
              <a:t>phone</a:t>
            </a:r>
          </a:p>
          <a:p>
            <a:r>
              <a:rPr lang="en-US" dirty="0" smtClean="0"/>
              <a:t>Simple as that!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579" y="541421"/>
            <a:ext cx="4948237" cy="887413"/>
          </a:xfrm>
        </p:spPr>
        <p:txBody>
          <a:bodyPr/>
          <a:lstStyle/>
          <a:p>
            <a:pPr algn="ctr"/>
            <a:r>
              <a:rPr lang="en-US" dirty="0" smtClean="0"/>
              <a:t>Running The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6" y="1849427"/>
            <a:ext cx="2830588" cy="36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Roboto">
      <a:majorFont>
        <a:latin typeface="Roboto"/>
        <a:ea typeface=""/>
        <a:cs typeface=""/>
      </a:majorFont>
      <a:minorFont>
        <a:latin typeface="Roboto Medium"/>
        <a:ea typeface=""/>
        <a:cs typeface="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116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Inspiration</vt:lpstr>
      <vt:lpstr>Android</vt:lpstr>
      <vt:lpstr>ADT Bundle</vt:lpstr>
      <vt:lpstr>Configure SDK Manager</vt:lpstr>
      <vt:lpstr>Setup an AVD</vt:lpstr>
      <vt:lpstr>Create New Android Project</vt:lpstr>
      <vt:lpstr>Running The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First Meeting</dc:title>
  <dc:creator>Sai Avala</dc:creator>
  <cp:lastModifiedBy>Nikolas</cp:lastModifiedBy>
  <cp:revision>9</cp:revision>
  <dcterms:created xsi:type="dcterms:W3CDTF">2013-09-24T00:26:52Z</dcterms:created>
  <dcterms:modified xsi:type="dcterms:W3CDTF">2013-09-26T06:40:32Z</dcterms:modified>
</cp:coreProperties>
</file>