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0058400" cx="7772400"/>
  <p:notesSz cx="6858000" cy="9144000"/>
  <p:embeddedFontLst>
    <p:embeddedFont>
      <p:font typeface="La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Lato-boldItalic.fntdata"/><Relationship Id="rId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37925" y="2210250"/>
            <a:ext cx="68121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susan.Keisner@myfpcu.com</a:t>
            </a:r>
            <a:endParaRPr/>
          </a:p>
        </p:txBody>
      </p:sp>
      <p:sp>
        <p:nvSpPr>
          <p:cNvPr id="55" name="Google Shape;55;p13"/>
          <p:cNvSpPr txBox="1"/>
          <p:nvPr/>
        </p:nvSpPr>
        <p:spPr>
          <a:xfrm>
            <a:off x="867450" y="2626025"/>
            <a:ext cx="66090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shaneeverett007@gmail.com</a:t>
            </a:r>
            <a:endParaRPr/>
          </a:p>
        </p:txBody>
      </p:sp>
      <p:sp>
        <p:nvSpPr>
          <p:cNvPr id="56" name="Google Shape;56;p13"/>
          <p:cNvSpPr txBox="1"/>
          <p:nvPr/>
        </p:nvSpPr>
        <p:spPr>
          <a:xfrm>
            <a:off x="1053150" y="3041800"/>
            <a:ext cx="64233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 for Interview on November 20th, 2023</a:t>
            </a:r>
            <a:endParaRPr/>
          </a:p>
        </p:txBody>
      </p:sp>
      <p:sp>
        <p:nvSpPr>
          <p:cNvPr id="57" name="Google Shape;57;p13"/>
          <p:cNvSpPr txBox="1"/>
          <p:nvPr/>
        </p:nvSpPr>
        <p:spPr>
          <a:xfrm>
            <a:off x="205100" y="3569975"/>
            <a:ext cx="7364100" cy="56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Dear </a:t>
            </a:r>
            <a:r>
              <a:rPr lang="en" sz="1200">
                <a:solidFill>
                  <a:schemeClr val="dk1"/>
                </a:solidFill>
                <a:latin typeface="Times New Roman"/>
                <a:ea typeface="Times New Roman"/>
                <a:cs typeface="Times New Roman"/>
                <a:sym typeface="Times New Roman"/>
              </a:rPr>
              <a:t>Mr./Mrs. Keisner,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 want to thank you very much for interviewing me on November 20th for the Programmer Analyst position you described.  I enjoyed meeting you and learning more about Financial Plus Credit Union.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My enthusiasm for the position and interest in working for Financial Plus Credit Union was strengthened due to the interview.  My Programming class at the Jackson Area Career Center, ability to debug or correct any issues discovered during beta </a:t>
            </a:r>
            <a:r>
              <a:rPr lang="en" sz="1200">
                <a:solidFill>
                  <a:schemeClr val="dk1"/>
                </a:solidFill>
                <a:latin typeface="Times New Roman"/>
                <a:ea typeface="Times New Roman"/>
                <a:cs typeface="Times New Roman"/>
                <a:sym typeface="Times New Roman"/>
              </a:rPr>
              <a:t>testing</a:t>
            </a:r>
            <a:r>
              <a:rPr lang="en" sz="1200">
                <a:solidFill>
                  <a:schemeClr val="dk1"/>
                </a:solidFill>
                <a:latin typeface="Times New Roman"/>
                <a:ea typeface="Times New Roman"/>
                <a:cs typeface="Times New Roman"/>
                <a:sym typeface="Times New Roman"/>
              </a:rPr>
              <a:t>, and collaboration with classmates and instructors has prepared me well for the Programmer Analyst</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position.  I am especially interested in creating and adapting complex code, as you mentioned.  I would welcome the opportunity to contribute to your company.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 enjoyed meeting you and your staff and look forward to hearing from you soon.  If I can provide any additional information, please feel free to contact me by email at shaneeverett007@gmail.com or by phone at (517)740-0391</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Thank you again for your time and consideration.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Sincerely,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0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Shane Everett</a:t>
            </a:r>
            <a:endParaRPr sz="1200">
              <a:solidFill>
                <a:schemeClr val="dk1"/>
              </a:solidFill>
              <a:latin typeface="Times New Roman"/>
              <a:ea typeface="Times New Roman"/>
              <a:cs typeface="Times New Roman"/>
              <a:sym typeface="Times New Roman"/>
            </a:endParaRPr>
          </a:p>
        </p:txBody>
      </p:sp>
      <p:sp>
        <p:nvSpPr>
          <p:cNvPr id="58" name="Google Shape;58;p13"/>
          <p:cNvSpPr txBox="1"/>
          <p:nvPr/>
        </p:nvSpPr>
        <p:spPr>
          <a:xfrm>
            <a:off x="205100" y="935125"/>
            <a:ext cx="7364100" cy="89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Lato"/>
                <a:ea typeface="Lato"/>
                <a:cs typeface="Lato"/>
                <a:sym typeface="Lato"/>
              </a:rPr>
              <a:t>Directions: </a:t>
            </a:r>
            <a:r>
              <a:rPr lang="en" sz="1200">
                <a:solidFill>
                  <a:schemeClr val="dk1"/>
                </a:solidFill>
                <a:latin typeface="Lato"/>
                <a:ea typeface="Lato"/>
                <a:cs typeface="Lato"/>
                <a:sym typeface="Lato"/>
              </a:rPr>
              <a:t> For this assignment, You will complete the following email template using information from the job </a:t>
            </a:r>
            <a:r>
              <a:rPr lang="en" sz="1200">
                <a:solidFill>
                  <a:schemeClr val="dk1"/>
                </a:solidFill>
                <a:latin typeface="Lato"/>
                <a:ea typeface="Lato"/>
                <a:cs typeface="Lato"/>
                <a:sym typeface="Lato"/>
              </a:rPr>
              <a:t>advertisement</a:t>
            </a:r>
            <a:r>
              <a:rPr lang="en" sz="1200">
                <a:solidFill>
                  <a:schemeClr val="dk1"/>
                </a:solidFill>
                <a:latin typeface="Lato"/>
                <a:ea typeface="Lato"/>
                <a:cs typeface="Lato"/>
                <a:sym typeface="Lato"/>
              </a:rPr>
              <a:t> and class discussion.  Make sure you are using </a:t>
            </a:r>
            <a:r>
              <a:rPr lang="en" sz="1200">
                <a:solidFill>
                  <a:schemeClr val="dk1"/>
                </a:solidFill>
                <a:latin typeface="Lato"/>
                <a:ea typeface="Lato"/>
                <a:cs typeface="Lato"/>
                <a:sym typeface="Lato"/>
              </a:rPr>
              <a:t>proper</a:t>
            </a:r>
            <a:r>
              <a:rPr lang="en" sz="1200">
                <a:solidFill>
                  <a:schemeClr val="dk1"/>
                </a:solidFill>
                <a:latin typeface="Lato"/>
                <a:ea typeface="Lato"/>
                <a:cs typeface="Lato"/>
                <a:sym typeface="Lato"/>
              </a:rPr>
              <a:t> spelling, </a:t>
            </a:r>
            <a:r>
              <a:rPr lang="en" sz="1200">
                <a:solidFill>
                  <a:schemeClr val="dk1"/>
                </a:solidFill>
                <a:latin typeface="Lato"/>
                <a:ea typeface="Lato"/>
                <a:cs typeface="Lato"/>
                <a:sym typeface="Lato"/>
              </a:rPr>
              <a:t>grammar</a:t>
            </a:r>
            <a:r>
              <a:rPr lang="en" sz="1200">
                <a:solidFill>
                  <a:schemeClr val="dk1"/>
                </a:solidFill>
                <a:latin typeface="Lato"/>
                <a:ea typeface="Lato"/>
                <a:cs typeface="Lato"/>
                <a:sym typeface="Lato"/>
              </a:rPr>
              <a:t> and </a:t>
            </a:r>
            <a:r>
              <a:rPr lang="en" sz="1200">
                <a:solidFill>
                  <a:schemeClr val="dk1"/>
                </a:solidFill>
                <a:latin typeface="Lato"/>
                <a:ea typeface="Lato"/>
                <a:cs typeface="Lato"/>
                <a:sym typeface="Lato"/>
              </a:rPr>
              <a:t>punctuation throughout your document. </a:t>
            </a:r>
            <a:endParaRPr sz="12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