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>
        <p:scale>
          <a:sx n="70" d="100"/>
          <a:sy n="70" d="100"/>
        </p:scale>
        <p:origin x="-5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A900-9284-420F-B0D2-DDDD0C03A41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A18-0CB3-405E-BEB6-964E576E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A900-9284-420F-B0D2-DDDD0C03A41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A18-0CB3-405E-BEB6-964E576E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A900-9284-420F-B0D2-DDDD0C03A41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A18-0CB3-405E-BEB6-964E576E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8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A900-9284-420F-B0D2-DDDD0C03A41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A18-0CB3-405E-BEB6-964E576E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A900-9284-420F-B0D2-DDDD0C03A41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A18-0CB3-405E-BEB6-964E576E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A900-9284-420F-B0D2-DDDD0C03A41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A18-0CB3-405E-BEB6-964E576E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A900-9284-420F-B0D2-DDDD0C03A41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A18-0CB3-405E-BEB6-964E576E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A900-9284-420F-B0D2-DDDD0C03A41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A18-0CB3-405E-BEB6-964E576E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4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A900-9284-420F-B0D2-DDDD0C03A41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A18-0CB3-405E-BEB6-964E576E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1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A900-9284-420F-B0D2-DDDD0C03A41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A18-0CB3-405E-BEB6-964E576E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A900-9284-420F-B0D2-DDDD0C03A41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CA18-0CB3-405E-BEB6-964E576E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A900-9284-420F-B0D2-DDDD0C03A41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CA18-0CB3-405E-BEB6-964E576E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Randoms</a:t>
            </a:r>
            <a:r>
              <a:rPr lang="en-US" dirty="0" smtClean="0"/>
              <a:t> Distribution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0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599973"/>
            <a:ext cx="12311722" cy="441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1" r="39601"/>
          <a:stretch/>
        </p:blipFill>
        <p:spPr>
          <a:xfrm>
            <a:off x="8333752" y="1706041"/>
            <a:ext cx="3915398" cy="3980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2" r="38951"/>
          <a:stretch/>
        </p:blipFill>
        <p:spPr>
          <a:xfrm>
            <a:off x="-982253" y="1706041"/>
            <a:ext cx="4081688" cy="4128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1" r="39726"/>
          <a:stretch/>
        </p:blipFill>
        <p:spPr>
          <a:xfrm>
            <a:off x="2085823" y="1706042"/>
            <a:ext cx="4238778" cy="4284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6" r="39901"/>
          <a:stretch/>
        </p:blipFill>
        <p:spPr>
          <a:xfrm>
            <a:off x="5391150" y="1706042"/>
            <a:ext cx="3945919" cy="39981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7210" y="5243428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</a:t>
            </a:r>
            <a:r>
              <a:rPr lang="en-US" dirty="0" err="1"/>
              <a:t>D</a:t>
            </a:r>
            <a:r>
              <a:rPr lang="en-US" dirty="0" err="1" smtClean="0"/>
              <a:t>ecid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2462" y="5243428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 Grassy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9235" y="5056426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</a:t>
            </a:r>
            <a:r>
              <a:rPr lang="en-US" dirty="0" err="1" smtClean="0"/>
              <a:t>Mpine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19322" y="5114011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water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785" y="255315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9900" dirty="0" smtClean="0"/>
              <a:t>MCP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17589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428523"/>
            <a:ext cx="12311722" cy="441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7" r="35580"/>
          <a:stretch/>
        </p:blipFill>
        <p:spPr>
          <a:xfrm>
            <a:off x="-289709" y="1790700"/>
            <a:ext cx="3833009" cy="36762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39691"/>
          <a:stretch/>
        </p:blipFill>
        <p:spPr>
          <a:xfrm>
            <a:off x="2960095" y="1767780"/>
            <a:ext cx="3588418" cy="36407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7" r="38755"/>
          <a:stretch/>
        </p:blipFill>
        <p:spPr>
          <a:xfrm>
            <a:off x="5804304" y="1703895"/>
            <a:ext cx="3644164" cy="36912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7" r="38394"/>
          <a:stretch/>
        </p:blipFill>
        <p:spPr>
          <a:xfrm>
            <a:off x="8526386" y="1767780"/>
            <a:ext cx="3665614" cy="36316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64110" y="4843280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Grassy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33991" y="4883729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</a:t>
            </a:r>
            <a:r>
              <a:rPr lang="en-US" dirty="0" err="1" smtClean="0"/>
              <a:t>Decid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12995" y="4833665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</a:t>
            </a:r>
            <a:r>
              <a:rPr lang="en-US" dirty="0" err="1" smtClean="0"/>
              <a:t>Mpine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261859" y="4833665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NDVI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9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428523"/>
            <a:ext cx="12311722" cy="441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1" r="40701"/>
          <a:stretch/>
        </p:blipFill>
        <p:spPr>
          <a:xfrm>
            <a:off x="-839881" y="1847850"/>
            <a:ext cx="3964081" cy="4092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38146"/>
          <a:stretch/>
        </p:blipFill>
        <p:spPr>
          <a:xfrm>
            <a:off x="2113533" y="1771650"/>
            <a:ext cx="4134867" cy="4068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9" r="39818"/>
          <a:stretch/>
        </p:blipFill>
        <p:spPr>
          <a:xfrm>
            <a:off x="5063679" y="1733550"/>
            <a:ext cx="4023171" cy="4107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0" r="38364"/>
          <a:stretch/>
        </p:blipFill>
        <p:spPr>
          <a:xfrm>
            <a:off x="8191404" y="1754620"/>
            <a:ext cx="4120318" cy="40866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51563" y="5117068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BF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2036" y="5109356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Water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38850" y="1295400"/>
            <a:ext cx="3009900" cy="4191000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42295" y="5109356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road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32379" y="5162182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</a:t>
            </a:r>
            <a:r>
              <a:rPr lang="en-US" dirty="0" err="1" smtClean="0"/>
              <a:t>Mpine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428523"/>
            <a:ext cx="12311722" cy="441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6"/>
          <a:stretch/>
        </p:blipFill>
        <p:spPr>
          <a:xfrm>
            <a:off x="8128168" y="1885950"/>
            <a:ext cx="6684964" cy="40886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7"/>
          <a:stretch/>
        </p:blipFill>
        <p:spPr>
          <a:xfrm>
            <a:off x="5196000" y="1943100"/>
            <a:ext cx="6684964" cy="4031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6"/>
          <a:stretch/>
        </p:blipFill>
        <p:spPr>
          <a:xfrm>
            <a:off x="2155918" y="1885950"/>
            <a:ext cx="6684964" cy="4088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6"/>
          <a:stretch/>
        </p:blipFill>
        <p:spPr>
          <a:xfrm>
            <a:off x="-884164" y="1885950"/>
            <a:ext cx="6684964" cy="40886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6716" y="5223804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grassy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71619" y="5223804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</a:t>
            </a:r>
            <a:r>
              <a:rPr lang="en-US" dirty="0" err="1" smtClean="0"/>
              <a:t>decid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29480" y="5223804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bf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71550" y="5223804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water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17242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13314" cy="4351338"/>
          </a:xfrm>
        </p:spPr>
        <p:txBody>
          <a:bodyPr/>
          <a:lstStyle/>
          <a:p>
            <a:r>
              <a:rPr lang="en-US" dirty="0" smtClean="0"/>
              <a:t>Generated 11,331 randomly generated points across the property in a grid </a:t>
            </a:r>
          </a:p>
          <a:p>
            <a:r>
              <a:rPr lang="en-US" dirty="0" smtClean="0"/>
              <a:t>Extracted values for each covariate at each point </a:t>
            </a:r>
          </a:p>
          <a:p>
            <a:r>
              <a:rPr lang="en-US" dirty="0" smtClean="0"/>
              <a:t>Averaged 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3184"/>
            <a:ext cx="43282" cy="230832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64522"/>
              </p:ext>
            </p:extLst>
          </p:nvPr>
        </p:nvGraphicFramePr>
        <p:xfrm>
          <a:off x="7962392" y="1027906"/>
          <a:ext cx="3391408" cy="56124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5704">
                  <a:extLst>
                    <a:ext uri="{9D8B030D-6E8A-4147-A177-3AD203B41FA5}">
                      <a16:colId xmlns:a16="http://schemas.microsoft.com/office/drawing/2014/main" val="2302872923"/>
                    </a:ext>
                  </a:extLst>
                </a:gridCol>
                <a:gridCol w="1695704">
                  <a:extLst>
                    <a:ext uri="{9D8B030D-6E8A-4147-A177-3AD203B41FA5}">
                      <a16:colId xmlns:a16="http://schemas.microsoft.com/office/drawing/2014/main" val="1712512359"/>
                    </a:ext>
                  </a:extLst>
                </a:gridCol>
              </a:tblGrid>
              <a:tr h="4286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Covariate  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Average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50704"/>
                  </a:ext>
                </a:extLst>
              </a:tr>
              <a:tr h="431983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NDVI 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0.49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57370"/>
                  </a:ext>
                </a:extLst>
              </a:tr>
              <a:tr h="431983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%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mpine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0.53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716951"/>
                  </a:ext>
                </a:extLst>
              </a:tr>
              <a:tr h="431983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% grassy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0.08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59826"/>
                  </a:ext>
                </a:extLst>
              </a:tr>
              <a:tr h="431983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% </a:t>
                      </a:r>
                      <a:r>
                        <a:rPr lang="en-US" sz="2000" dirty="0" err="1" smtClean="0"/>
                        <a:t>decid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0.27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533632"/>
                  </a:ext>
                </a:extLst>
              </a:tr>
              <a:tr h="431983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% bf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0.04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345788"/>
                  </a:ext>
                </a:extLst>
              </a:tr>
              <a:tr h="431983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% water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0.04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32240"/>
                  </a:ext>
                </a:extLst>
              </a:tr>
              <a:tr h="431983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 smtClean="0"/>
                        <a:t>Dtn</a:t>
                      </a:r>
                      <a:r>
                        <a:rPr lang="en-US" sz="2000" dirty="0" smtClean="0"/>
                        <a:t> road (m)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30.4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57260"/>
                  </a:ext>
                </a:extLst>
              </a:tr>
              <a:tr h="431983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 smtClean="0"/>
                        <a:t>Dtn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mpine</a:t>
                      </a:r>
                      <a:r>
                        <a:rPr lang="en-US" sz="2000" dirty="0" smtClean="0"/>
                        <a:t> (m)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12.40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35586"/>
                  </a:ext>
                </a:extLst>
              </a:tr>
              <a:tr h="431983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 smtClean="0"/>
                        <a:t>Dtn</a:t>
                      </a:r>
                      <a:r>
                        <a:rPr lang="en-US" sz="2000" dirty="0" smtClean="0"/>
                        <a:t> grassy (m)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238.0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1598"/>
                  </a:ext>
                </a:extLst>
              </a:tr>
              <a:tr h="431983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 smtClean="0"/>
                        <a:t>Dtn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decid</a:t>
                      </a:r>
                      <a:r>
                        <a:rPr lang="en-US" sz="2000" dirty="0" smtClean="0"/>
                        <a:t> (m)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28.9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77815"/>
                  </a:ext>
                </a:extLst>
              </a:tr>
              <a:tr h="431983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 smtClean="0"/>
                        <a:t>Dtn</a:t>
                      </a:r>
                      <a:r>
                        <a:rPr lang="en-US" sz="2000" dirty="0" smtClean="0"/>
                        <a:t> bf (m)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84.1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561613"/>
                  </a:ext>
                </a:extLst>
              </a:tr>
              <a:tr h="431983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 smtClean="0"/>
                        <a:t>Dtn</a:t>
                      </a:r>
                      <a:r>
                        <a:rPr lang="en-US" sz="2000" dirty="0" smtClean="0"/>
                        <a:t> water</a:t>
                      </a:r>
                      <a:r>
                        <a:rPr lang="en-US" sz="2000" baseline="0" dirty="0" smtClean="0"/>
                        <a:t> (m) 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149.0</a:t>
                      </a:r>
                      <a:endParaRPr lang="en-US" sz="2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83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785" y="255315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9900" dirty="0" smtClean="0"/>
              <a:t>Property 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5025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162050"/>
            <a:ext cx="12311722" cy="441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9" r="34607"/>
          <a:stretch/>
        </p:blipFill>
        <p:spPr>
          <a:xfrm>
            <a:off x="-941154" y="1467507"/>
            <a:ext cx="4384546" cy="41072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2" r="37968"/>
          <a:stretch/>
        </p:blipFill>
        <p:spPr>
          <a:xfrm>
            <a:off x="5189852" y="1467507"/>
            <a:ext cx="4173625" cy="4107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6" r="39319"/>
          <a:stretch/>
        </p:blipFill>
        <p:spPr>
          <a:xfrm>
            <a:off x="2011609" y="1467507"/>
            <a:ext cx="4105053" cy="41072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4" r="40013"/>
          <a:stretch/>
        </p:blipFill>
        <p:spPr>
          <a:xfrm>
            <a:off x="8183853" y="1409314"/>
            <a:ext cx="4127869" cy="42492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1162050"/>
            <a:ext cx="3009900" cy="4191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72038" y="1162050"/>
            <a:ext cx="3009900" cy="4191000"/>
          </a:xfrm>
          <a:prstGeom prst="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1765" y="4909906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BF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66926" y="4909906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Grassy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99204" y="4909906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</a:t>
            </a:r>
            <a:r>
              <a:rPr lang="en-US" dirty="0" err="1" smtClean="0"/>
              <a:t>Decid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446019" y="4909906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NDVI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162050"/>
            <a:ext cx="12311722" cy="441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6" r="35216"/>
          <a:stretch/>
        </p:blipFill>
        <p:spPr>
          <a:xfrm>
            <a:off x="8191677" y="1638300"/>
            <a:ext cx="4386898" cy="415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4" r="36369"/>
          <a:stretch/>
        </p:blipFill>
        <p:spPr>
          <a:xfrm>
            <a:off x="2038350" y="1627863"/>
            <a:ext cx="4438650" cy="4271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5" r="38390"/>
          <a:stretch/>
        </p:blipFill>
        <p:spPr>
          <a:xfrm>
            <a:off x="-985755" y="1638300"/>
            <a:ext cx="4224255" cy="42846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5" r="37778"/>
          <a:stretch/>
        </p:blipFill>
        <p:spPr>
          <a:xfrm>
            <a:off x="5111987" y="1627863"/>
            <a:ext cx="4309109" cy="42609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1495117"/>
            <a:ext cx="3009900" cy="4191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8106" y="5139163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Water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786" y="5139163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road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78286" y="5139163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</a:t>
            </a:r>
            <a:r>
              <a:rPr lang="en-US" dirty="0" err="1" smtClean="0"/>
              <a:t>Mpine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357381" y="5139163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</a:t>
            </a:r>
            <a:r>
              <a:rPr lang="en-US" dirty="0" err="1" smtClean="0"/>
              <a:t>decid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599973"/>
            <a:ext cx="12311722" cy="441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8" r="37719"/>
          <a:stretch/>
        </p:blipFill>
        <p:spPr>
          <a:xfrm>
            <a:off x="8135687" y="2069035"/>
            <a:ext cx="4248537" cy="41864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0" r="39446"/>
          <a:stretch/>
        </p:blipFill>
        <p:spPr>
          <a:xfrm>
            <a:off x="5128086" y="2143104"/>
            <a:ext cx="3976904" cy="3974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7" r="36791"/>
          <a:stretch/>
        </p:blipFill>
        <p:spPr>
          <a:xfrm>
            <a:off x="2072843" y="2066904"/>
            <a:ext cx="4262227" cy="4112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2" r="35427"/>
          <a:stretch/>
        </p:blipFill>
        <p:spPr>
          <a:xfrm>
            <a:off x="-883332" y="2066903"/>
            <a:ext cx="4255182" cy="401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06677" y="5405253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</a:t>
            </a:r>
            <a:r>
              <a:rPr lang="en-US" dirty="0" err="1" smtClean="0"/>
              <a:t>Mpine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09232" y="5405253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Grassy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64475" y="5405253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bf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130274" y="5511081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Water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785" y="255315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9900" dirty="0" smtClean="0"/>
              <a:t>Course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15119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599973"/>
            <a:ext cx="12311722" cy="441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0" r="38025"/>
          <a:stretch/>
        </p:blipFill>
        <p:spPr>
          <a:xfrm>
            <a:off x="-944461" y="2044278"/>
            <a:ext cx="4182961" cy="4091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9" r="39400"/>
          <a:stretch/>
        </p:blipFill>
        <p:spPr>
          <a:xfrm>
            <a:off x="8046143" y="1987313"/>
            <a:ext cx="4145857" cy="42072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 r="36575"/>
          <a:stretch/>
        </p:blipFill>
        <p:spPr>
          <a:xfrm>
            <a:off x="2026228" y="1968263"/>
            <a:ext cx="4271662" cy="41332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2" r="39383"/>
          <a:stretch/>
        </p:blipFill>
        <p:spPr>
          <a:xfrm>
            <a:off x="4951261" y="1993006"/>
            <a:ext cx="4192739" cy="42015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3649" y="5475838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BF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34338" y="5475838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Grassy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56177" y="5520246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</a:t>
            </a:r>
            <a:r>
              <a:rPr lang="en-US" dirty="0" err="1" smtClean="0"/>
              <a:t>Mpine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43370" y="5488131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</a:t>
            </a:r>
            <a:r>
              <a:rPr lang="en-US" dirty="0" err="1" smtClean="0"/>
              <a:t>Decid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0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599973"/>
            <a:ext cx="12311722" cy="441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r="39176"/>
          <a:stretch/>
        </p:blipFill>
        <p:spPr>
          <a:xfrm>
            <a:off x="-974385" y="1963812"/>
            <a:ext cx="4147237" cy="4130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8" r="39076"/>
          <a:stretch/>
        </p:blipFill>
        <p:spPr>
          <a:xfrm>
            <a:off x="2066036" y="1954896"/>
            <a:ext cx="4106164" cy="4089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6" r="38450"/>
          <a:stretch/>
        </p:blipFill>
        <p:spPr>
          <a:xfrm>
            <a:off x="5058576" y="1905000"/>
            <a:ext cx="4226928" cy="41373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4" r="39324"/>
          <a:stretch/>
        </p:blipFill>
        <p:spPr>
          <a:xfrm>
            <a:off x="8105805" y="1759266"/>
            <a:ext cx="4197083" cy="428309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24550" y="1709370"/>
            <a:ext cx="3240190" cy="4191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5550" y="5313943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NDVI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38174" y="5386949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Water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90094" y="5313943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DTN road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2872" y="5309255"/>
            <a:ext cx="1626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% BF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150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Randoms Distribution </vt:lpstr>
      <vt:lpstr>PowerPoint Presentation</vt:lpstr>
      <vt:lpstr>Property </vt:lpstr>
      <vt:lpstr>PowerPoint Presentation</vt:lpstr>
      <vt:lpstr>PowerPoint Presentation</vt:lpstr>
      <vt:lpstr>PowerPoint Presentation</vt:lpstr>
      <vt:lpstr>Course</vt:lpstr>
      <vt:lpstr>PowerPoint Presentation</vt:lpstr>
      <vt:lpstr>PowerPoint Presentation</vt:lpstr>
      <vt:lpstr>PowerPoint Presentation</vt:lpstr>
      <vt:lpstr>MCP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Randoms Distribution</dc:title>
  <dc:creator>Randall, Autumn S.</dc:creator>
  <cp:lastModifiedBy>Randall, Autumn S.</cp:lastModifiedBy>
  <cp:revision>10</cp:revision>
  <dcterms:created xsi:type="dcterms:W3CDTF">2024-01-31T00:12:44Z</dcterms:created>
  <dcterms:modified xsi:type="dcterms:W3CDTF">2024-01-31T16:23:10Z</dcterms:modified>
</cp:coreProperties>
</file>