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77" r:id="rId5"/>
    <p:sldId id="257" r:id="rId6"/>
    <p:sldId id="278" r:id="rId7"/>
    <p:sldId id="279" r:id="rId8"/>
    <p:sldId id="280" r:id="rId9"/>
    <p:sldId id="281" r:id="rId10"/>
    <p:sldId id="283" r:id="rId11"/>
    <p:sldId id="259" r:id="rId12"/>
    <p:sldId id="282" r:id="rId13"/>
    <p:sldId id="284" r:id="rId14"/>
    <p:sldId id="260" r:id="rId15"/>
    <p:sldId id="269" r:id="rId16"/>
    <p:sldId id="285" r:id="rId17"/>
    <p:sldId id="261" r:id="rId18"/>
    <p:sldId id="270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03DFA7-AC74-4176-9569-385CF3AE95F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829C26-AD3A-48D8-9D92-1FB16575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3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29C26-AD3A-48D8-9D92-1FB165758E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Meteorological Seasons# spring runs from March 1 to May 31; summer runs from June 1 to August 31; fall# (autumn) runs from September 1 to November 30; and. winter runs from December 1 to February 28 (February 29 in a leap year).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29C26-AD3A-48D8-9D92-1FB165758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6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0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7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3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B6DA-1B1D-4CBB-A4EA-BC30D477550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B18E-84BB-4527-8ADB-4327B432D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4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122363"/>
            <a:ext cx="11870267" cy="23876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NOBO Resource Selection at Varying Spatial and Temporal Scales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Figures using </a:t>
            </a:r>
            <a:r>
              <a:rPr lang="en-US" dirty="0" err="1" smtClean="0"/>
              <a:t>dwplot</a:t>
            </a:r>
            <a:r>
              <a:rPr lang="en-US" dirty="0" smtClean="0"/>
              <a:t>() in the ggplot2 package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1" y="123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MCP: Seasonal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3" y="1308628"/>
            <a:ext cx="11889387" cy="5284172"/>
          </a:xfrm>
        </p:spPr>
      </p:pic>
    </p:spTree>
    <p:extLst>
      <p:ext uri="{BB962C8B-B14F-4D97-AF65-F5344CB8AC3E}">
        <p14:creationId xmlns:p14="http://schemas.microsoft.com/office/powerpoint/2010/main" val="28032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84" y="68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 Seasonal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293"/>
            <a:ext cx="12218551" cy="5704787"/>
          </a:xfrm>
        </p:spPr>
      </p:pic>
    </p:spTree>
    <p:extLst>
      <p:ext uri="{BB962C8B-B14F-4D97-AF65-F5344CB8AC3E}">
        <p14:creationId xmlns:p14="http://schemas.microsoft.com/office/powerpoint/2010/main" val="31441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Property: Seasonal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" y="1473200"/>
            <a:ext cx="11658599" cy="5181600"/>
          </a:xfrm>
        </p:spPr>
      </p:pic>
    </p:spTree>
    <p:extLst>
      <p:ext uri="{BB962C8B-B14F-4D97-AF65-F5344CB8AC3E}">
        <p14:creationId xmlns:p14="http://schemas.microsoft.com/office/powerpoint/2010/main" val="3974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MCP: 2 Month Interval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1325563"/>
            <a:ext cx="11887200" cy="5283200"/>
          </a:xfrm>
        </p:spPr>
      </p:pic>
    </p:spTree>
    <p:extLst>
      <p:ext uri="{BB962C8B-B14F-4D97-AF65-F5344CB8AC3E}">
        <p14:creationId xmlns:p14="http://schemas.microsoft.com/office/powerpoint/2010/main" val="27754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6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 2 Month Interval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" y="1018904"/>
            <a:ext cx="12288459" cy="5839096"/>
          </a:xfrm>
        </p:spPr>
      </p:pic>
    </p:spTree>
    <p:extLst>
      <p:ext uri="{BB962C8B-B14F-4D97-AF65-F5344CB8AC3E}">
        <p14:creationId xmlns:p14="http://schemas.microsoft.com/office/powerpoint/2010/main" val="14100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Property: 2 Month Interval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9" y="1372128"/>
            <a:ext cx="11714561" cy="5206472"/>
          </a:xfrm>
        </p:spPr>
      </p:pic>
    </p:spTree>
    <p:extLst>
      <p:ext uri="{BB962C8B-B14F-4D97-AF65-F5344CB8AC3E}">
        <p14:creationId xmlns:p14="http://schemas.microsoft.com/office/powerpoint/2010/main" val="186625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06" y="465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MCP: Monthly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1" y="1372128"/>
            <a:ext cx="11314511" cy="5028672"/>
          </a:xfrm>
        </p:spPr>
      </p:pic>
    </p:spTree>
    <p:extLst>
      <p:ext uri="{BB962C8B-B14F-4D97-AF65-F5344CB8AC3E}">
        <p14:creationId xmlns:p14="http://schemas.microsoft.com/office/powerpoint/2010/main" val="16239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07" y="68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 Month Interval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543"/>
            <a:ext cx="12191999" cy="5378217"/>
          </a:xfrm>
        </p:spPr>
      </p:pic>
    </p:spTree>
    <p:extLst>
      <p:ext uri="{BB962C8B-B14F-4D97-AF65-F5344CB8AC3E}">
        <p14:creationId xmlns:p14="http://schemas.microsoft.com/office/powerpoint/2010/main" val="33552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34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Property: Monthly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11801474" cy="5245100"/>
          </a:xfrm>
        </p:spPr>
      </p:pic>
    </p:spTree>
    <p:extLst>
      <p:ext uri="{BB962C8B-B14F-4D97-AF65-F5344CB8AC3E}">
        <p14:creationId xmlns:p14="http://schemas.microsoft.com/office/powerpoint/2010/main" val="26252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487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Spatial: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Home-range, Course, Property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50433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Annual 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Non-breeding vs breeding 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Seasonal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2 Month Interval </a:t>
            </a:r>
          </a:p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1 Month Interval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MCP: Annual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2" y="1325563"/>
            <a:ext cx="11400236" cy="5066772"/>
          </a:xfrm>
        </p:spPr>
      </p:pic>
    </p:spTree>
    <p:extLst>
      <p:ext uri="{BB962C8B-B14F-4D97-AF65-F5344CB8AC3E}">
        <p14:creationId xmlns:p14="http://schemas.microsoft.com/office/powerpoint/2010/main" val="37440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 Annual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0" y="1027345"/>
            <a:ext cx="12328670" cy="58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Property: Annual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1" y="1397528"/>
            <a:ext cx="11428811" cy="5079472"/>
          </a:xfrm>
        </p:spPr>
      </p:pic>
    </p:spTree>
    <p:extLst>
      <p:ext uri="{BB962C8B-B14F-4D97-AF65-F5344CB8AC3E}">
        <p14:creationId xmlns:p14="http://schemas.microsoft.com/office/powerpoint/2010/main" val="23453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MCP: Breeding vs Non-breeding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4" y="1690688"/>
            <a:ext cx="11292893" cy="5019064"/>
          </a:xfrm>
        </p:spPr>
      </p:pic>
    </p:spTree>
    <p:extLst>
      <p:ext uri="{BB962C8B-B14F-4D97-AF65-F5344CB8AC3E}">
        <p14:creationId xmlns:p14="http://schemas.microsoft.com/office/powerpoint/2010/main" val="9624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0"/>
            <a:ext cx="11967754" cy="1181237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Course: Nonbreeding vs Breeding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" y="1014445"/>
            <a:ext cx="11913325" cy="57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825"/>
            <a:ext cx="123698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Property: Breeding vs Nonbreeding 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487"/>
            <a:ext cx="11740753" cy="5218113"/>
          </a:xfrm>
        </p:spPr>
      </p:pic>
    </p:spTree>
    <p:extLst>
      <p:ext uri="{BB962C8B-B14F-4D97-AF65-F5344CB8AC3E}">
        <p14:creationId xmlns:p14="http://schemas.microsoft.com/office/powerpoint/2010/main" val="40874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153</Words>
  <Application>Microsoft Office PowerPoint</Application>
  <PresentationFormat>Widescreen</PresentationFormat>
  <Paragraphs>27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Comparison of NOBO Resource Selection at Varying Spatial and Temporal Scales</vt:lpstr>
      <vt:lpstr>Spatial:  Home-range, Course, Property </vt:lpstr>
      <vt:lpstr>Temporal </vt:lpstr>
      <vt:lpstr>MCP: Annual</vt:lpstr>
      <vt:lpstr>Course: Annual </vt:lpstr>
      <vt:lpstr>Property: Annual </vt:lpstr>
      <vt:lpstr>MCP: Breeding vs Non-breeding </vt:lpstr>
      <vt:lpstr>Course: Nonbreeding vs Breeding </vt:lpstr>
      <vt:lpstr>Property: Breeding vs Nonbreeding </vt:lpstr>
      <vt:lpstr>MCP: Seasonal</vt:lpstr>
      <vt:lpstr>Course: Seasonal </vt:lpstr>
      <vt:lpstr>Property: Seasonal</vt:lpstr>
      <vt:lpstr>MCP: 2 Month Interval</vt:lpstr>
      <vt:lpstr>Course: 2 Month Interval </vt:lpstr>
      <vt:lpstr>Property: 2 Month Interval</vt:lpstr>
      <vt:lpstr>MCP: Monthly </vt:lpstr>
      <vt:lpstr>Course: Month Interval </vt:lpstr>
      <vt:lpstr>Property: Monthly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and Temporal Resource Selection of NOBO</dc:title>
  <dc:creator>Randall, Autumn S.</dc:creator>
  <cp:lastModifiedBy>Randall, Autumn S.</cp:lastModifiedBy>
  <cp:revision>39</cp:revision>
  <cp:lastPrinted>2024-01-23T16:08:06Z</cp:lastPrinted>
  <dcterms:created xsi:type="dcterms:W3CDTF">2024-01-21T19:15:30Z</dcterms:created>
  <dcterms:modified xsi:type="dcterms:W3CDTF">2024-01-24T00:27:50Z</dcterms:modified>
</cp:coreProperties>
</file>