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>
      <p:cViewPr varScale="1">
        <p:scale>
          <a:sx n="123" d="100"/>
          <a:sy n="123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992A28-57A8-4EC8-845D-C7B37D2562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54D2BA9-1916-4CA5-A7F0-6BC9F2A93335}" type="datetimeFigureOut">
              <a:rPr lang="en-US" smtClean="0"/>
              <a:pPr/>
              <a:t>4/17/2012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Verizon’s DataLog App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A. Santiago Rivera – Computer Engineering Student</a:t>
            </a:r>
          </a:p>
          <a:p>
            <a:r>
              <a:rPr lang="en-US" dirty="0" smtClean="0"/>
              <a:t>IAP – 18/04/2012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Successful localized data can be used to pinpoint areas where the users report low signal or high amount of dropped calls.</a:t>
            </a:r>
          </a:p>
          <a:p>
            <a:endParaRPr lang="en-US" sz="2400" dirty="0" smtClean="0"/>
          </a:p>
          <a:p>
            <a:r>
              <a:rPr lang="en-US" sz="2400" dirty="0" smtClean="0"/>
              <a:t>Statistical analysis of the data can help the company the types of phones being used, their software and their operating points in terms of memory and SD storage available.</a:t>
            </a:r>
          </a:p>
          <a:p>
            <a:endParaRPr lang="en-US" sz="2400" dirty="0" smtClean="0"/>
          </a:p>
          <a:p>
            <a:r>
              <a:rPr lang="en-US" sz="2400" dirty="0" smtClean="0"/>
              <a:t>Smart implementation app enables data retrieval even in a non-service environment.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filters and search queries can be implemented for specific data history; this can help in the diagnosis of special cases.</a:t>
            </a:r>
          </a:p>
          <a:p>
            <a:endParaRPr lang="en-US" sz="2400" dirty="0" smtClean="0"/>
          </a:p>
          <a:p>
            <a:r>
              <a:rPr lang="en-US" sz="2400" dirty="0" smtClean="0"/>
              <a:t>Data submissions with user message can be analyzed with text pattern recognition algorithms that can help determine the high needs or problems of the users.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609600"/>
            <a:ext cx="3834034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3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Verizon Wireless is both large and complex with over 108.7M of subscribers.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Verizon Wireless Network requires great technological and man power. </a:t>
            </a:r>
          </a:p>
          <a:p>
            <a:endParaRPr lang="en-US" sz="2400" dirty="0" smtClean="0"/>
          </a:p>
          <a:p>
            <a:r>
              <a:rPr lang="en-US" sz="2400" dirty="0" smtClean="0"/>
              <a:t>Network diagnosis is possible from the end-users handheld devices.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9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end-user data that can improve network diagnosis.</a:t>
            </a:r>
          </a:p>
          <a:p>
            <a:endParaRPr lang="en-US" sz="2400" dirty="0" smtClean="0"/>
          </a:p>
          <a:p>
            <a:r>
              <a:rPr lang="en-US" sz="2400" dirty="0" smtClean="0"/>
              <a:t>Learn and familiarize with Google’s Android Mobile OS in order to retrieve such data.</a:t>
            </a:r>
          </a:p>
          <a:p>
            <a:endParaRPr lang="en-US" sz="2400" dirty="0" smtClean="0"/>
          </a:p>
          <a:p>
            <a:r>
              <a:rPr lang="en-US" sz="2400" dirty="0" smtClean="0"/>
              <a:t>Provide and implement method to retrieve, store and organize such data.</a:t>
            </a:r>
          </a:p>
          <a:p>
            <a:endParaRPr lang="en-US" sz="2400" dirty="0" smtClean="0"/>
          </a:p>
          <a:p>
            <a:r>
              <a:rPr lang="en-US" sz="2400" dirty="0" smtClean="0"/>
              <a:t>Interpret data and reach conclusive points for network diagnosis.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4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collected:</a:t>
            </a:r>
          </a:p>
          <a:p>
            <a:pPr lvl="1"/>
            <a:r>
              <a:rPr lang="en-US" dirty="0" smtClean="0"/>
              <a:t>IMEI</a:t>
            </a:r>
          </a:p>
          <a:p>
            <a:pPr lvl="1"/>
            <a:r>
              <a:rPr lang="en-US" dirty="0" smtClean="0"/>
              <a:t>Phone Number</a:t>
            </a:r>
          </a:p>
          <a:p>
            <a:pPr lvl="1"/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Signal Strength</a:t>
            </a:r>
          </a:p>
          <a:p>
            <a:pPr lvl="1"/>
            <a:r>
              <a:rPr lang="en-US" dirty="0" smtClean="0"/>
              <a:t>Signal Type</a:t>
            </a:r>
          </a:p>
          <a:p>
            <a:pPr lvl="1"/>
            <a:r>
              <a:rPr lang="en-US" dirty="0" smtClean="0"/>
              <a:t>Phone Model</a:t>
            </a:r>
          </a:p>
          <a:p>
            <a:pPr lvl="1"/>
            <a:r>
              <a:rPr lang="en-US" dirty="0" smtClean="0"/>
              <a:t>Android Version</a:t>
            </a:r>
          </a:p>
          <a:p>
            <a:pPr lvl="1"/>
            <a:r>
              <a:rPr lang="en-US" dirty="0" smtClean="0"/>
              <a:t>Kernel Version</a:t>
            </a:r>
          </a:p>
          <a:p>
            <a:pPr lvl="1"/>
            <a:r>
              <a:rPr lang="en-US" dirty="0" smtClean="0"/>
              <a:t>Available Memory</a:t>
            </a:r>
          </a:p>
          <a:p>
            <a:pPr lvl="1"/>
            <a:r>
              <a:rPr lang="en-US" dirty="0" smtClean="0"/>
              <a:t>Available SD Storage</a:t>
            </a:r>
          </a:p>
          <a:p>
            <a:pPr lvl="1"/>
            <a:r>
              <a:rPr lang="en-US" dirty="0" smtClean="0"/>
              <a:t>Amount of Drop Calls</a:t>
            </a:r>
          </a:p>
          <a:p>
            <a:pPr lvl="1"/>
            <a:r>
              <a:rPr lang="en-US" dirty="0" smtClean="0"/>
              <a:t>Optional E-mail and Message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User Interface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 Menu</a:t>
            </a:r>
          </a:p>
          <a:p>
            <a:pPr lvl="1"/>
            <a:r>
              <a:rPr lang="en-US" dirty="0" smtClean="0"/>
              <a:t>Automatic Submissions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Intervals</a:t>
            </a:r>
            <a:endParaRPr lang="en-US" dirty="0" smtClean="0"/>
          </a:p>
          <a:p>
            <a:pPr lvl="1"/>
            <a:r>
              <a:rPr lang="en-US" dirty="0" smtClean="0"/>
              <a:t>Data to Send</a:t>
            </a:r>
          </a:p>
          <a:p>
            <a:pPr lvl="1"/>
            <a:r>
              <a:rPr lang="en-US" dirty="0" smtClean="0"/>
              <a:t>Preferred E-mail</a:t>
            </a:r>
          </a:p>
        </p:txBody>
      </p:sp>
      <p:pic>
        <p:nvPicPr>
          <p:cNvPr id="1027" name="Picture 3" descr="E:\Users\Dany\Desktop\device-2012-04-13-1819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88031"/>
            <a:ext cx="246888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69720" y="1325880"/>
            <a:ext cx="219456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Service</a:t>
            </a:r>
          </a:p>
          <a:p>
            <a:pPr lvl="1"/>
            <a:r>
              <a:rPr lang="en-US" dirty="0" smtClean="0"/>
              <a:t>Automatic Submission</a:t>
            </a:r>
          </a:p>
          <a:p>
            <a:pPr lvl="1"/>
            <a:r>
              <a:rPr lang="en-US" dirty="0" smtClean="0"/>
              <a:t>Signal Strength and Type Monitor</a:t>
            </a:r>
          </a:p>
          <a:p>
            <a:pPr lvl="1"/>
            <a:r>
              <a:rPr lang="en-US" dirty="0" smtClean="0"/>
              <a:t>Drop Call Event Monitor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pic>
        <p:nvPicPr>
          <p:cNvPr id="2050" name="Picture 2" descr="E:\Users\Dany\Desktop\device-2012-04-13-1823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743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Data recollection.</a:t>
            </a:r>
          </a:p>
          <a:p>
            <a:pPr lvl="1"/>
            <a:r>
              <a:rPr lang="en-US" dirty="0" smtClean="0"/>
              <a:t>Data sending.</a:t>
            </a:r>
          </a:p>
          <a:p>
            <a:pPr lvl="2"/>
            <a:r>
              <a:rPr lang="en-US" dirty="0" smtClean="0"/>
              <a:t>HTTP Protocols and JSON strings.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287538" y="3255425"/>
            <a:ext cx="5993964" cy="3191084"/>
            <a:chOff x="381000" y="1371600"/>
            <a:chExt cx="8667830" cy="491583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71600"/>
              <a:ext cx="2852928" cy="4754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82627"/>
              <a:ext cx="8134430" cy="40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931" y="2012357"/>
              <a:ext cx="28575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ight Arrow 6"/>
            <p:cNvSpPr/>
            <p:nvPr/>
          </p:nvSpPr>
          <p:spPr>
            <a:xfrm>
              <a:off x="3581400" y="2819400"/>
              <a:ext cx="1342531" cy="1143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096000" y="4869857"/>
              <a:ext cx="762000" cy="9213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smtClean="0"/>
              <a:t>Dedicated Server</a:t>
            </a:r>
          </a:p>
          <a:p>
            <a:pPr lvl="1"/>
            <a:r>
              <a:rPr lang="en-US" dirty="0" smtClean="0"/>
              <a:t>LAMP (Linux Apache </a:t>
            </a:r>
            <a:r>
              <a:rPr lang="en-US" dirty="0" err="1" smtClean="0"/>
              <a:t>MySQL</a:t>
            </a:r>
            <a:r>
              <a:rPr lang="en-US" dirty="0" smtClean="0"/>
              <a:t> PHP)</a:t>
            </a:r>
          </a:p>
          <a:p>
            <a:pPr lvl="1"/>
            <a:r>
              <a:rPr lang="en-US" dirty="0" smtClean="0"/>
              <a:t>SQL Database</a:t>
            </a:r>
          </a:p>
          <a:p>
            <a:pPr lvl="1"/>
            <a:r>
              <a:rPr lang="en-US" dirty="0" smtClean="0"/>
              <a:t>PHP Geo-Decoder</a:t>
            </a:r>
          </a:p>
          <a:p>
            <a:pPr lvl="1"/>
            <a:r>
              <a:rPr lang="en-US" dirty="0" smtClean="0"/>
              <a:t>App Update Service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PHP </a:t>
            </a:r>
            <a:r>
              <a:rPr lang="en-US" dirty="0" smtClean="0"/>
              <a:t>E-Mail Response</a:t>
            </a:r>
          </a:p>
          <a:p>
            <a:pPr lvl="1"/>
            <a:r>
              <a:rPr lang="en-US" dirty="0" smtClean="0"/>
              <a:t>Downloadable Database in Excel Spreadsheet format.</a:t>
            </a:r>
          </a:p>
          <a:p>
            <a:pPr lvl="1"/>
            <a:r>
              <a:rPr lang="en-US" dirty="0" smtClean="0"/>
              <a:t>Google’s Map API with data pins.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1274"/>
            <a:ext cx="5943600" cy="272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is unaware of what a ‘Drop Call’ is. Android only knows that the Phone is either Ringing, Off-Hook or Idle.</a:t>
            </a:r>
          </a:p>
          <a:p>
            <a:endParaRPr lang="en-US" sz="2400" dirty="0" smtClean="0"/>
          </a:p>
          <a:p>
            <a:r>
              <a:rPr lang="en-US" sz="2400" dirty="0" smtClean="0"/>
              <a:t>Android’s signal measurement is based on signal type.</a:t>
            </a:r>
          </a:p>
          <a:p>
            <a:pPr>
              <a:buNone/>
            </a:pPr>
            <a:r>
              <a:rPr lang="en-US" sz="2400" dirty="0" smtClean="0"/>
              <a:t>(i.e. LTE, 3G, Edge)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data retrieved not only network diagnosis is possible but also general network statistics.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BF0000"/>
      </a:accent1>
      <a:accent2>
        <a:srgbClr val="BF0000"/>
      </a:accent2>
      <a:accent3>
        <a:srgbClr val="000000"/>
      </a:accent3>
      <a:accent4>
        <a:srgbClr val="C00000"/>
      </a:accent4>
      <a:accent5>
        <a:srgbClr val="FFFFFF"/>
      </a:accent5>
      <a:accent6>
        <a:srgbClr val="8E8E8D"/>
      </a:accent6>
      <a:hlink>
        <a:srgbClr val="000000"/>
      </a:hlink>
      <a:folHlink>
        <a:srgbClr val="8E8E8D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</TotalTime>
  <Words>388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Verizon’s DataLog App </vt:lpstr>
      <vt:lpstr>Introduction</vt:lpstr>
      <vt:lpstr>Objectives</vt:lpstr>
      <vt:lpstr>Implementation</vt:lpstr>
      <vt:lpstr>Implementation</vt:lpstr>
      <vt:lpstr>Implementation</vt:lpstr>
      <vt:lpstr>Implementation</vt:lpstr>
      <vt:lpstr>Implementation</vt:lpstr>
      <vt:lpstr>Results</vt:lpstr>
      <vt:lpstr>Future Goals</vt:lpstr>
      <vt:lpstr>Future Goals</vt:lpstr>
      <vt:lpstr>Questions?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</dc:title>
  <dc:creator>IWINC Lab</dc:creator>
  <cp:lastModifiedBy>Dany</cp:lastModifiedBy>
  <cp:revision>24</cp:revision>
  <dcterms:created xsi:type="dcterms:W3CDTF">2011-06-08T19:23:39Z</dcterms:created>
  <dcterms:modified xsi:type="dcterms:W3CDTF">2012-04-18T01:17:47Z</dcterms:modified>
</cp:coreProperties>
</file>