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060849"/>
            <a:ext cx="7772400" cy="1539602"/>
          </a:xfrm>
        </p:spPr>
        <p:txBody>
          <a:bodyPr/>
          <a:lstStyle/>
          <a:p>
            <a:r>
              <a:rPr lang="ru-RU" dirty="0" smtClean="0"/>
              <a:t>Тема</a:t>
            </a:r>
            <a:r>
              <a:rPr lang="en-US" dirty="0" smtClean="0"/>
              <a:t>: </a:t>
            </a:r>
            <a:r>
              <a:rPr lang="ru-RU" dirty="0" smtClean="0"/>
              <a:t>Разработка сайта на тему «Нотариус»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7664" y="4221088"/>
            <a:ext cx="6400800" cy="1752600"/>
          </a:xfrm>
        </p:spPr>
        <p:txBody>
          <a:bodyPr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Жданкин</a:t>
            </a:r>
            <a:r>
              <a:rPr lang="ru-RU" dirty="0" smtClean="0">
                <a:solidFill>
                  <a:schemeClr val="tx1"/>
                </a:solidFill>
              </a:rPr>
              <a:t> Илья Алексеевич группа ИФСТипу-11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3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7772400" cy="1362075"/>
          </a:xfrm>
        </p:spPr>
        <p:txBody>
          <a:bodyPr/>
          <a:lstStyle/>
          <a:p>
            <a:r>
              <a:rPr lang="ru-RU" dirty="0" smtClean="0"/>
              <a:t>Для кого нужен сайт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7544" y="2276872"/>
            <a:ext cx="7772400" cy="1509712"/>
          </a:xfrm>
        </p:spPr>
        <p:txBody>
          <a:bodyPr/>
          <a:lstStyle/>
          <a:p>
            <a:r>
              <a:rPr lang="ru-RU" dirty="0" smtClean="0"/>
              <a:t>Каждый день в нотариальные центры обращаются тысячи граждан</a:t>
            </a:r>
            <a:r>
              <a:rPr lang="en-US" dirty="0" smtClean="0"/>
              <a:t>: </a:t>
            </a:r>
            <a:r>
              <a:rPr lang="ru-RU" dirty="0" smtClean="0"/>
              <a:t>им нужно заверить копии документов, оформить контракт или подтвердить подлинность сделки.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34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692696"/>
            <a:ext cx="7772400" cy="1362075"/>
          </a:xfrm>
        </p:spPr>
        <p:txBody>
          <a:bodyPr/>
          <a:lstStyle/>
          <a:p>
            <a:r>
              <a:rPr lang="ru-RU" dirty="0" smtClean="0"/>
              <a:t>Функции сайта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2204864"/>
            <a:ext cx="7772400" cy="1509712"/>
          </a:xfrm>
        </p:spPr>
        <p:txBody>
          <a:bodyPr/>
          <a:lstStyle/>
          <a:p>
            <a:pPr marL="502920" indent="-457200">
              <a:buFont typeface="+mj-lt"/>
              <a:buAutoNum type="arabicParenR"/>
            </a:pPr>
            <a:r>
              <a:rPr lang="ru-RU" dirty="0" smtClean="0"/>
              <a:t>Ознакомление посетителей сайта.</a:t>
            </a:r>
          </a:p>
          <a:p>
            <a:pPr marL="502920" indent="-457200">
              <a:buFont typeface="+mj-lt"/>
              <a:buAutoNum type="arabicParenR"/>
            </a:pPr>
            <a:r>
              <a:rPr lang="ru-RU" dirty="0" smtClean="0"/>
              <a:t>Просмотр услуг.</a:t>
            </a:r>
          </a:p>
          <a:p>
            <a:pPr marL="502920" indent="-457200">
              <a:buFont typeface="+mj-lt"/>
              <a:buAutoNum type="arabicParenR"/>
            </a:pPr>
            <a:r>
              <a:rPr lang="ru-RU" dirty="0" smtClean="0"/>
              <a:t>Запись на приём.</a:t>
            </a:r>
          </a:p>
          <a:p>
            <a:pPr marL="502920" indent="-457200">
              <a:buFont typeface="+mj-lt"/>
              <a:buAutoNum type="arabicParenR"/>
            </a:pPr>
            <a:r>
              <a:rPr lang="ru-RU" dirty="0" smtClean="0"/>
              <a:t>Адрес нахождения и интерактивная карта.</a:t>
            </a:r>
          </a:p>
        </p:txBody>
      </p:sp>
    </p:spTree>
    <p:extLst>
      <p:ext uri="{BB962C8B-B14F-4D97-AF65-F5344CB8AC3E}">
        <p14:creationId xmlns:p14="http://schemas.microsoft.com/office/powerpoint/2010/main" val="4755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2060848"/>
            <a:ext cx="8458200" cy="1470025"/>
          </a:xfrm>
        </p:spPr>
        <p:txBody>
          <a:bodyPr/>
          <a:lstStyle/>
          <a:p>
            <a:pPr algn="ctr"/>
            <a:r>
              <a:rPr lang="ru-RU" dirty="0" smtClean="0"/>
              <a:t>Прототип сайта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759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72816"/>
            <a:ext cx="8229600" cy="3783972"/>
          </a:xfrm>
        </p:spPr>
      </p:pic>
    </p:spTree>
    <p:extLst>
      <p:ext uri="{BB962C8B-B14F-4D97-AF65-F5344CB8AC3E}">
        <p14:creationId xmlns:p14="http://schemas.microsoft.com/office/powerpoint/2010/main" val="40535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543352"/>
            <a:ext cx="8229600" cy="4207858"/>
          </a:xfrm>
        </p:spPr>
      </p:pic>
    </p:spTree>
    <p:extLst>
      <p:ext uri="{BB962C8B-B14F-4D97-AF65-F5344CB8AC3E}">
        <p14:creationId xmlns:p14="http://schemas.microsoft.com/office/powerpoint/2010/main" val="354007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052736"/>
            <a:ext cx="5707039" cy="5325339"/>
          </a:xfrm>
        </p:spPr>
      </p:pic>
    </p:spTree>
    <p:extLst>
      <p:ext uri="{BB962C8B-B14F-4D97-AF65-F5344CB8AC3E}">
        <p14:creationId xmlns:p14="http://schemas.microsoft.com/office/powerpoint/2010/main" val="1406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692696"/>
            <a:ext cx="4628939" cy="5930221"/>
          </a:xfrm>
        </p:spPr>
      </p:pic>
    </p:spTree>
    <p:extLst>
      <p:ext uri="{BB962C8B-B14F-4D97-AF65-F5344CB8AC3E}">
        <p14:creationId xmlns:p14="http://schemas.microsoft.com/office/powerpoint/2010/main" val="31522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16832"/>
            <a:ext cx="8784976" cy="3368031"/>
          </a:xfrm>
        </p:spPr>
      </p:pic>
    </p:spTree>
    <p:extLst>
      <p:ext uri="{BB962C8B-B14F-4D97-AF65-F5344CB8AC3E}">
        <p14:creationId xmlns:p14="http://schemas.microsoft.com/office/powerpoint/2010/main" val="310956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50</TotalTime>
  <Words>61</Words>
  <Application>Microsoft Office PowerPoint</Application>
  <PresentationFormat>Экран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Городская</vt:lpstr>
      <vt:lpstr>Тема: Разработка сайта на тему «Нотариус»</vt:lpstr>
      <vt:lpstr>Для кого нужен сайт</vt:lpstr>
      <vt:lpstr>Функции сайта</vt:lpstr>
      <vt:lpstr>Прототип сайта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Разработка сайта на тему «Нотариус»</dc:title>
  <dc:creator>ILYA FFFF</dc:creator>
  <cp:lastModifiedBy>User-1</cp:lastModifiedBy>
  <cp:revision>6</cp:revision>
  <dcterms:created xsi:type="dcterms:W3CDTF">2023-06-04T14:47:40Z</dcterms:created>
  <dcterms:modified xsi:type="dcterms:W3CDTF">2023-06-04T15:49:42Z</dcterms:modified>
</cp:coreProperties>
</file>