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A90EC-4DD4-4CE3-8304-3AC9CB5A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C24D1D-F98F-44E9-B08A-DB0E1E3C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9137C-9772-4E28-99A8-C742CAC4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664BE2-A9C3-418A-A430-1C3CB724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EB956-01D0-4786-B524-315ADF49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096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96B9-14CD-44B0-B6F9-938DBB7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85C6F3-DF08-43A6-936E-4BB82856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896C5-6E56-4070-82C0-890C24E3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BF077-2D64-4C66-8A2C-3244FFFF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19AA5-30C8-4C3A-AAB4-339536A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27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B56C07-4A66-470F-894F-9F08AB91E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EF09F2-AD78-467D-BDB4-668290CB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78B71-8417-4DE0-8488-CDE07005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0CC36-F010-4B09-B213-DE140B57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B7DDA-929F-44B0-9030-29236BDB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2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A6CE9-B0C6-49A2-81EB-F31CBFD1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40F8A-B9F7-4FFD-BD86-2EF95794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04FC5-3446-4F8E-826E-AF2D7A74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E8250-6A44-44B9-BDCF-F630B245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1FDC4-AEE1-48C0-97F9-EE372A5D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07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BE6B8-AB4A-48E0-80AF-FECD76A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563034-BD39-4D42-9A5E-A6672A2B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A3894-8E95-4B9B-9375-2C09ED96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A0851C-4BF1-438A-8C21-2713BF9F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C7794F-6CDB-4278-ACF3-F1202B80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976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B97F0-58CB-455B-A491-D3665A9F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248EE-2D57-4C27-B3B5-1A06E0CD0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A661D8-2027-451E-9D25-55FF8B7C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A33BD9-9A24-41F3-ABD7-729549EE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E37713-0300-4E82-9D40-48E09F66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E2F52-93CA-4F68-9604-5202E1A4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135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C4704-F7A4-4194-9D53-A20D3C31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771B68-2F9E-4ABD-B7AE-FBD8C0E7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61345D-0781-4DBD-A293-6E5DED323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1909F8-E8F6-4908-97F9-1283ED535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93F050-B530-412B-A750-0E33A7C8A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A11B46-AC03-4035-A7C1-23AADB0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49FC44-E0EF-4B72-9C83-DBB5BE70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41CE3A-96D0-4CA0-AF57-45B1262E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0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625A0-D584-48F5-9132-4BC3CACA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3CA87E-E902-4F23-B81F-FE34BADA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FB9B76-192A-4BBD-9BEF-DA99755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010DE2-476B-4EDF-8323-EE8403F3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779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5ACBE5-6ACF-49A5-8215-6B52132D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974C01-237E-4297-BB45-3E07DE30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D05C0A-6F7C-4B28-B52F-627349EA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937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17833-F3EC-4566-B8FF-3FD00DF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DD69E-49CF-439D-B59C-03E6CEEF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F2F923-2ED5-4E32-A62F-5EF270DB4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38AE8-A560-48AC-A142-F26D685E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85296F-4D4E-4EB2-A3EE-C01549E3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7BF4F-B986-4689-A373-D921A4AD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66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A57A9-7371-4398-8102-95619E5F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87A3BC-E977-45D4-B7AC-AB0080163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C4437F-5EB8-4700-8C78-85F52652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999B42-9D7C-44F8-93A9-9FB603C4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D99030-EA6A-4774-917B-6F2C82C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24B9C-F365-42D5-B3FC-033381C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386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902A1-9DF7-4F97-9B3B-5D5160CA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217617-84B7-48E7-B5F7-7270D9C1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F2BE5-DD01-494E-AABF-15DE0A2C1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8727-CC92-49E3-9601-592CCCFBCD63}" type="datetimeFigureOut">
              <a:rPr lang="LID4096" smtClean="0"/>
              <a:t>04/05/2021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9E883-9C11-41FB-967C-033ABCCE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57D0F-7A48-4A80-904F-7021D12A0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F87-03C1-4A5F-B6CC-E293CE3482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12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69D45-01A2-4656-B6D2-E32859023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Девушка и фонтан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5FC233-561D-4C20-8DDE-8586A2A52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025" y="6030913"/>
            <a:ext cx="4572000" cy="6365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группа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Евгений Волков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Алина Крагель, Александр Жиркевич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3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7590A-21DB-4302-8607-4EE6FC2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D8177-5C28-4BC2-A07B-AE6D9B97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процесс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организует свидание с 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Парнями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работают одинаково.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организует рассылку сообщений из 2 видов: зашифрованная (время свидания) и незашифрованная (место свидания). Организовать работу так, чтобы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евушка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смогла встретиться со всеми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Парнями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в системе должен существовать процесс, который может перехватывать сообщение и сообщать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арням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неверное время. Необходимо предотвратить свидание одновременно с двумя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арнями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9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04344-242A-4174-B0AF-683538CC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Процесс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запрашивает подтверждение получения верного времени у процессов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В случае получения неверного времени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отправляет время заново и ждет подтверждения от парней.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A6D5ED2-EF5B-49A5-80AD-D288402CA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Плюсы:</a:t>
            </a:r>
          </a:p>
          <a:p>
            <a:r>
              <a:rPr lang="ru-RU" dirty="0"/>
              <a:t>Самый надежный метод для обязательной встречи </a:t>
            </a:r>
            <a:r>
              <a:rPr lang="en-US" dirty="0"/>
              <a:t>“</a:t>
            </a:r>
            <a:r>
              <a:rPr lang="ru-RU" dirty="0"/>
              <a:t>Девушки</a:t>
            </a:r>
            <a:r>
              <a:rPr lang="en-US" dirty="0"/>
              <a:t>”</a:t>
            </a:r>
            <a:r>
              <a:rPr lang="ru-RU" dirty="0"/>
              <a:t> со всеми </a:t>
            </a:r>
            <a:r>
              <a:rPr lang="en-US" dirty="0"/>
              <a:t>“</a:t>
            </a:r>
            <a:r>
              <a:rPr lang="ru-RU" dirty="0"/>
              <a:t>Парнями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34A56E4-EC20-4574-8E37-9BB1D851F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Минусы</a:t>
            </a:r>
            <a:r>
              <a:rPr lang="en-US" dirty="0"/>
              <a:t>:</a:t>
            </a:r>
          </a:p>
          <a:p>
            <a:r>
              <a:rPr lang="ru-RU" dirty="0"/>
              <a:t>Процесс согласования может надолго затянуться. Худший случай – получение сообщения о неправильном времени, как и с точки зрения оптимизации: получение подтверждения о верном времени может длиться неимоверно долго.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9547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772F2-02D7-4C16-98E6-DC62FB83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955" y="274320"/>
            <a:ext cx="1771650" cy="427355"/>
          </a:xfrm>
        </p:spPr>
        <p:txBody>
          <a:bodyPr>
            <a:normAutofit/>
          </a:bodyPr>
          <a:lstStyle/>
          <a:p>
            <a:r>
              <a:rPr lang="be-BY" sz="2400" dirty="0"/>
              <a:t>Псевдокод</a:t>
            </a:r>
            <a:endParaRPr lang="LID4096" sz="2400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15FE5BC-3075-42B4-830D-94DBA11E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1606"/>
              </p:ext>
            </p:extLst>
          </p:nvPr>
        </p:nvGraphicFramePr>
        <p:xfrm>
          <a:off x="2136140" y="701675"/>
          <a:ext cx="8463280" cy="56311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1640">
                  <a:extLst>
                    <a:ext uri="{9D8B030D-6E8A-4147-A177-3AD203B41FA5}">
                      <a16:colId xmlns:a16="http://schemas.microsoft.com/office/drawing/2014/main" val="71169599"/>
                    </a:ext>
                  </a:extLst>
                </a:gridCol>
                <a:gridCol w="4231640">
                  <a:extLst>
                    <a:ext uri="{9D8B030D-6E8A-4147-A177-3AD203B41FA5}">
                      <a16:colId xmlns:a16="http://schemas.microsoft.com/office/drawing/2014/main" val="1780278535"/>
                    </a:ext>
                  </a:extLst>
                </a:gridCol>
              </a:tblGrid>
              <a:tr h="1378614">
                <a:tc>
                  <a:txBody>
                    <a:bodyPr/>
                    <a:lstStyle/>
                    <a:p>
                      <a:r>
                        <a:rPr lang="be-BY" dirty="0">
                          <a:latin typeface="Consolas" panose="020B0609020204030204" pitchFamily="49" charset="0"/>
                        </a:rPr>
                        <a:t>Девушка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(q – </a:t>
                      </a:r>
                      <a:r>
                        <a:rPr lang="be-BY" dirty="0">
                          <a:latin typeface="Consolas" panose="020B0609020204030204" pitchFamily="49" charset="0"/>
                        </a:rPr>
                        <a:t>очередь парней без свиданий)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 – 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парень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 – </a:t>
                      </a:r>
                      <a:r>
                        <a:rPr lang="be-BY" dirty="0">
                          <a:latin typeface="Consolas" panose="020B0609020204030204" pitchFamily="49" charset="0"/>
                        </a:rPr>
                        <a:t>сообщение парню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 – </a:t>
                      </a:r>
                      <a:r>
                        <a:rPr lang="be-BY" dirty="0">
                          <a:latin typeface="Consolas" panose="020B0609020204030204" pitchFamily="49" charset="0"/>
                        </a:rPr>
                        <a:t>сообщение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i-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ый парень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date – 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переменная назначения свидания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47325"/>
                  </a:ext>
                </a:extLst>
              </a:tr>
              <a:tr h="389379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while q is not empty: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b = q.pop()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b.send(m)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b.notify()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m = b.receive()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if check(m) = false: 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queue.push(b)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else: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b.commit()</a:t>
                      </a:r>
                      <a:endParaRPr lang="LID4096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date = false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while date is false: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wait()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m = receive()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send(m)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if receive_commit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true: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date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654CA-C635-40C1-B3AC-F313E859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9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 случае когда есть вероятность перерывов между свиданиями, решение может быть следующим.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сразу рассылает всем разное время и РАЗНЫЕ места. Если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Парень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пришел на место встречи в неправильное время, он запрашивает у девушки высылку нового времени с сохранением старого места.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же в свою очередь, если приходит на место встречи и не застает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высылает ему новое время с сохранением старого места,  ждет следующее свидание и отправляется на него.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DE1B6-06E2-4297-A668-C3767EE3F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5219"/>
            <a:ext cx="5181600" cy="40052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Имеем более оптимизированный процесс, более быстрое согласование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847C90-A013-4CCB-8F6B-7C35031F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395218"/>
            <a:ext cx="5181600" cy="40052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Постоянные переносы и огромные промежутки ожидания свиданий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772F2-02D7-4C16-98E6-DC62FB83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955" y="274320"/>
            <a:ext cx="1771650" cy="427355"/>
          </a:xfrm>
        </p:spPr>
        <p:txBody>
          <a:bodyPr>
            <a:normAutofit/>
          </a:bodyPr>
          <a:lstStyle/>
          <a:p>
            <a:r>
              <a:rPr lang="be-BY" sz="2400" dirty="0"/>
              <a:t>Псевдокод</a:t>
            </a:r>
            <a:endParaRPr lang="LID4096" sz="2400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15FE5BC-3075-42B4-830D-94DBA11E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49545"/>
              </p:ext>
            </p:extLst>
          </p:nvPr>
        </p:nvGraphicFramePr>
        <p:xfrm>
          <a:off x="1570990" y="712470"/>
          <a:ext cx="9593580" cy="59054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6790">
                  <a:extLst>
                    <a:ext uri="{9D8B030D-6E8A-4147-A177-3AD203B41FA5}">
                      <a16:colId xmlns:a16="http://schemas.microsoft.com/office/drawing/2014/main" val="71169599"/>
                    </a:ext>
                  </a:extLst>
                </a:gridCol>
                <a:gridCol w="4796790">
                  <a:extLst>
                    <a:ext uri="{9D8B030D-6E8A-4147-A177-3AD203B41FA5}">
                      <a16:colId xmlns:a16="http://schemas.microsoft.com/office/drawing/2014/main" val="1780278535"/>
                    </a:ext>
                  </a:extLst>
                </a:gridCol>
              </a:tblGrid>
              <a:tr h="1378614">
                <a:tc>
                  <a:txBody>
                    <a:bodyPr/>
                    <a:lstStyle/>
                    <a:p>
                      <a:r>
                        <a:rPr lang="be-BY" dirty="0">
                          <a:latin typeface="Consolas" panose="020B0609020204030204" pitchFamily="49" charset="0"/>
                        </a:rPr>
                        <a:t>Девушка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– 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массив парней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 – 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парень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 – </a:t>
                      </a:r>
                      <a:r>
                        <a:rPr lang="be-BY" dirty="0">
                          <a:latin typeface="Consolas" panose="020B0609020204030204" pitchFamily="49" charset="0"/>
                        </a:rPr>
                        <a:t>сообщение парню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 – </a:t>
                      </a:r>
                      <a:r>
                        <a:rPr lang="be-BY" dirty="0">
                          <a:latin typeface="Consolas" panose="020B0609020204030204" pitchFamily="49" charset="0"/>
                        </a:rPr>
                        <a:t>сообщение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i-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ый парень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date – 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переменная назначения свидания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m – 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полученное сообщение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m_backup – 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его копия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flag_change – 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если парень не встретил девушку</a:t>
                      </a:r>
                      <a:endParaRPr lang="LID4096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47325"/>
                  </a:ext>
                </a:extLst>
              </a:tr>
              <a:tr h="389379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for b in a: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b.m = m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b.notify()  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For b in a: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For bb in a: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 if bb.flag_change is false: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     bb.m = m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     bb.notify()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if go(b) = true: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a.remove(b)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else: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b.m = m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b.notify()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date =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wait()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while date is false: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m_backup = m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wait(m_time)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if m_backup is not m: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continue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if go(m) is true: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date = true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else: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flag_change = false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28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9FD8E-BEF9-45D3-9905-01364D0D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Ввод процесса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Лучшая подружка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Процесс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отправляет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Парням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 же время процесс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Лучшая подружка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доступ к контейнеру с расписанием свиданий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Лучшая подружка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проверяет в цикле всех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(конкретнее их время), сравнивает их время с контейнеровским временем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время не совпадает,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Лучшая подружка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отправляет запрос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Девушке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ссылкой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дабы назначить новое время. 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ECD17-48FD-40A7-B39E-EA206BF7D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153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Оптимизированный 1 вариант решения задачи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37B8F-B9C9-4F23-8C0C-9C64D4A2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153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не придумали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2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629A-5161-4FE9-813C-73AF2465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Спасибо за внимание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78393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700</Words>
  <Application>Microsoft Office PowerPoint</Application>
  <PresentationFormat>Широкоэкранный</PresentationFormat>
  <Paragraphs>80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Тема Office</vt:lpstr>
      <vt:lpstr>Девушка и фонтан</vt:lpstr>
      <vt:lpstr>Постановка задачи</vt:lpstr>
      <vt:lpstr>1. Процесс “Девушка” запрашивает подтверждение получения верного времени у процессов “Парней”.  В случае получения неверного времени “Девушка” отправляет время заново и ждет подтверждения от парней.</vt:lpstr>
      <vt:lpstr>Псевдокод</vt:lpstr>
      <vt:lpstr>2. В случае когда есть вероятность перерывов между свиданиями, решение может быть следующим. “Девушка” сразу рассылает всем разное время и РАЗНЫЕ места. Если “Парень” пришел на место встречи в неправильное время, он запрашивает у девушки высылку нового времени с сохранением старого места. “Девушка” же в свою очередь, если приходит на место встречи и не застает “Парня” высылает ему новое время с сохранением старого места,  ждет следующее свидание и отправляется на него.</vt:lpstr>
      <vt:lpstr>Псевдокод</vt:lpstr>
      <vt:lpstr>3. Ввод процесса “Лучшая подружка”. Процесс “Девушка” отправляет сообщения “Парням”, в то же время процесс “Лучшая подружка” имеет доступ к контейнеру с расписанием свиданий “Девушки”. “Лучшая подружка” проверяет в цикле всех “Парней” (конкретнее их время), сравнивает их время с контейнеровским временем “Девушки”. Если время не совпадает, “Лучшая подружка” отправляет запрос “Девушке” с ссылкой на “Парня” дабы назначить новое время.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Dead Owwl</dc:creator>
  <cp:lastModifiedBy>Dead Owwl</cp:lastModifiedBy>
  <cp:revision>21</cp:revision>
  <dcterms:created xsi:type="dcterms:W3CDTF">2021-04-04T22:56:55Z</dcterms:created>
  <dcterms:modified xsi:type="dcterms:W3CDTF">2021-04-05T14:24:32Z</dcterms:modified>
</cp:coreProperties>
</file>