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5" r:id="rId1"/>
  </p:sldMasterIdLst>
  <p:notesMasterIdLst>
    <p:notesMasterId r:id="rId11"/>
  </p:notesMasterIdLst>
  <p:sldIdLst>
    <p:sldId id="256" r:id="rId2"/>
    <p:sldId id="261" r:id="rId3"/>
    <p:sldId id="267" r:id="rId4"/>
    <p:sldId id="265" r:id="rId5"/>
    <p:sldId id="279" r:id="rId6"/>
    <p:sldId id="264" r:id="rId7"/>
    <p:sldId id="286" r:id="rId8"/>
    <p:sldId id="287" r:id="rId9"/>
    <p:sldId id="281" r:id="rId10"/>
  </p:sldIdLst>
  <p:sldSz cx="9144000" cy="5143500" type="screen16x9"/>
  <p:notesSz cx="6858000" cy="9144000"/>
  <p:embeddedFontLst>
    <p:embeddedFont>
      <p:font typeface="Barlow Semi Condensed" panose="00000506000000000000" pitchFamily="2" charset="0"/>
      <p:regular r:id="rId12"/>
      <p:bold r:id="rId13"/>
      <p:italic r:id="rId14"/>
      <p:boldItalic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Open Sans" panose="020B0606030504020204" pitchFamily="34" charset="0"/>
      <p:regular r:id="rId20"/>
      <p:bold r:id="rId21"/>
      <p:italic r:id="rId22"/>
      <p:boldItalic r:id="rId23"/>
    </p:embeddedFont>
    <p:embeddedFont>
      <p:font typeface="Roboto Condensed" panose="02000000000000000000" pitchFamily="2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A88DB8A-E569-4DA3-A751-9F6970E1658C}">
  <a:tblStyle styleId="{5A88DB8A-E569-4DA3-A751-9F6970E1658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4" d="100"/>
          <a:sy n="84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g16b80ee5591_0_7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6" name="Google Shape;1016;g16b80ee5591_0_7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7" name="Google Shape;1847;g16e6882b06f_0_14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8" name="Google Shape;1848;g16e6882b06f_0_14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2" name="Google Shape;1512;g16e6882b06f_0_13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3" name="Google Shape;1513;g16e6882b06f_0_13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3" name="Google Shape;2873;g16e6882b06f_0_22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4" name="Google Shape;2874;g16e6882b06f_0_22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6" name="Google Shape;1416;g16e6882b06f_0_1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7" name="Google Shape;1417;g16e6882b06f_0_1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0" name="Google Shape;4070;g16e6882b06f_0_30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1" name="Google Shape;4071;g16e6882b06f_0_30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5" name="Google Shape;4705;g16e6882b06f_0_30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6" name="Google Shape;4706;g16e6882b06f_0_30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8" name="Google Shape;3068;g1760a59ccd1_1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9" name="Google Shape;3069;g1760a59ccd1_1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4289375" y="1015978"/>
            <a:ext cx="4522511" cy="3723763"/>
          </a:xfrm>
          <a:custGeom>
            <a:avLst/>
            <a:gdLst/>
            <a:ahLst/>
            <a:cxnLst/>
            <a:rect l="l" t="t" r="r" b="b"/>
            <a:pathLst>
              <a:path w="153644" h="126508" extrusionOk="0">
                <a:moveTo>
                  <a:pt x="106243" y="0"/>
                </a:moveTo>
                <a:cubicBezTo>
                  <a:pt x="88644" y="0"/>
                  <a:pt x="75628" y="13192"/>
                  <a:pt x="61978" y="20260"/>
                </a:cubicBezTo>
                <a:cubicBezTo>
                  <a:pt x="54105" y="24329"/>
                  <a:pt x="45099" y="22762"/>
                  <a:pt x="36760" y="24730"/>
                </a:cubicBezTo>
                <a:cubicBezTo>
                  <a:pt x="10074" y="31034"/>
                  <a:pt x="0" y="70529"/>
                  <a:pt x="11108" y="92979"/>
                </a:cubicBezTo>
                <a:cubicBezTo>
                  <a:pt x="20748" y="112426"/>
                  <a:pt x="37694" y="122533"/>
                  <a:pt x="63512" y="124868"/>
                </a:cubicBezTo>
                <a:cubicBezTo>
                  <a:pt x="72341" y="125667"/>
                  <a:pt x="80264" y="126508"/>
                  <a:pt x="87794" y="126508"/>
                </a:cubicBezTo>
                <a:cubicBezTo>
                  <a:pt x="102284" y="126508"/>
                  <a:pt x="115315" y="123392"/>
                  <a:pt x="130527" y="110858"/>
                </a:cubicBezTo>
                <a:cubicBezTo>
                  <a:pt x="153643" y="91811"/>
                  <a:pt x="152109" y="52149"/>
                  <a:pt x="141334" y="24530"/>
                </a:cubicBezTo>
                <a:cubicBezTo>
                  <a:pt x="141334" y="24530"/>
                  <a:pt x="132061" y="3548"/>
                  <a:pt x="111647" y="412"/>
                </a:cubicBezTo>
                <a:cubicBezTo>
                  <a:pt x="109797" y="131"/>
                  <a:pt x="107997" y="0"/>
                  <a:pt x="10624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3225" y="539500"/>
            <a:ext cx="5397000" cy="216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3225" y="2670900"/>
            <a:ext cx="3620700" cy="63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4"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9" name="Google Shape;289;p30"/>
          <p:cNvGrpSpPr/>
          <p:nvPr/>
        </p:nvGrpSpPr>
        <p:grpSpPr>
          <a:xfrm>
            <a:off x="109067" y="191293"/>
            <a:ext cx="6730958" cy="4507185"/>
            <a:chOff x="109067" y="191293"/>
            <a:chExt cx="6730958" cy="4507185"/>
          </a:xfrm>
        </p:grpSpPr>
        <p:sp>
          <p:nvSpPr>
            <p:cNvPr id="290" name="Google Shape;290;p30"/>
            <p:cNvSpPr/>
            <p:nvPr/>
          </p:nvSpPr>
          <p:spPr>
            <a:xfrm rot="10800000">
              <a:off x="2304051" y="445025"/>
              <a:ext cx="4535974" cy="4253453"/>
            </a:xfrm>
            <a:custGeom>
              <a:avLst/>
              <a:gdLst/>
              <a:ahLst/>
              <a:cxnLst/>
              <a:rect l="l" t="t" r="r" b="b"/>
              <a:pathLst>
                <a:path w="195474" h="183299" extrusionOk="0">
                  <a:moveTo>
                    <a:pt x="119632" y="0"/>
                  </a:moveTo>
                  <a:cubicBezTo>
                    <a:pt x="113136" y="0"/>
                    <a:pt x="106696" y="700"/>
                    <a:pt x="100339" y="2026"/>
                  </a:cubicBezTo>
                  <a:cubicBezTo>
                    <a:pt x="54339" y="11666"/>
                    <a:pt x="44932" y="52061"/>
                    <a:pt x="32157" y="65037"/>
                  </a:cubicBezTo>
                  <a:cubicBezTo>
                    <a:pt x="19347" y="78013"/>
                    <a:pt x="0" y="99529"/>
                    <a:pt x="9707" y="132419"/>
                  </a:cubicBezTo>
                  <a:cubicBezTo>
                    <a:pt x="17046" y="157404"/>
                    <a:pt x="37093" y="178085"/>
                    <a:pt x="66915" y="182455"/>
                  </a:cubicBezTo>
                  <a:cubicBezTo>
                    <a:pt x="70284" y="182955"/>
                    <a:pt x="73686" y="183222"/>
                    <a:pt x="77089" y="183289"/>
                  </a:cubicBezTo>
                  <a:cubicBezTo>
                    <a:pt x="77544" y="183295"/>
                    <a:pt x="77999" y="183299"/>
                    <a:pt x="78455" y="183299"/>
                  </a:cubicBezTo>
                  <a:cubicBezTo>
                    <a:pt x="84970" y="183299"/>
                    <a:pt x="91479" y="182630"/>
                    <a:pt x="97870" y="181321"/>
                  </a:cubicBezTo>
                  <a:cubicBezTo>
                    <a:pt x="144770" y="171914"/>
                    <a:pt x="142736" y="150265"/>
                    <a:pt x="166753" y="136222"/>
                  </a:cubicBezTo>
                  <a:cubicBezTo>
                    <a:pt x="182664" y="126882"/>
                    <a:pt x="190603" y="106634"/>
                    <a:pt x="192671" y="89188"/>
                  </a:cubicBezTo>
                  <a:cubicBezTo>
                    <a:pt x="195473" y="65438"/>
                    <a:pt x="188168" y="37251"/>
                    <a:pt x="170989" y="19638"/>
                  </a:cubicBezTo>
                  <a:cubicBezTo>
                    <a:pt x="170122" y="18704"/>
                    <a:pt x="169221" y="17837"/>
                    <a:pt x="168287" y="17003"/>
                  </a:cubicBezTo>
                  <a:cubicBezTo>
                    <a:pt x="155945" y="5795"/>
                    <a:pt x="138066" y="425"/>
                    <a:pt x="121721" y="24"/>
                  </a:cubicBezTo>
                  <a:cubicBezTo>
                    <a:pt x="121024" y="8"/>
                    <a:pt x="120328" y="0"/>
                    <a:pt x="1196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grpSp>
          <p:nvGrpSpPr>
            <p:cNvPr id="291" name="Google Shape;291;p30"/>
            <p:cNvGrpSpPr/>
            <p:nvPr/>
          </p:nvGrpSpPr>
          <p:grpSpPr>
            <a:xfrm rot="10800000" flipH="1">
              <a:off x="174800" y="381657"/>
              <a:ext cx="315640" cy="315640"/>
              <a:chOff x="8011375" y="120100"/>
              <a:chExt cx="838800" cy="838800"/>
            </a:xfrm>
          </p:grpSpPr>
          <p:sp>
            <p:nvSpPr>
              <p:cNvPr id="292" name="Google Shape;292;p30"/>
              <p:cNvSpPr/>
              <p:nvPr/>
            </p:nvSpPr>
            <p:spPr>
              <a:xfrm>
                <a:off x="8011375" y="120100"/>
                <a:ext cx="838800" cy="838800"/>
              </a:xfrm>
              <a:prstGeom prst="ellipse">
                <a:avLst/>
              </a:prstGeom>
              <a:solidFill>
                <a:schemeClr val="accen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30"/>
              <p:cNvSpPr/>
              <p:nvPr/>
            </p:nvSpPr>
            <p:spPr>
              <a:xfrm>
                <a:off x="8104062" y="212787"/>
                <a:ext cx="653400" cy="653400"/>
              </a:xfrm>
              <a:prstGeom prst="octagon">
                <a:avLst>
                  <a:gd name="adj" fmla="val 29289"/>
                </a:avLst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30"/>
              <p:cNvSpPr/>
              <p:nvPr/>
            </p:nvSpPr>
            <p:spPr>
              <a:xfrm>
                <a:off x="8213187" y="321878"/>
                <a:ext cx="435300" cy="435300"/>
              </a:xfrm>
              <a:prstGeom prst="octagon">
                <a:avLst>
                  <a:gd name="adj" fmla="val 29289"/>
                </a:avLst>
              </a:prstGeom>
              <a:solidFill>
                <a:schemeClr val="accen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5" name="Google Shape;295;p30"/>
            <p:cNvGrpSpPr/>
            <p:nvPr/>
          </p:nvGrpSpPr>
          <p:grpSpPr>
            <a:xfrm rot="10800000" flipH="1">
              <a:off x="109067" y="3627311"/>
              <a:ext cx="446074" cy="446074"/>
              <a:chOff x="8011375" y="120100"/>
              <a:chExt cx="838800" cy="838800"/>
            </a:xfrm>
          </p:grpSpPr>
          <p:sp>
            <p:nvSpPr>
              <p:cNvPr id="296" name="Google Shape;296;p30"/>
              <p:cNvSpPr/>
              <p:nvPr/>
            </p:nvSpPr>
            <p:spPr>
              <a:xfrm>
                <a:off x="8011375" y="120100"/>
                <a:ext cx="838800" cy="838800"/>
              </a:xfrm>
              <a:prstGeom prst="ellipse">
                <a:avLst/>
              </a:prstGeom>
              <a:solidFill>
                <a:schemeClr val="accen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30"/>
              <p:cNvSpPr/>
              <p:nvPr/>
            </p:nvSpPr>
            <p:spPr>
              <a:xfrm>
                <a:off x="8104062" y="212787"/>
                <a:ext cx="653400" cy="653400"/>
              </a:xfrm>
              <a:prstGeom prst="octagon">
                <a:avLst>
                  <a:gd name="adj" fmla="val 29289"/>
                </a:avLst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30"/>
              <p:cNvSpPr/>
              <p:nvPr/>
            </p:nvSpPr>
            <p:spPr>
              <a:xfrm>
                <a:off x="8213187" y="321878"/>
                <a:ext cx="435300" cy="435300"/>
              </a:xfrm>
              <a:prstGeom prst="octagon">
                <a:avLst>
                  <a:gd name="adj" fmla="val 29289"/>
                </a:avLst>
              </a:prstGeom>
              <a:solidFill>
                <a:schemeClr val="accen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99" name="Google Shape;299;p30"/>
            <p:cNvCxnSpPr>
              <a:stCxn id="292" idx="0"/>
              <a:endCxn id="296" idx="4"/>
            </p:cNvCxnSpPr>
            <p:nvPr/>
          </p:nvCxnSpPr>
          <p:spPr>
            <a:xfrm flipH="1">
              <a:off x="332020" y="697298"/>
              <a:ext cx="600" cy="2930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0" name="Google Shape;300;p30"/>
            <p:cNvCxnSpPr>
              <a:stCxn id="292" idx="6"/>
              <a:endCxn id="301" idx="2"/>
            </p:cNvCxnSpPr>
            <p:nvPr/>
          </p:nvCxnSpPr>
          <p:spPr>
            <a:xfrm>
              <a:off x="490440" y="539477"/>
              <a:ext cx="2309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02" name="Google Shape;302;p30"/>
            <p:cNvGrpSpPr/>
            <p:nvPr/>
          </p:nvGrpSpPr>
          <p:grpSpPr>
            <a:xfrm rot="10800000" flipH="1">
              <a:off x="2799979" y="191293"/>
              <a:ext cx="696456" cy="696456"/>
              <a:chOff x="8011375" y="120100"/>
              <a:chExt cx="838800" cy="838800"/>
            </a:xfrm>
          </p:grpSpPr>
          <p:sp>
            <p:nvSpPr>
              <p:cNvPr id="301" name="Google Shape;301;p30"/>
              <p:cNvSpPr/>
              <p:nvPr/>
            </p:nvSpPr>
            <p:spPr>
              <a:xfrm>
                <a:off x="8011375" y="120100"/>
                <a:ext cx="838800" cy="838800"/>
              </a:xfrm>
              <a:prstGeom prst="ellipse">
                <a:avLst/>
              </a:prstGeom>
              <a:solidFill>
                <a:schemeClr val="accen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30"/>
              <p:cNvSpPr/>
              <p:nvPr/>
            </p:nvSpPr>
            <p:spPr>
              <a:xfrm>
                <a:off x="8104062" y="212787"/>
                <a:ext cx="653400" cy="653400"/>
              </a:xfrm>
              <a:prstGeom prst="octagon">
                <a:avLst>
                  <a:gd name="adj" fmla="val 29289"/>
                </a:avLst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30"/>
              <p:cNvSpPr/>
              <p:nvPr/>
            </p:nvSpPr>
            <p:spPr>
              <a:xfrm>
                <a:off x="8213187" y="321878"/>
                <a:ext cx="435300" cy="435300"/>
              </a:xfrm>
              <a:prstGeom prst="octagon">
                <a:avLst>
                  <a:gd name="adj" fmla="val 29289"/>
                </a:avLst>
              </a:prstGeom>
              <a:solidFill>
                <a:schemeClr val="accen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05" name="Google Shape;305;p30"/>
          <p:cNvSpPr txBox="1">
            <a:spLocks noGrp="1"/>
          </p:cNvSpPr>
          <p:nvPr>
            <p:ph type="subTitle" idx="1"/>
          </p:nvPr>
        </p:nvSpPr>
        <p:spPr>
          <a:xfrm>
            <a:off x="816850" y="2373669"/>
            <a:ext cx="2331300" cy="52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6" name="Google Shape;306;p30"/>
          <p:cNvSpPr txBox="1">
            <a:spLocks noGrp="1"/>
          </p:cNvSpPr>
          <p:nvPr>
            <p:ph type="subTitle" idx="2"/>
          </p:nvPr>
        </p:nvSpPr>
        <p:spPr>
          <a:xfrm>
            <a:off x="3406350" y="2373669"/>
            <a:ext cx="2331300" cy="52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7" name="Google Shape;307;p30"/>
          <p:cNvSpPr txBox="1">
            <a:spLocks noGrp="1"/>
          </p:cNvSpPr>
          <p:nvPr>
            <p:ph type="subTitle" idx="3"/>
          </p:nvPr>
        </p:nvSpPr>
        <p:spPr>
          <a:xfrm>
            <a:off x="816850" y="2134300"/>
            <a:ext cx="2331300" cy="391800"/>
          </a:xfrm>
          <a:prstGeom prst="rect">
            <a:avLst/>
          </a:prstGeom>
        </p:spPr>
        <p:txBody>
          <a:bodyPr spcFirstLastPara="1" wrap="square" lIns="91425" tIns="0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Barlow Semi Condensed"/>
              <a:buNone/>
              <a:defRPr sz="20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Barlow Semi Condensed"/>
              <a:buNone/>
              <a:defRPr sz="2000" b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Barlow Semi Condensed"/>
              <a:buNone/>
              <a:defRPr sz="2000" b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Barlow Semi Condensed"/>
              <a:buNone/>
              <a:defRPr sz="2000" b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Barlow Semi Condensed"/>
              <a:buNone/>
              <a:defRPr sz="2000" b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Barlow Semi Condensed"/>
              <a:buNone/>
              <a:defRPr sz="2000" b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Barlow Semi Condensed"/>
              <a:buNone/>
              <a:defRPr sz="2000" b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Barlow Semi Condensed"/>
              <a:buNone/>
              <a:defRPr sz="2000" b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Barlow Semi Condensed"/>
              <a:buNone/>
              <a:defRPr sz="2000" b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308" name="Google Shape;308;p30"/>
          <p:cNvSpPr txBox="1">
            <a:spLocks noGrp="1"/>
          </p:cNvSpPr>
          <p:nvPr>
            <p:ph type="subTitle" idx="4"/>
          </p:nvPr>
        </p:nvSpPr>
        <p:spPr>
          <a:xfrm>
            <a:off x="3406363" y="2134300"/>
            <a:ext cx="2331300" cy="391800"/>
          </a:xfrm>
          <a:prstGeom prst="rect">
            <a:avLst/>
          </a:prstGeom>
        </p:spPr>
        <p:txBody>
          <a:bodyPr spcFirstLastPara="1" wrap="square" lIns="91425" tIns="0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Barlow Semi Condensed"/>
              <a:buNone/>
              <a:defRPr sz="20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Barlow Semi Condensed"/>
              <a:buNone/>
              <a:defRPr sz="2000" b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Barlow Semi Condensed"/>
              <a:buNone/>
              <a:defRPr sz="2000" b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Barlow Semi Condensed"/>
              <a:buNone/>
              <a:defRPr sz="2000" b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Barlow Semi Condensed"/>
              <a:buNone/>
              <a:defRPr sz="2000" b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Barlow Semi Condensed"/>
              <a:buNone/>
              <a:defRPr sz="2000" b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Barlow Semi Condensed"/>
              <a:buNone/>
              <a:defRPr sz="2000" b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Barlow Semi Condensed"/>
              <a:buNone/>
              <a:defRPr sz="2000" b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Barlow Semi Condensed"/>
              <a:buNone/>
              <a:defRPr sz="2000" b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309" name="Google Shape;309;p30"/>
          <p:cNvSpPr txBox="1">
            <a:spLocks noGrp="1"/>
          </p:cNvSpPr>
          <p:nvPr>
            <p:ph type="subTitle" idx="5"/>
          </p:nvPr>
        </p:nvSpPr>
        <p:spPr>
          <a:xfrm>
            <a:off x="816850" y="4089693"/>
            <a:ext cx="2331300" cy="52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0" name="Google Shape;310;p30"/>
          <p:cNvSpPr txBox="1">
            <a:spLocks noGrp="1"/>
          </p:cNvSpPr>
          <p:nvPr>
            <p:ph type="subTitle" idx="6"/>
          </p:nvPr>
        </p:nvSpPr>
        <p:spPr>
          <a:xfrm>
            <a:off x="3406363" y="4089693"/>
            <a:ext cx="2331300" cy="52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1" name="Google Shape;311;p30"/>
          <p:cNvSpPr txBox="1">
            <a:spLocks noGrp="1"/>
          </p:cNvSpPr>
          <p:nvPr>
            <p:ph type="subTitle" idx="7"/>
          </p:nvPr>
        </p:nvSpPr>
        <p:spPr>
          <a:xfrm>
            <a:off x="816850" y="3850350"/>
            <a:ext cx="2331300" cy="391800"/>
          </a:xfrm>
          <a:prstGeom prst="rect">
            <a:avLst/>
          </a:prstGeom>
        </p:spPr>
        <p:txBody>
          <a:bodyPr spcFirstLastPara="1" wrap="square" lIns="91425" tIns="0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Barlow Semi Condensed"/>
              <a:buNone/>
              <a:defRPr sz="20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Barlow Semi Condensed"/>
              <a:buNone/>
              <a:defRPr sz="2000" b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Barlow Semi Condensed"/>
              <a:buNone/>
              <a:defRPr sz="2000" b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Barlow Semi Condensed"/>
              <a:buNone/>
              <a:defRPr sz="2000" b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Barlow Semi Condensed"/>
              <a:buNone/>
              <a:defRPr sz="2000" b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Barlow Semi Condensed"/>
              <a:buNone/>
              <a:defRPr sz="2000" b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Barlow Semi Condensed"/>
              <a:buNone/>
              <a:defRPr sz="2000" b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Barlow Semi Condensed"/>
              <a:buNone/>
              <a:defRPr sz="2000" b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Barlow Semi Condensed"/>
              <a:buNone/>
              <a:defRPr sz="2000" b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312" name="Google Shape;312;p30"/>
          <p:cNvSpPr txBox="1">
            <a:spLocks noGrp="1"/>
          </p:cNvSpPr>
          <p:nvPr>
            <p:ph type="subTitle" idx="8"/>
          </p:nvPr>
        </p:nvSpPr>
        <p:spPr>
          <a:xfrm>
            <a:off x="3406363" y="3850350"/>
            <a:ext cx="2331300" cy="391800"/>
          </a:xfrm>
          <a:prstGeom prst="rect">
            <a:avLst/>
          </a:prstGeom>
        </p:spPr>
        <p:txBody>
          <a:bodyPr spcFirstLastPara="1" wrap="square" lIns="91425" tIns="0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Barlow Semi Condensed"/>
              <a:buNone/>
              <a:defRPr sz="20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Barlow Semi Condensed"/>
              <a:buNone/>
              <a:defRPr sz="2000" b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Barlow Semi Condensed"/>
              <a:buNone/>
              <a:defRPr sz="2000" b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Barlow Semi Condensed"/>
              <a:buNone/>
              <a:defRPr sz="2000" b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Barlow Semi Condensed"/>
              <a:buNone/>
              <a:defRPr sz="2000" b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Barlow Semi Condensed"/>
              <a:buNone/>
              <a:defRPr sz="2000" b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Barlow Semi Condensed"/>
              <a:buNone/>
              <a:defRPr sz="2000" b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Barlow Semi Condensed"/>
              <a:buNone/>
              <a:defRPr sz="2000" b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Barlow Semi Condensed"/>
              <a:buNone/>
              <a:defRPr sz="2000" b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313" name="Google Shape;313;p30"/>
          <p:cNvSpPr txBox="1">
            <a:spLocks noGrp="1"/>
          </p:cNvSpPr>
          <p:nvPr>
            <p:ph type="subTitle" idx="9"/>
          </p:nvPr>
        </p:nvSpPr>
        <p:spPr>
          <a:xfrm>
            <a:off x="5995850" y="2373666"/>
            <a:ext cx="2331300" cy="52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4" name="Google Shape;314;p30"/>
          <p:cNvSpPr txBox="1">
            <a:spLocks noGrp="1"/>
          </p:cNvSpPr>
          <p:nvPr>
            <p:ph type="subTitle" idx="13"/>
          </p:nvPr>
        </p:nvSpPr>
        <p:spPr>
          <a:xfrm>
            <a:off x="5995850" y="2134300"/>
            <a:ext cx="2331300" cy="391800"/>
          </a:xfrm>
          <a:prstGeom prst="rect">
            <a:avLst/>
          </a:prstGeom>
        </p:spPr>
        <p:txBody>
          <a:bodyPr spcFirstLastPara="1" wrap="square" lIns="91425" tIns="0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Barlow Semi Condensed"/>
              <a:buNone/>
              <a:defRPr sz="20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Barlow Semi Condensed"/>
              <a:buNone/>
              <a:defRPr sz="2000" b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Barlow Semi Condensed"/>
              <a:buNone/>
              <a:defRPr sz="2000" b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Barlow Semi Condensed"/>
              <a:buNone/>
              <a:defRPr sz="2000" b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Barlow Semi Condensed"/>
              <a:buNone/>
              <a:defRPr sz="2000" b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Barlow Semi Condensed"/>
              <a:buNone/>
              <a:defRPr sz="2000" b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Barlow Semi Condensed"/>
              <a:buNone/>
              <a:defRPr sz="2000" b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Barlow Semi Condensed"/>
              <a:buNone/>
              <a:defRPr sz="2000" b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Barlow Semi Condensed"/>
              <a:buNone/>
              <a:defRPr sz="2000" b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315" name="Google Shape;315;p30"/>
          <p:cNvSpPr txBox="1">
            <a:spLocks noGrp="1"/>
          </p:cNvSpPr>
          <p:nvPr>
            <p:ph type="subTitle" idx="14"/>
          </p:nvPr>
        </p:nvSpPr>
        <p:spPr>
          <a:xfrm>
            <a:off x="5995850" y="4089698"/>
            <a:ext cx="2331300" cy="52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6" name="Google Shape;316;p30"/>
          <p:cNvSpPr txBox="1">
            <a:spLocks noGrp="1"/>
          </p:cNvSpPr>
          <p:nvPr>
            <p:ph type="subTitle" idx="15"/>
          </p:nvPr>
        </p:nvSpPr>
        <p:spPr>
          <a:xfrm>
            <a:off x="5995850" y="3850360"/>
            <a:ext cx="2331300" cy="391800"/>
          </a:xfrm>
          <a:prstGeom prst="rect">
            <a:avLst/>
          </a:prstGeom>
        </p:spPr>
        <p:txBody>
          <a:bodyPr spcFirstLastPara="1" wrap="square" lIns="91425" tIns="0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Barlow Semi Condensed"/>
              <a:buNone/>
              <a:defRPr sz="20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Barlow Semi Condensed"/>
              <a:buNone/>
              <a:defRPr sz="2000" b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Barlow Semi Condensed"/>
              <a:buNone/>
              <a:defRPr sz="2000" b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Barlow Semi Condensed"/>
              <a:buNone/>
              <a:defRPr sz="2000" b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Barlow Semi Condensed"/>
              <a:buNone/>
              <a:defRPr sz="2000" b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Barlow Semi Condensed"/>
              <a:buNone/>
              <a:defRPr sz="2000" b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Barlow Semi Condensed"/>
              <a:buNone/>
              <a:defRPr sz="2000" b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Barlow Semi Condensed"/>
              <a:buNone/>
              <a:defRPr sz="2000" b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Barlow Semi Condensed"/>
              <a:buNone/>
              <a:defRPr sz="2000" b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317" name="Google Shape;317;p30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rlow Semi Condensed"/>
              <a:buNone/>
              <a:defRPr sz="3000" b="1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6" name="Google Shape;336;p35"/>
          <p:cNvGrpSpPr/>
          <p:nvPr/>
        </p:nvGrpSpPr>
        <p:grpSpPr>
          <a:xfrm>
            <a:off x="4096779" y="598056"/>
            <a:ext cx="4715126" cy="4239112"/>
            <a:chOff x="4096779" y="598056"/>
            <a:chExt cx="4715126" cy="4239112"/>
          </a:xfrm>
        </p:grpSpPr>
        <p:sp>
          <p:nvSpPr>
            <p:cNvPr id="337" name="Google Shape;337;p35"/>
            <p:cNvSpPr/>
            <p:nvPr/>
          </p:nvSpPr>
          <p:spPr>
            <a:xfrm>
              <a:off x="4096779" y="598056"/>
              <a:ext cx="4333941" cy="3947388"/>
            </a:xfrm>
            <a:custGeom>
              <a:avLst/>
              <a:gdLst/>
              <a:ahLst/>
              <a:cxnLst/>
              <a:rect l="l" t="t" r="r" b="b"/>
              <a:pathLst>
                <a:path w="193739" h="176459" extrusionOk="0">
                  <a:moveTo>
                    <a:pt x="124266" y="0"/>
                  </a:moveTo>
                  <a:cubicBezTo>
                    <a:pt x="115512" y="0"/>
                    <a:pt x="106927" y="3060"/>
                    <a:pt x="99938" y="9933"/>
                  </a:cubicBezTo>
                  <a:cubicBezTo>
                    <a:pt x="95168" y="14637"/>
                    <a:pt x="91232" y="20141"/>
                    <a:pt x="86562" y="24944"/>
                  </a:cubicBezTo>
                  <a:cubicBezTo>
                    <a:pt x="71418" y="40488"/>
                    <a:pt x="53105" y="40689"/>
                    <a:pt x="34458" y="48594"/>
                  </a:cubicBezTo>
                  <a:cubicBezTo>
                    <a:pt x="21616" y="54065"/>
                    <a:pt x="10174" y="63438"/>
                    <a:pt x="4804" y="76614"/>
                  </a:cubicBezTo>
                  <a:cubicBezTo>
                    <a:pt x="934" y="86021"/>
                    <a:pt x="0" y="96429"/>
                    <a:pt x="2135" y="106402"/>
                  </a:cubicBezTo>
                  <a:cubicBezTo>
                    <a:pt x="7939" y="133588"/>
                    <a:pt x="34892" y="156305"/>
                    <a:pt x="59543" y="166012"/>
                  </a:cubicBezTo>
                  <a:cubicBezTo>
                    <a:pt x="75310" y="172242"/>
                    <a:pt x="94676" y="176458"/>
                    <a:pt x="113744" y="176458"/>
                  </a:cubicBezTo>
                  <a:cubicBezTo>
                    <a:pt x="134694" y="176458"/>
                    <a:pt x="155285" y="171370"/>
                    <a:pt x="170355" y="158273"/>
                  </a:cubicBezTo>
                  <a:cubicBezTo>
                    <a:pt x="183098" y="147232"/>
                    <a:pt x="191137" y="131520"/>
                    <a:pt x="191937" y="114675"/>
                  </a:cubicBezTo>
                  <a:cubicBezTo>
                    <a:pt x="193739" y="77115"/>
                    <a:pt x="182164" y="31682"/>
                    <a:pt x="150041" y="8732"/>
                  </a:cubicBezTo>
                  <a:cubicBezTo>
                    <a:pt x="142280" y="3177"/>
                    <a:pt x="133185" y="0"/>
                    <a:pt x="1242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8" name="Google Shape;338;p35"/>
            <p:cNvGrpSpPr/>
            <p:nvPr/>
          </p:nvGrpSpPr>
          <p:grpSpPr>
            <a:xfrm flipH="1">
              <a:off x="7959296" y="3500278"/>
              <a:ext cx="852610" cy="1336890"/>
              <a:chOff x="712946" y="3541416"/>
              <a:chExt cx="852610" cy="1336890"/>
            </a:xfrm>
          </p:grpSpPr>
          <p:grpSp>
            <p:nvGrpSpPr>
              <p:cNvPr id="339" name="Google Shape;339;p35"/>
              <p:cNvGrpSpPr/>
              <p:nvPr/>
            </p:nvGrpSpPr>
            <p:grpSpPr>
              <a:xfrm>
                <a:off x="712946" y="3541416"/>
                <a:ext cx="852610" cy="1024031"/>
                <a:chOff x="4068796" y="2408889"/>
                <a:chExt cx="1113503" cy="1337379"/>
              </a:xfrm>
            </p:grpSpPr>
            <p:sp>
              <p:nvSpPr>
                <p:cNvPr id="340" name="Google Shape;340;p35"/>
                <p:cNvSpPr/>
                <p:nvPr/>
              </p:nvSpPr>
              <p:spPr>
                <a:xfrm>
                  <a:off x="4068796" y="2628395"/>
                  <a:ext cx="179225" cy="1397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06" h="5854" extrusionOk="0">
                      <a:moveTo>
                        <a:pt x="2313" y="0"/>
                      </a:moveTo>
                      <a:cubicBezTo>
                        <a:pt x="2231" y="0"/>
                        <a:pt x="2149" y="5"/>
                        <a:pt x="2068" y="16"/>
                      </a:cubicBezTo>
                      <a:cubicBezTo>
                        <a:pt x="801" y="216"/>
                        <a:pt x="0" y="1450"/>
                        <a:pt x="367" y="2684"/>
                      </a:cubicBezTo>
                      <a:cubicBezTo>
                        <a:pt x="634" y="3919"/>
                        <a:pt x="1902" y="4853"/>
                        <a:pt x="3002" y="5320"/>
                      </a:cubicBezTo>
                      <a:cubicBezTo>
                        <a:pt x="4166" y="5827"/>
                        <a:pt x="6852" y="5854"/>
                        <a:pt x="7405" y="5854"/>
                      </a:cubicBezTo>
                      <a:cubicBezTo>
                        <a:pt x="7470" y="5854"/>
                        <a:pt x="7506" y="5853"/>
                        <a:pt x="7506" y="5853"/>
                      </a:cubicBezTo>
                      <a:cubicBezTo>
                        <a:pt x="7506" y="5853"/>
                        <a:pt x="6805" y="3752"/>
                        <a:pt x="6738" y="3652"/>
                      </a:cubicBezTo>
                      <a:cubicBezTo>
                        <a:pt x="6070" y="2251"/>
                        <a:pt x="4034" y="0"/>
                        <a:pt x="231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1" name="Google Shape;341;p35"/>
                <p:cNvSpPr/>
                <p:nvPr/>
              </p:nvSpPr>
              <p:spPr>
                <a:xfrm>
                  <a:off x="4073572" y="2408889"/>
                  <a:ext cx="1108728" cy="13373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434" h="56010" extrusionOk="0">
                      <a:moveTo>
                        <a:pt x="9775" y="1"/>
                      </a:moveTo>
                      <a:cubicBezTo>
                        <a:pt x="9473" y="1"/>
                        <a:pt x="9165" y="65"/>
                        <a:pt x="8873" y="202"/>
                      </a:cubicBezTo>
                      <a:cubicBezTo>
                        <a:pt x="7272" y="1036"/>
                        <a:pt x="6839" y="4272"/>
                        <a:pt x="7105" y="5840"/>
                      </a:cubicBezTo>
                      <a:cubicBezTo>
                        <a:pt x="7138" y="5972"/>
                        <a:pt x="7730" y="8075"/>
                        <a:pt x="7772" y="8075"/>
                      </a:cubicBezTo>
                      <a:cubicBezTo>
                        <a:pt x="7772" y="8075"/>
                        <a:pt x="7772" y="8075"/>
                        <a:pt x="7773" y="8075"/>
                      </a:cubicBezTo>
                      <a:lnTo>
                        <a:pt x="7806" y="8041"/>
                      </a:lnTo>
                      <a:lnTo>
                        <a:pt x="7806" y="8041"/>
                      </a:lnTo>
                      <a:cubicBezTo>
                        <a:pt x="7739" y="8575"/>
                        <a:pt x="7672" y="9109"/>
                        <a:pt x="7606" y="9709"/>
                      </a:cubicBezTo>
                      <a:cubicBezTo>
                        <a:pt x="7472" y="10843"/>
                        <a:pt x="7372" y="12078"/>
                        <a:pt x="7339" y="13479"/>
                      </a:cubicBezTo>
                      <a:cubicBezTo>
                        <a:pt x="7272" y="14946"/>
                        <a:pt x="7306" y="16447"/>
                        <a:pt x="7439" y="17915"/>
                      </a:cubicBezTo>
                      <a:cubicBezTo>
                        <a:pt x="7572" y="19550"/>
                        <a:pt x="7839" y="21184"/>
                        <a:pt x="8273" y="22785"/>
                      </a:cubicBezTo>
                      <a:lnTo>
                        <a:pt x="8273" y="22852"/>
                      </a:lnTo>
                      <a:cubicBezTo>
                        <a:pt x="8006" y="22418"/>
                        <a:pt x="7139" y="21184"/>
                        <a:pt x="7072" y="21084"/>
                      </a:cubicBezTo>
                      <a:cubicBezTo>
                        <a:pt x="6203" y="20074"/>
                        <a:pt x="4107" y="18688"/>
                        <a:pt x="2471" y="18688"/>
                      </a:cubicBezTo>
                      <a:cubicBezTo>
                        <a:pt x="2161" y="18688"/>
                        <a:pt x="1867" y="18738"/>
                        <a:pt x="1601" y="18849"/>
                      </a:cubicBezTo>
                      <a:cubicBezTo>
                        <a:pt x="434" y="19349"/>
                        <a:pt x="0" y="20750"/>
                        <a:pt x="634" y="21851"/>
                      </a:cubicBezTo>
                      <a:cubicBezTo>
                        <a:pt x="1235" y="22985"/>
                        <a:pt x="2702" y="23519"/>
                        <a:pt x="3903" y="23719"/>
                      </a:cubicBezTo>
                      <a:cubicBezTo>
                        <a:pt x="4045" y="23741"/>
                        <a:pt x="4205" y="23750"/>
                        <a:pt x="4376" y="23750"/>
                      </a:cubicBezTo>
                      <a:cubicBezTo>
                        <a:pt x="5813" y="23750"/>
                        <a:pt x="8098" y="23078"/>
                        <a:pt x="8306" y="23019"/>
                      </a:cubicBezTo>
                      <a:cubicBezTo>
                        <a:pt x="8773" y="24653"/>
                        <a:pt x="9340" y="26221"/>
                        <a:pt x="10007" y="27755"/>
                      </a:cubicBezTo>
                      <a:cubicBezTo>
                        <a:pt x="10408" y="28656"/>
                        <a:pt x="10841" y="29557"/>
                        <a:pt x="11275" y="30457"/>
                      </a:cubicBezTo>
                      <a:cubicBezTo>
                        <a:pt x="11008" y="30090"/>
                        <a:pt x="10775" y="29724"/>
                        <a:pt x="10741" y="29690"/>
                      </a:cubicBezTo>
                      <a:cubicBezTo>
                        <a:pt x="9844" y="28681"/>
                        <a:pt x="7768" y="27294"/>
                        <a:pt x="6138" y="27294"/>
                      </a:cubicBezTo>
                      <a:cubicBezTo>
                        <a:pt x="5829" y="27294"/>
                        <a:pt x="5536" y="27344"/>
                        <a:pt x="5271" y="27455"/>
                      </a:cubicBezTo>
                      <a:cubicBezTo>
                        <a:pt x="4103" y="27989"/>
                        <a:pt x="3670" y="29390"/>
                        <a:pt x="4303" y="30491"/>
                      </a:cubicBezTo>
                      <a:cubicBezTo>
                        <a:pt x="4937" y="31592"/>
                        <a:pt x="6405" y="32159"/>
                        <a:pt x="7606" y="32325"/>
                      </a:cubicBezTo>
                      <a:cubicBezTo>
                        <a:pt x="7739" y="32345"/>
                        <a:pt x="7890" y="32353"/>
                        <a:pt x="8053" y="32353"/>
                      </a:cubicBezTo>
                      <a:cubicBezTo>
                        <a:pt x="9315" y="32353"/>
                        <a:pt x="11314" y="31839"/>
                        <a:pt x="11875" y="31692"/>
                      </a:cubicBezTo>
                      <a:cubicBezTo>
                        <a:pt x="12042" y="32025"/>
                        <a:pt x="12209" y="32359"/>
                        <a:pt x="12376" y="32692"/>
                      </a:cubicBezTo>
                      <a:cubicBezTo>
                        <a:pt x="13210" y="34327"/>
                        <a:pt x="14010" y="35961"/>
                        <a:pt x="14778" y="37562"/>
                      </a:cubicBezTo>
                      <a:cubicBezTo>
                        <a:pt x="15044" y="38130"/>
                        <a:pt x="15278" y="38730"/>
                        <a:pt x="15545" y="39297"/>
                      </a:cubicBezTo>
                      <a:cubicBezTo>
                        <a:pt x="15311" y="38963"/>
                        <a:pt x="15111" y="38663"/>
                        <a:pt x="15078" y="38630"/>
                      </a:cubicBezTo>
                      <a:cubicBezTo>
                        <a:pt x="14186" y="37599"/>
                        <a:pt x="12132" y="36220"/>
                        <a:pt x="10508" y="36220"/>
                      </a:cubicBezTo>
                      <a:cubicBezTo>
                        <a:pt x="10187" y="36220"/>
                        <a:pt x="9882" y="36274"/>
                        <a:pt x="9607" y="36395"/>
                      </a:cubicBezTo>
                      <a:cubicBezTo>
                        <a:pt x="8440" y="36895"/>
                        <a:pt x="8006" y="38330"/>
                        <a:pt x="8640" y="39430"/>
                      </a:cubicBezTo>
                      <a:cubicBezTo>
                        <a:pt x="9274" y="40531"/>
                        <a:pt x="10741" y="41098"/>
                        <a:pt x="11942" y="41265"/>
                      </a:cubicBezTo>
                      <a:cubicBezTo>
                        <a:pt x="12082" y="41285"/>
                        <a:pt x="12237" y="41294"/>
                        <a:pt x="12402" y="41294"/>
                      </a:cubicBezTo>
                      <a:cubicBezTo>
                        <a:pt x="13623" y="41294"/>
                        <a:pt x="15436" y="40808"/>
                        <a:pt x="16112" y="40631"/>
                      </a:cubicBezTo>
                      <a:cubicBezTo>
                        <a:pt x="16345" y="41232"/>
                        <a:pt x="16579" y="41832"/>
                        <a:pt x="16779" y="42399"/>
                      </a:cubicBezTo>
                      <a:cubicBezTo>
                        <a:pt x="16912" y="42833"/>
                        <a:pt x="17046" y="43200"/>
                        <a:pt x="17146" y="43600"/>
                      </a:cubicBezTo>
                      <a:cubicBezTo>
                        <a:pt x="17246" y="44000"/>
                        <a:pt x="17379" y="44401"/>
                        <a:pt x="17479" y="44801"/>
                      </a:cubicBezTo>
                      <a:cubicBezTo>
                        <a:pt x="17680" y="45568"/>
                        <a:pt x="17880" y="46369"/>
                        <a:pt x="18047" y="47136"/>
                      </a:cubicBezTo>
                      <a:cubicBezTo>
                        <a:pt x="18147" y="47636"/>
                        <a:pt x="18247" y="48137"/>
                        <a:pt x="18347" y="48670"/>
                      </a:cubicBezTo>
                      <a:cubicBezTo>
                        <a:pt x="18080" y="48103"/>
                        <a:pt x="17546" y="47003"/>
                        <a:pt x="17513" y="46903"/>
                      </a:cubicBezTo>
                      <a:cubicBezTo>
                        <a:pt x="16754" y="45657"/>
                        <a:pt x="14612" y="43777"/>
                        <a:pt x="12926" y="43777"/>
                      </a:cubicBezTo>
                      <a:cubicBezTo>
                        <a:pt x="12760" y="43777"/>
                        <a:pt x="12598" y="43795"/>
                        <a:pt x="12443" y="43834"/>
                      </a:cubicBezTo>
                      <a:cubicBezTo>
                        <a:pt x="11208" y="44167"/>
                        <a:pt x="10541" y="45535"/>
                        <a:pt x="11042" y="46736"/>
                      </a:cubicBezTo>
                      <a:cubicBezTo>
                        <a:pt x="11475" y="47903"/>
                        <a:pt x="12843" y="48704"/>
                        <a:pt x="14010" y="49037"/>
                      </a:cubicBezTo>
                      <a:cubicBezTo>
                        <a:pt x="14451" y="49176"/>
                        <a:pt x="15077" y="49223"/>
                        <a:pt x="15721" y="49223"/>
                      </a:cubicBezTo>
                      <a:cubicBezTo>
                        <a:pt x="16931" y="49223"/>
                        <a:pt x="18207" y="49059"/>
                        <a:pt x="18447" y="49037"/>
                      </a:cubicBezTo>
                      <a:cubicBezTo>
                        <a:pt x="18614" y="49871"/>
                        <a:pt x="18747" y="50705"/>
                        <a:pt x="18880" y="51472"/>
                      </a:cubicBezTo>
                      <a:cubicBezTo>
                        <a:pt x="19181" y="53174"/>
                        <a:pt x="19414" y="54708"/>
                        <a:pt x="19581" y="56009"/>
                      </a:cubicBezTo>
                      <a:lnTo>
                        <a:pt x="20782" y="56009"/>
                      </a:lnTo>
                      <a:cubicBezTo>
                        <a:pt x="20582" y="54675"/>
                        <a:pt x="20315" y="53074"/>
                        <a:pt x="19948" y="51272"/>
                      </a:cubicBezTo>
                      <a:cubicBezTo>
                        <a:pt x="19781" y="50438"/>
                        <a:pt x="19581" y="49504"/>
                        <a:pt x="19381" y="48570"/>
                      </a:cubicBezTo>
                      <a:cubicBezTo>
                        <a:pt x="20215" y="48237"/>
                        <a:pt x="21049" y="47870"/>
                        <a:pt x="21849" y="47436"/>
                      </a:cubicBezTo>
                      <a:cubicBezTo>
                        <a:pt x="22750" y="48437"/>
                        <a:pt x="25118" y="49604"/>
                        <a:pt x="25452" y="49738"/>
                      </a:cubicBezTo>
                      <a:cubicBezTo>
                        <a:pt x="25118" y="50538"/>
                        <a:pt x="24785" y="51306"/>
                        <a:pt x="24484" y="52040"/>
                      </a:cubicBezTo>
                      <a:cubicBezTo>
                        <a:pt x="23817" y="53541"/>
                        <a:pt x="23217" y="54875"/>
                        <a:pt x="22650" y="56009"/>
                      </a:cubicBezTo>
                      <a:lnTo>
                        <a:pt x="23917" y="56009"/>
                      </a:lnTo>
                      <a:cubicBezTo>
                        <a:pt x="24384" y="54942"/>
                        <a:pt x="24918" y="53774"/>
                        <a:pt x="25452" y="52440"/>
                      </a:cubicBezTo>
                      <a:cubicBezTo>
                        <a:pt x="25785" y="51639"/>
                        <a:pt x="26119" y="50772"/>
                        <a:pt x="26486" y="49871"/>
                      </a:cubicBezTo>
                      <a:cubicBezTo>
                        <a:pt x="26757" y="49925"/>
                        <a:pt x="28631" y="50309"/>
                        <a:pt x="30024" y="50309"/>
                      </a:cubicBezTo>
                      <a:cubicBezTo>
                        <a:pt x="30347" y="50309"/>
                        <a:pt x="30644" y="50289"/>
                        <a:pt x="30889" y="50238"/>
                      </a:cubicBezTo>
                      <a:cubicBezTo>
                        <a:pt x="32057" y="49971"/>
                        <a:pt x="33491" y="49304"/>
                        <a:pt x="34025" y="48137"/>
                      </a:cubicBezTo>
                      <a:cubicBezTo>
                        <a:pt x="34558" y="47003"/>
                        <a:pt x="34025" y="45635"/>
                        <a:pt x="32824" y="45168"/>
                      </a:cubicBezTo>
                      <a:cubicBezTo>
                        <a:pt x="32618" y="45099"/>
                        <a:pt x="32398" y="45068"/>
                        <a:pt x="32170" y="45068"/>
                      </a:cubicBezTo>
                      <a:cubicBezTo>
                        <a:pt x="30516" y="45068"/>
                        <a:pt x="28403" y="46723"/>
                        <a:pt x="27553" y="47837"/>
                      </a:cubicBezTo>
                      <a:cubicBezTo>
                        <a:pt x="27487" y="47937"/>
                        <a:pt x="26986" y="48837"/>
                        <a:pt x="26653" y="49404"/>
                      </a:cubicBezTo>
                      <a:cubicBezTo>
                        <a:pt x="26786" y="49037"/>
                        <a:pt x="26920" y="48670"/>
                        <a:pt x="27086" y="48304"/>
                      </a:cubicBezTo>
                      <a:cubicBezTo>
                        <a:pt x="27353" y="47570"/>
                        <a:pt x="27587" y="46802"/>
                        <a:pt x="27854" y="46002"/>
                      </a:cubicBezTo>
                      <a:cubicBezTo>
                        <a:pt x="27987" y="45602"/>
                        <a:pt x="28120" y="45201"/>
                        <a:pt x="28220" y="44801"/>
                      </a:cubicBezTo>
                      <a:cubicBezTo>
                        <a:pt x="28354" y="44401"/>
                        <a:pt x="28421" y="43967"/>
                        <a:pt x="28554" y="43567"/>
                      </a:cubicBezTo>
                      <a:cubicBezTo>
                        <a:pt x="28788" y="42566"/>
                        <a:pt x="28954" y="41565"/>
                        <a:pt x="29121" y="40565"/>
                      </a:cubicBezTo>
                      <a:cubicBezTo>
                        <a:pt x="29762" y="40789"/>
                        <a:pt x="31940" y="41536"/>
                        <a:pt x="33146" y="41536"/>
                      </a:cubicBezTo>
                      <a:cubicBezTo>
                        <a:pt x="33196" y="41536"/>
                        <a:pt x="33244" y="41535"/>
                        <a:pt x="33291" y="41532"/>
                      </a:cubicBezTo>
                      <a:cubicBezTo>
                        <a:pt x="34492" y="41432"/>
                        <a:pt x="36026" y="40998"/>
                        <a:pt x="36727" y="39931"/>
                      </a:cubicBezTo>
                      <a:cubicBezTo>
                        <a:pt x="37427" y="38897"/>
                        <a:pt x="37093" y="37429"/>
                        <a:pt x="35993" y="36829"/>
                      </a:cubicBezTo>
                      <a:cubicBezTo>
                        <a:pt x="35674" y="36662"/>
                        <a:pt x="35304" y="36590"/>
                        <a:pt x="34908" y="36590"/>
                      </a:cubicBezTo>
                      <a:cubicBezTo>
                        <a:pt x="33316" y="36590"/>
                        <a:pt x="31290" y="37755"/>
                        <a:pt x="30355" y="38663"/>
                      </a:cubicBezTo>
                      <a:cubicBezTo>
                        <a:pt x="30289" y="38730"/>
                        <a:pt x="29555" y="39631"/>
                        <a:pt x="29188" y="40164"/>
                      </a:cubicBezTo>
                      <a:cubicBezTo>
                        <a:pt x="29255" y="39531"/>
                        <a:pt x="29355" y="38930"/>
                        <a:pt x="29455" y="38296"/>
                      </a:cubicBezTo>
                      <a:cubicBezTo>
                        <a:pt x="29655" y="36528"/>
                        <a:pt x="29822" y="34694"/>
                        <a:pt x="30022" y="32892"/>
                      </a:cubicBezTo>
                      <a:cubicBezTo>
                        <a:pt x="30055" y="32325"/>
                        <a:pt x="30122" y="31792"/>
                        <a:pt x="30189" y="31225"/>
                      </a:cubicBezTo>
                      <a:cubicBezTo>
                        <a:pt x="30411" y="31320"/>
                        <a:pt x="32903" y="32232"/>
                        <a:pt x="34321" y="32232"/>
                      </a:cubicBezTo>
                      <a:cubicBezTo>
                        <a:pt x="34392" y="32232"/>
                        <a:pt x="34460" y="32230"/>
                        <a:pt x="34525" y="32225"/>
                      </a:cubicBezTo>
                      <a:cubicBezTo>
                        <a:pt x="35726" y="32159"/>
                        <a:pt x="37227" y="31725"/>
                        <a:pt x="37927" y="30658"/>
                      </a:cubicBezTo>
                      <a:cubicBezTo>
                        <a:pt x="38661" y="29590"/>
                        <a:pt x="38328" y="28156"/>
                        <a:pt x="37194" y="27555"/>
                      </a:cubicBezTo>
                      <a:cubicBezTo>
                        <a:pt x="36874" y="27389"/>
                        <a:pt x="36505" y="27317"/>
                        <a:pt x="36109" y="27317"/>
                      </a:cubicBezTo>
                      <a:cubicBezTo>
                        <a:pt x="34518" y="27317"/>
                        <a:pt x="32498" y="28482"/>
                        <a:pt x="31590" y="29390"/>
                      </a:cubicBezTo>
                      <a:cubicBezTo>
                        <a:pt x="31489" y="29457"/>
                        <a:pt x="30455" y="30791"/>
                        <a:pt x="30189" y="31125"/>
                      </a:cubicBezTo>
                      <a:cubicBezTo>
                        <a:pt x="30322" y="29890"/>
                        <a:pt x="30455" y="28689"/>
                        <a:pt x="30656" y="27489"/>
                      </a:cubicBezTo>
                      <a:cubicBezTo>
                        <a:pt x="30889" y="25887"/>
                        <a:pt x="31256" y="24286"/>
                        <a:pt x="31690" y="22719"/>
                      </a:cubicBezTo>
                      <a:cubicBezTo>
                        <a:pt x="31785" y="22750"/>
                        <a:pt x="34414" y="23759"/>
                        <a:pt x="35869" y="23759"/>
                      </a:cubicBezTo>
                      <a:cubicBezTo>
                        <a:pt x="35935" y="23759"/>
                        <a:pt x="35999" y="23757"/>
                        <a:pt x="36059" y="23753"/>
                      </a:cubicBezTo>
                      <a:cubicBezTo>
                        <a:pt x="37260" y="23653"/>
                        <a:pt x="38761" y="23219"/>
                        <a:pt x="39462" y="22151"/>
                      </a:cubicBezTo>
                      <a:cubicBezTo>
                        <a:pt x="40196" y="21117"/>
                        <a:pt x="39862" y="19650"/>
                        <a:pt x="38728" y="19049"/>
                      </a:cubicBezTo>
                      <a:cubicBezTo>
                        <a:pt x="38409" y="18883"/>
                        <a:pt x="38040" y="18811"/>
                        <a:pt x="37644" y="18811"/>
                      </a:cubicBezTo>
                      <a:cubicBezTo>
                        <a:pt x="36052" y="18811"/>
                        <a:pt x="34032" y="19976"/>
                        <a:pt x="33124" y="20884"/>
                      </a:cubicBezTo>
                      <a:cubicBezTo>
                        <a:pt x="33024" y="20984"/>
                        <a:pt x="31890" y="22385"/>
                        <a:pt x="31723" y="22652"/>
                      </a:cubicBezTo>
                      <a:cubicBezTo>
                        <a:pt x="31723" y="22552"/>
                        <a:pt x="31756" y="22485"/>
                        <a:pt x="31790" y="22385"/>
                      </a:cubicBezTo>
                      <a:cubicBezTo>
                        <a:pt x="32290" y="20817"/>
                        <a:pt x="32924" y="19316"/>
                        <a:pt x="33658" y="17882"/>
                      </a:cubicBezTo>
                      <a:cubicBezTo>
                        <a:pt x="34091" y="17048"/>
                        <a:pt x="34492" y="16314"/>
                        <a:pt x="34959" y="15613"/>
                      </a:cubicBezTo>
                      <a:cubicBezTo>
                        <a:pt x="35492" y="15847"/>
                        <a:pt x="37827" y="17014"/>
                        <a:pt x="39095" y="17048"/>
                      </a:cubicBezTo>
                      <a:cubicBezTo>
                        <a:pt x="39203" y="17054"/>
                        <a:pt x="39314" y="17057"/>
                        <a:pt x="39425" y="17057"/>
                      </a:cubicBezTo>
                      <a:cubicBezTo>
                        <a:pt x="40587" y="17057"/>
                        <a:pt x="41903" y="16729"/>
                        <a:pt x="42664" y="15847"/>
                      </a:cubicBezTo>
                      <a:cubicBezTo>
                        <a:pt x="43498" y="14880"/>
                        <a:pt x="43331" y="13412"/>
                        <a:pt x="42264" y="12678"/>
                      </a:cubicBezTo>
                      <a:cubicBezTo>
                        <a:pt x="41865" y="12412"/>
                        <a:pt x="41357" y="12302"/>
                        <a:pt x="40804" y="12302"/>
                      </a:cubicBezTo>
                      <a:cubicBezTo>
                        <a:pt x="39276" y="12302"/>
                        <a:pt x="37399" y="13144"/>
                        <a:pt x="36493" y="13879"/>
                      </a:cubicBezTo>
                      <a:cubicBezTo>
                        <a:pt x="36426" y="13946"/>
                        <a:pt x="35793" y="14579"/>
                        <a:pt x="35326" y="15046"/>
                      </a:cubicBezTo>
                      <a:cubicBezTo>
                        <a:pt x="35526" y="14713"/>
                        <a:pt x="35726" y="14379"/>
                        <a:pt x="35926" y="14079"/>
                      </a:cubicBezTo>
                      <a:cubicBezTo>
                        <a:pt x="36693" y="12945"/>
                        <a:pt x="37460" y="11944"/>
                        <a:pt x="38128" y="11077"/>
                      </a:cubicBezTo>
                      <a:cubicBezTo>
                        <a:pt x="38528" y="10577"/>
                        <a:pt x="38895" y="10143"/>
                        <a:pt x="39228" y="9743"/>
                      </a:cubicBezTo>
                      <a:cubicBezTo>
                        <a:pt x="39862" y="9743"/>
                        <a:pt x="42431" y="9643"/>
                        <a:pt x="43531" y="9109"/>
                      </a:cubicBezTo>
                      <a:cubicBezTo>
                        <a:pt x="44666" y="8608"/>
                        <a:pt x="45866" y="7641"/>
                        <a:pt x="46133" y="6407"/>
                      </a:cubicBezTo>
                      <a:cubicBezTo>
                        <a:pt x="46433" y="5173"/>
                        <a:pt x="45600" y="3938"/>
                        <a:pt x="44365" y="3772"/>
                      </a:cubicBezTo>
                      <a:cubicBezTo>
                        <a:pt x="44296" y="3764"/>
                        <a:pt x="44226" y="3760"/>
                        <a:pt x="44156" y="3760"/>
                      </a:cubicBezTo>
                      <a:cubicBezTo>
                        <a:pt x="42402" y="3760"/>
                        <a:pt x="40403" y="6098"/>
                        <a:pt x="39762" y="7541"/>
                      </a:cubicBezTo>
                      <a:cubicBezTo>
                        <a:pt x="39695" y="7641"/>
                        <a:pt x="39062" y="9743"/>
                        <a:pt x="39095" y="9743"/>
                      </a:cubicBezTo>
                      <a:lnTo>
                        <a:pt x="39128" y="9743"/>
                      </a:lnTo>
                      <a:cubicBezTo>
                        <a:pt x="38795" y="10143"/>
                        <a:pt x="38428" y="10543"/>
                        <a:pt x="38027" y="11010"/>
                      </a:cubicBezTo>
                      <a:cubicBezTo>
                        <a:pt x="37327" y="11877"/>
                        <a:pt x="36560" y="12845"/>
                        <a:pt x="35759" y="13979"/>
                      </a:cubicBezTo>
                      <a:cubicBezTo>
                        <a:pt x="34925" y="15180"/>
                        <a:pt x="34125" y="16414"/>
                        <a:pt x="33424" y="17715"/>
                      </a:cubicBezTo>
                      <a:cubicBezTo>
                        <a:pt x="32624" y="19183"/>
                        <a:pt x="31923" y="20684"/>
                        <a:pt x="31389" y="22252"/>
                      </a:cubicBezTo>
                      <a:cubicBezTo>
                        <a:pt x="31389" y="22285"/>
                        <a:pt x="31389" y="22285"/>
                        <a:pt x="31389" y="22318"/>
                      </a:cubicBezTo>
                      <a:cubicBezTo>
                        <a:pt x="31389" y="21785"/>
                        <a:pt x="31389" y="20317"/>
                        <a:pt x="31356" y="20183"/>
                      </a:cubicBezTo>
                      <a:cubicBezTo>
                        <a:pt x="31156" y="18582"/>
                        <a:pt x="29822" y="15613"/>
                        <a:pt x="28020" y="15280"/>
                      </a:cubicBezTo>
                      <a:cubicBezTo>
                        <a:pt x="27908" y="15262"/>
                        <a:pt x="27796" y="15253"/>
                        <a:pt x="27686" y="15253"/>
                      </a:cubicBezTo>
                      <a:cubicBezTo>
                        <a:pt x="26583" y="15253"/>
                        <a:pt x="25613" y="16132"/>
                        <a:pt x="25552" y="17315"/>
                      </a:cubicBezTo>
                      <a:cubicBezTo>
                        <a:pt x="25452" y="18549"/>
                        <a:pt x="26386" y="19850"/>
                        <a:pt x="27286" y="20650"/>
                      </a:cubicBezTo>
                      <a:cubicBezTo>
                        <a:pt x="28287" y="21551"/>
                        <a:pt x="31123" y="22418"/>
                        <a:pt x="31323" y="22485"/>
                      </a:cubicBezTo>
                      <a:cubicBezTo>
                        <a:pt x="30822" y="24086"/>
                        <a:pt x="30422" y="25721"/>
                        <a:pt x="30155" y="27389"/>
                      </a:cubicBezTo>
                      <a:cubicBezTo>
                        <a:pt x="29988" y="28356"/>
                        <a:pt x="29822" y="29357"/>
                        <a:pt x="29688" y="30324"/>
                      </a:cubicBezTo>
                      <a:lnTo>
                        <a:pt x="29688" y="29390"/>
                      </a:lnTo>
                      <a:cubicBezTo>
                        <a:pt x="29488" y="27789"/>
                        <a:pt x="28154" y="24787"/>
                        <a:pt x="26352" y="24486"/>
                      </a:cubicBezTo>
                      <a:cubicBezTo>
                        <a:pt x="26240" y="24468"/>
                        <a:pt x="26128" y="24459"/>
                        <a:pt x="26017" y="24459"/>
                      </a:cubicBezTo>
                      <a:cubicBezTo>
                        <a:pt x="24914" y="24459"/>
                        <a:pt x="23945" y="25336"/>
                        <a:pt x="23884" y="26488"/>
                      </a:cubicBezTo>
                      <a:cubicBezTo>
                        <a:pt x="23784" y="27755"/>
                        <a:pt x="24718" y="29056"/>
                        <a:pt x="25619" y="29824"/>
                      </a:cubicBezTo>
                      <a:cubicBezTo>
                        <a:pt x="26486" y="30624"/>
                        <a:pt x="28921" y="31458"/>
                        <a:pt x="29555" y="31658"/>
                      </a:cubicBezTo>
                      <a:cubicBezTo>
                        <a:pt x="29488" y="32025"/>
                        <a:pt x="29455" y="32392"/>
                        <a:pt x="29388" y="32792"/>
                      </a:cubicBezTo>
                      <a:cubicBezTo>
                        <a:pt x="29188" y="34594"/>
                        <a:pt x="28988" y="36395"/>
                        <a:pt x="28721" y="38163"/>
                      </a:cubicBezTo>
                      <a:cubicBezTo>
                        <a:pt x="28621" y="38797"/>
                        <a:pt x="28521" y="39430"/>
                        <a:pt x="28387" y="40031"/>
                      </a:cubicBezTo>
                      <a:lnTo>
                        <a:pt x="28387" y="39230"/>
                      </a:lnTo>
                      <a:cubicBezTo>
                        <a:pt x="28187" y="37629"/>
                        <a:pt x="26853" y="34627"/>
                        <a:pt x="25052" y="34327"/>
                      </a:cubicBezTo>
                      <a:cubicBezTo>
                        <a:pt x="24939" y="34309"/>
                        <a:pt x="24827" y="34300"/>
                        <a:pt x="24716" y="34300"/>
                      </a:cubicBezTo>
                      <a:cubicBezTo>
                        <a:pt x="23614" y="34300"/>
                        <a:pt x="22644" y="35176"/>
                        <a:pt x="22583" y="36328"/>
                      </a:cubicBezTo>
                      <a:cubicBezTo>
                        <a:pt x="22483" y="37596"/>
                        <a:pt x="23417" y="38863"/>
                        <a:pt x="24318" y="39664"/>
                      </a:cubicBezTo>
                      <a:cubicBezTo>
                        <a:pt x="25185" y="40465"/>
                        <a:pt x="27387" y="41198"/>
                        <a:pt x="28120" y="41432"/>
                      </a:cubicBezTo>
                      <a:cubicBezTo>
                        <a:pt x="27987" y="42066"/>
                        <a:pt x="27854" y="42700"/>
                        <a:pt x="27720" y="43300"/>
                      </a:cubicBezTo>
                      <a:cubicBezTo>
                        <a:pt x="27587" y="43700"/>
                        <a:pt x="27520" y="44101"/>
                        <a:pt x="27387" y="44501"/>
                      </a:cubicBezTo>
                      <a:cubicBezTo>
                        <a:pt x="27220" y="44901"/>
                        <a:pt x="27120" y="45301"/>
                        <a:pt x="26986" y="45668"/>
                      </a:cubicBezTo>
                      <a:cubicBezTo>
                        <a:pt x="26719" y="46436"/>
                        <a:pt x="26453" y="47203"/>
                        <a:pt x="26152" y="47903"/>
                      </a:cubicBezTo>
                      <a:cubicBezTo>
                        <a:pt x="25952" y="48437"/>
                        <a:pt x="25785" y="48904"/>
                        <a:pt x="25585" y="49371"/>
                      </a:cubicBezTo>
                      <a:cubicBezTo>
                        <a:pt x="25685" y="48771"/>
                        <a:pt x="25852" y="47536"/>
                        <a:pt x="25852" y="47436"/>
                      </a:cubicBezTo>
                      <a:cubicBezTo>
                        <a:pt x="25819" y="46002"/>
                        <a:pt x="25418" y="44601"/>
                        <a:pt x="24718" y="43400"/>
                      </a:cubicBezTo>
                      <a:cubicBezTo>
                        <a:pt x="24718" y="43233"/>
                        <a:pt x="24685" y="43066"/>
                        <a:pt x="24685" y="42900"/>
                      </a:cubicBezTo>
                      <a:cubicBezTo>
                        <a:pt x="24540" y="41832"/>
                        <a:pt x="23597" y="41039"/>
                        <a:pt x="22546" y="41039"/>
                      </a:cubicBezTo>
                      <a:cubicBezTo>
                        <a:pt x="22382" y="41039"/>
                        <a:pt x="22216" y="41058"/>
                        <a:pt x="22049" y="41098"/>
                      </a:cubicBezTo>
                      <a:cubicBezTo>
                        <a:pt x="20315" y="41565"/>
                        <a:pt x="19214" y="44634"/>
                        <a:pt x="19147" y="46235"/>
                      </a:cubicBezTo>
                      <a:cubicBezTo>
                        <a:pt x="19147" y="46335"/>
                        <a:pt x="19214" y="47370"/>
                        <a:pt x="19247" y="48037"/>
                      </a:cubicBezTo>
                      <a:cubicBezTo>
                        <a:pt x="19147" y="47636"/>
                        <a:pt x="19081" y="47269"/>
                        <a:pt x="18981" y="46869"/>
                      </a:cubicBezTo>
                      <a:cubicBezTo>
                        <a:pt x="18814" y="46102"/>
                        <a:pt x="18580" y="45335"/>
                        <a:pt x="18380" y="44534"/>
                      </a:cubicBezTo>
                      <a:cubicBezTo>
                        <a:pt x="18247" y="44134"/>
                        <a:pt x="18147" y="43734"/>
                        <a:pt x="18013" y="43333"/>
                      </a:cubicBezTo>
                      <a:cubicBezTo>
                        <a:pt x="17880" y="42933"/>
                        <a:pt x="17746" y="42499"/>
                        <a:pt x="17613" y="42099"/>
                      </a:cubicBezTo>
                      <a:cubicBezTo>
                        <a:pt x="17246" y="41165"/>
                        <a:pt x="16846" y="40231"/>
                        <a:pt x="16445" y="39297"/>
                      </a:cubicBezTo>
                      <a:cubicBezTo>
                        <a:pt x="17113" y="39130"/>
                        <a:pt x="19514" y="38496"/>
                        <a:pt x="20482" y="37763"/>
                      </a:cubicBezTo>
                      <a:cubicBezTo>
                        <a:pt x="21416" y="37029"/>
                        <a:pt x="22450" y="35828"/>
                        <a:pt x="22416" y="34560"/>
                      </a:cubicBezTo>
                      <a:cubicBezTo>
                        <a:pt x="22448" y="33367"/>
                        <a:pt x="21503" y="32381"/>
                        <a:pt x="20335" y="32381"/>
                      </a:cubicBezTo>
                      <a:cubicBezTo>
                        <a:pt x="20262" y="32381"/>
                        <a:pt x="20189" y="32384"/>
                        <a:pt x="20115" y="32392"/>
                      </a:cubicBezTo>
                      <a:cubicBezTo>
                        <a:pt x="18313" y="32559"/>
                        <a:pt x="16779" y="35428"/>
                        <a:pt x="16445" y="37029"/>
                      </a:cubicBezTo>
                      <a:cubicBezTo>
                        <a:pt x="16445" y="37095"/>
                        <a:pt x="16312" y="38263"/>
                        <a:pt x="16279" y="38897"/>
                      </a:cubicBezTo>
                      <a:cubicBezTo>
                        <a:pt x="16012" y="38363"/>
                        <a:pt x="15745" y="37796"/>
                        <a:pt x="15478" y="37229"/>
                      </a:cubicBezTo>
                      <a:cubicBezTo>
                        <a:pt x="14677" y="35628"/>
                        <a:pt x="13810" y="34027"/>
                        <a:pt x="12976" y="32392"/>
                      </a:cubicBezTo>
                      <a:cubicBezTo>
                        <a:pt x="12709" y="31925"/>
                        <a:pt x="12443" y="31425"/>
                        <a:pt x="12209" y="30924"/>
                      </a:cubicBezTo>
                      <a:cubicBezTo>
                        <a:pt x="12443" y="30858"/>
                        <a:pt x="15311" y="30191"/>
                        <a:pt x="16379" y="29390"/>
                      </a:cubicBezTo>
                      <a:cubicBezTo>
                        <a:pt x="17313" y="28656"/>
                        <a:pt x="18347" y="27455"/>
                        <a:pt x="18347" y="26154"/>
                      </a:cubicBezTo>
                      <a:cubicBezTo>
                        <a:pt x="18379" y="24945"/>
                        <a:pt x="17379" y="23979"/>
                        <a:pt x="16186" y="23979"/>
                      </a:cubicBezTo>
                      <a:cubicBezTo>
                        <a:pt x="16129" y="23979"/>
                        <a:pt x="16070" y="23981"/>
                        <a:pt x="16012" y="23986"/>
                      </a:cubicBezTo>
                      <a:cubicBezTo>
                        <a:pt x="14210" y="24186"/>
                        <a:pt x="12676" y="27022"/>
                        <a:pt x="12342" y="28623"/>
                      </a:cubicBezTo>
                      <a:cubicBezTo>
                        <a:pt x="12309" y="28723"/>
                        <a:pt x="12176" y="30391"/>
                        <a:pt x="12142" y="30824"/>
                      </a:cubicBezTo>
                      <a:cubicBezTo>
                        <a:pt x="11575" y="29757"/>
                        <a:pt x="11042" y="28656"/>
                        <a:pt x="10541" y="27555"/>
                      </a:cubicBezTo>
                      <a:cubicBezTo>
                        <a:pt x="9841" y="26088"/>
                        <a:pt x="9240" y="24553"/>
                        <a:pt x="8773" y="22985"/>
                      </a:cubicBezTo>
                      <a:cubicBezTo>
                        <a:pt x="8873" y="22985"/>
                        <a:pt x="11875" y="22285"/>
                        <a:pt x="12976" y="21451"/>
                      </a:cubicBezTo>
                      <a:cubicBezTo>
                        <a:pt x="13910" y="20717"/>
                        <a:pt x="14944" y="19516"/>
                        <a:pt x="14911" y="18249"/>
                      </a:cubicBezTo>
                      <a:cubicBezTo>
                        <a:pt x="14943" y="17038"/>
                        <a:pt x="13971" y="16040"/>
                        <a:pt x="12779" y="16040"/>
                      </a:cubicBezTo>
                      <a:cubicBezTo>
                        <a:pt x="12723" y="16040"/>
                        <a:pt x="12666" y="16043"/>
                        <a:pt x="12609" y="16047"/>
                      </a:cubicBezTo>
                      <a:cubicBezTo>
                        <a:pt x="10808" y="16247"/>
                        <a:pt x="9274" y="19116"/>
                        <a:pt x="8940" y="20684"/>
                      </a:cubicBezTo>
                      <a:cubicBezTo>
                        <a:pt x="8907" y="20817"/>
                        <a:pt x="8740" y="22618"/>
                        <a:pt x="8740" y="22952"/>
                      </a:cubicBezTo>
                      <a:cubicBezTo>
                        <a:pt x="8707" y="22852"/>
                        <a:pt x="8673" y="22752"/>
                        <a:pt x="8640" y="22652"/>
                      </a:cubicBezTo>
                      <a:cubicBezTo>
                        <a:pt x="8206" y="21084"/>
                        <a:pt x="7873" y="19483"/>
                        <a:pt x="7706" y="17848"/>
                      </a:cubicBezTo>
                      <a:cubicBezTo>
                        <a:pt x="7606" y="16948"/>
                        <a:pt x="7572" y="16114"/>
                        <a:pt x="7539" y="15247"/>
                      </a:cubicBezTo>
                      <a:cubicBezTo>
                        <a:pt x="8106" y="15180"/>
                        <a:pt x="10708" y="14846"/>
                        <a:pt x="11775" y="14179"/>
                      </a:cubicBezTo>
                      <a:cubicBezTo>
                        <a:pt x="12843" y="13545"/>
                        <a:pt x="13944" y="12478"/>
                        <a:pt x="14077" y="11210"/>
                      </a:cubicBezTo>
                      <a:cubicBezTo>
                        <a:pt x="14244" y="9943"/>
                        <a:pt x="13310" y="8809"/>
                        <a:pt x="12009" y="8775"/>
                      </a:cubicBezTo>
                      <a:cubicBezTo>
                        <a:pt x="10208" y="8775"/>
                        <a:pt x="8340" y="11444"/>
                        <a:pt x="7839" y="12978"/>
                      </a:cubicBezTo>
                      <a:cubicBezTo>
                        <a:pt x="7806" y="13045"/>
                        <a:pt x="7639" y="13946"/>
                        <a:pt x="7506" y="14579"/>
                      </a:cubicBezTo>
                      <a:lnTo>
                        <a:pt x="7506" y="13445"/>
                      </a:lnTo>
                      <a:cubicBezTo>
                        <a:pt x="7506" y="12078"/>
                        <a:pt x="7606" y="10843"/>
                        <a:pt x="7672" y="9709"/>
                      </a:cubicBezTo>
                      <a:cubicBezTo>
                        <a:pt x="7739" y="9109"/>
                        <a:pt x="7806" y="8508"/>
                        <a:pt x="7873" y="8008"/>
                      </a:cubicBezTo>
                      <a:cubicBezTo>
                        <a:pt x="8373" y="7641"/>
                        <a:pt x="10474" y="6173"/>
                        <a:pt x="11108" y="5106"/>
                      </a:cubicBezTo>
                      <a:cubicBezTo>
                        <a:pt x="11775" y="4038"/>
                        <a:pt x="12276" y="2604"/>
                        <a:pt x="11775" y="1403"/>
                      </a:cubicBezTo>
                      <a:cubicBezTo>
                        <a:pt x="11478" y="536"/>
                        <a:pt x="10648" y="1"/>
                        <a:pt x="977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2" name="Google Shape;342;p35"/>
                <p:cNvSpPr/>
                <p:nvPr/>
              </p:nvSpPr>
              <p:spPr>
                <a:xfrm>
                  <a:off x="4795173" y="2580282"/>
                  <a:ext cx="130658" cy="191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72" h="8036" extrusionOk="0">
                      <a:moveTo>
                        <a:pt x="2451" y="1"/>
                      </a:moveTo>
                      <a:cubicBezTo>
                        <a:pt x="1563" y="1"/>
                        <a:pt x="735" y="570"/>
                        <a:pt x="435" y="1497"/>
                      </a:cubicBezTo>
                      <a:cubicBezTo>
                        <a:pt x="1" y="2698"/>
                        <a:pt x="535" y="4166"/>
                        <a:pt x="1202" y="5166"/>
                      </a:cubicBezTo>
                      <a:cubicBezTo>
                        <a:pt x="1969" y="6334"/>
                        <a:pt x="4671" y="8035"/>
                        <a:pt x="4671" y="8035"/>
                      </a:cubicBezTo>
                      <a:cubicBezTo>
                        <a:pt x="4704" y="8035"/>
                        <a:pt x="5238" y="5934"/>
                        <a:pt x="5271" y="5800"/>
                      </a:cubicBezTo>
                      <a:cubicBezTo>
                        <a:pt x="5471" y="4199"/>
                        <a:pt x="4971" y="997"/>
                        <a:pt x="3337" y="196"/>
                      </a:cubicBezTo>
                      <a:cubicBezTo>
                        <a:pt x="3046" y="63"/>
                        <a:pt x="2745" y="1"/>
                        <a:pt x="245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43" name="Google Shape;343;p35"/>
              <p:cNvGrpSpPr/>
              <p:nvPr/>
            </p:nvGrpSpPr>
            <p:grpSpPr>
              <a:xfrm>
                <a:off x="922744" y="4526394"/>
                <a:ext cx="396430" cy="351911"/>
                <a:chOff x="4342790" y="3695265"/>
                <a:chExt cx="517736" cy="459594"/>
              </a:xfrm>
            </p:grpSpPr>
            <p:sp>
              <p:nvSpPr>
                <p:cNvPr id="344" name="Google Shape;344;p35"/>
                <p:cNvSpPr/>
                <p:nvPr/>
              </p:nvSpPr>
              <p:spPr>
                <a:xfrm>
                  <a:off x="4342790" y="3695265"/>
                  <a:ext cx="517736" cy="4595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83" h="19248" extrusionOk="0">
                      <a:moveTo>
                        <a:pt x="0" y="0"/>
                      </a:moveTo>
                      <a:lnTo>
                        <a:pt x="2168" y="19247"/>
                      </a:lnTo>
                      <a:lnTo>
                        <a:pt x="19514" y="19247"/>
                      </a:lnTo>
                      <a:lnTo>
                        <a:pt x="21682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10850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5" name="Google Shape;345;p35"/>
                <p:cNvSpPr/>
                <p:nvPr/>
              </p:nvSpPr>
              <p:spPr>
                <a:xfrm>
                  <a:off x="4352341" y="3779696"/>
                  <a:ext cx="498610" cy="43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82" h="1835" extrusionOk="0">
                      <a:moveTo>
                        <a:pt x="0" y="0"/>
                      </a:moveTo>
                      <a:lnTo>
                        <a:pt x="200" y="1835"/>
                      </a:lnTo>
                      <a:lnTo>
                        <a:pt x="20648" y="1835"/>
                      </a:lnTo>
                      <a:lnTo>
                        <a:pt x="20882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6" name="Google Shape;346;p35"/>
                <p:cNvSpPr/>
                <p:nvPr/>
              </p:nvSpPr>
              <p:spPr>
                <a:xfrm>
                  <a:off x="4363492" y="3877642"/>
                  <a:ext cx="476308" cy="438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48" h="1836" extrusionOk="0">
                      <a:moveTo>
                        <a:pt x="0" y="1"/>
                      </a:moveTo>
                      <a:lnTo>
                        <a:pt x="200" y="1836"/>
                      </a:lnTo>
                      <a:lnTo>
                        <a:pt x="19748" y="1836"/>
                      </a:lnTo>
                      <a:lnTo>
                        <a:pt x="1994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8" name="Google Shape;348;p36"/>
          <p:cNvGrpSpPr/>
          <p:nvPr/>
        </p:nvGrpSpPr>
        <p:grpSpPr>
          <a:xfrm>
            <a:off x="332026" y="651874"/>
            <a:ext cx="8479354" cy="4184995"/>
            <a:chOff x="332026" y="651874"/>
            <a:chExt cx="8479354" cy="4184995"/>
          </a:xfrm>
        </p:grpSpPr>
        <p:grpSp>
          <p:nvGrpSpPr>
            <p:cNvPr id="349" name="Google Shape;349;p36"/>
            <p:cNvGrpSpPr/>
            <p:nvPr/>
          </p:nvGrpSpPr>
          <p:grpSpPr>
            <a:xfrm>
              <a:off x="6302149" y="774668"/>
              <a:ext cx="2509231" cy="4062090"/>
              <a:chOff x="6302149" y="774668"/>
              <a:chExt cx="2509231" cy="4062090"/>
            </a:xfrm>
          </p:grpSpPr>
          <p:grpSp>
            <p:nvGrpSpPr>
              <p:cNvPr id="350" name="Google Shape;350;p36"/>
              <p:cNvGrpSpPr/>
              <p:nvPr/>
            </p:nvGrpSpPr>
            <p:grpSpPr>
              <a:xfrm>
                <a:off x="6302149" y="774668"/>
                <a:ext cx="1059531" cy="705003"/>
                <a:chOff x="3445125" y="2682350"/>
                <a:chExt cx="849800" cy="565450"/>
              </a:xfrm>
            </p:grpSpPr>
            <p:sp>
              <p:nvSpPr>
                <p:cNvPr id="351" name="Google Shape;351;p36"/>
                <p:cNvSpPr/>
                <p:nvPr/>
              </p:nvSpPr>
              <p:spPr>
                <a:xfrm>
                  <a:off x="3445125" y="2714875"/>
                  <a:ext cx="533750" cy="532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50" h="21317" extrusionOk="0">
                      <a:moveTo>
                        <a:pt x="10681" y="6816"/>
                      </a:moveTo>
                      <a:cubicBezTo>
                        <a:pt x="12650" y="6816"/>
                        <a:pt x="14544" y="8339"/>
                        <a:pt x="14544" y="10642"/>
                      </a:cubicBezTo>
                      <a:cubicBezTo>
                        <a:pt x="14544" y="12777"/>
                        <a:pt x="12843" y="14478"/>
                        <a:pt x="10708" y="14478"/>
                      </a:cubicBezTo>
                      <a:cubicBezTo>
                        <a:pt x="7306" y="14478"/>
                        <a:pt x="5571" y="10375"/>
                        <a:pt x="8006" y="7940"/>
                      </a:cubicBezTo>
                      <a:cubicBezTo>
                        <a:pt x="8783" y="7164"/>
                        <a:pt x="9741" y="6816"/>
                        <a:pt x="10681" y="6816"/>
                      </a:cubicBezTo>
                      <a:close/>
                      <a:moveTo>
                        <a:pt x="9107" y="1"/>
                      </a:moveTo>
                      <a:lnTo>
                        <a:pt x="8774" y="3203"/>
                      </a:lnTo>
                      <a:cubicBezTo>
                        <a:pt x="8073" y="3370"/>
                        <a:pt x="7439" y="3637"/>
                        <a:pt x="6839" y="3970"/>
                      </a:cubicBezTo>
                      <a:lnTo>
                        <a:pt x="4304" y="1969"/>
                      </a:lnTo>
                      <a:lnTo>
                        <a:pt x="2036" y="4237"/>
                      </a:lnTo>
                      <a:lnTo>
                        <a:pt x="4037" y="6772"/>
                      </a:lnTo>
                      <a:cubicBezTo>
                        <a:pt x="3670" y="7340"/>
                        <a:pt x="3403" y="8007"/>
                        <a:pt x="3236" y="8674"/>
                      </a:cubicBezTo>
                      <a:lnTo>
                        <a:pt x="1" y="9007"/>
                      </a:lnTo>
                      <a:lnTo>
                        <a:pt x="1" y="12243"/>
                      </a:lnTo>
                      <a:lnTo>
                        <a:pt x="3236" y="12610"/>
                      </a:lnTo>
                      <a:cubicBezTo>
                        <a:pt x="3403" y="13277"/>
                        <a:pt x="3670" y="13911"/>
                        <a:pt x="4004" y="14511"/>
                      </a:cubicBezTo>
                      <a:lnTo>
                        <a:pt x="1969" y="17046"/>
                      </a:lnTo>
                      <a:lnTo>
                        <a:pt x="4270" y="19315"/>
                      </a:lnTo>
                      <a:lnTo>
                        <a:pt x="6772" y="17313"/>
                      </a:lnTo>
                      <a:cubicBezTo>
                        <a:pt x="7373" y="17647"/>
                        <a:pt x="8006" y="17914"/>
                        <a:pt x="8674" y="18081"/>
                      </a:cubicBezTo>
                      <a:lnTo>
                        <a:pt x="9041" y="21316"/>
                      </a:lnTo>
                      <a:lnTo>
                        <a:pt x="12243" y="21316"/>
                      </a:lnTo>
                      <a:lnTo>
                        <a:pt x="12610" y="18114"/>
                      </a:lnTo>
                      <a:cubicBezTo>
                        <a:pt x="13277" y="17947"/>
                        <a:pt x="13944" y="17680"/>
                        <a:pt x="14544" y="17313"/>
                      </a:cubicBezTo>
                      <a:lnTo>
                        <a:pt x="17080" y="19348"/>
                      </a:lnTo>
                      <a:lnTo>
                        <a:pt x="19348" y="17080"/>
                      </a:lnTo>
                      <a:lnTo>
                        <a:pt x="17313" y="14545"/>
                      </a:lnTo>
                      <a:cubicBezTo>
                        <a:pt x="17680" y="13944"/>
                        <a:pt x="17947" y="13310"/>
                        <a:pt x="18114" y="12643"/>
                      </a:cubicBezTo>
                      <a:lnTo>
                        <a:pt x="21349" y="12276"/>
                      </a:lnTo>
                      <a:lnTo>
                        <a:pt x="21349" y="9074"/>
                      </a:lnTo>
                      <a:lnTo>
                        <a:pt x="18147" y="8707"/>
                      </a:lnTo>
                      <a:cubicBezTo>
                        <a:pt x="17980" y="8040"/>
                        <a:pt x="17713" y="7406"/>
                        <a:pt x="17380" y="6806"/>
                      </a:cubicBezTo>
                      <a:lnTo>
                        <a:pt x="19381" y="4271"/>
                      </a:lnTo>
                      <a:lnTo>
                        <a:pt x="17113" y="2002"/>
                      </a:lnTo>
                      <a:lnTo>
                        <a:pt x="14611" y="4004"/>
                      </a:lnTo>
                      <a:cubicBezTo>
                        <a:pt x="14011" y="3670"/>
                        <a:pt x="13344" y="3403"/>
                        <a:pt x="12676" y="3203"/>
                      </a:cubicBezTo>
                      <a:lnTo>
                        <a:pt x="12343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10850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2" name="Google Shape;352;p36"/>
                <p:cNvSpPr/>
                <p:nvPr/>
              </p:nvSpPr>
              <p:spPr>
                <a:xfrm>
                  <a:off x="3932975" y="2682350"/>
                  <a:ext cx="361950" cy="361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78" h="14445" extrusionOk="0">
                      <a:moveTo>
                        <a:pt x="7226" y="4654"/>
                      </a:moveTo>
                      <a:cubicBezTo>
                        <a:pt x="8400" y="4654"/>
                        <a:pt x="9553" y="5439"/>
                        <a:pt x="9774" y="6806"/>
                      </a:cubicBezTo>
                      <a:cubicBezTo>
                        <a:pt x="10008" y="8207"/>
                        <a:pt x="9074" y="9541"/>
                        <a:pt x="7673" y="9775"/>
                      </a:cubicBezTo>
                      <a:cubicBezTo>
                        <a:pt x="7523" y="9799"/>
                        <a:pt x="7377" y="9810"/>
                        <a:pt x="7234" y="9810"/>
                      </a:cubicBezTo>
                      <a:cubicBezTo>
                        <a:pt x="5206" y="9810"/>
                        <a:pt x="3891" y="7483"/>
                        <a:pt x="5138" y="5738"/>
                      </a:cubicBezTo>
                      <a:cubicBezTo>
                        <a:pt x="5668" y="4996"/>
                        <a:pt x="6452" y="4654"/>
                        <a:pt x="7226" y="4654"/>
                      </a:cubicBezTo>
                      <a:close/>
                      <a:moveTo>
                        <a:pt x="7139" y="1"/>
                      </a:moveTo>
                      <a:lnTo>
                        <a:pt x="5004" y="368"/>
                      </a:lnTo>
                      <a:lnTo>
                        <a:pt x="5138" y="2536"/>
                      </a:lnTo>
                      <a:cubicBezTo>
                        <a:pt x="4704" y="2736"/>
                        <a:pt x="4304" y="2970"/>
                        <a:pt x="3937" y="3270"/>
                      </a:cubicBezTo>
                      <a:lnTo>
                        <a:pt x="2035" y="2203"/>
                      </a:lnTo>
                      <a:lnTo>
                        <a:pt x="801" y="3937"/>
                      </a:lnTo>
                      <a:lnTo>
                        <a:pt x="2402" y="5405"/>
                      </a:lnTo>
                      <a:cubicBezTo>
                        <a:pt x="2236" y="5839"/>
                        <a:pt x="2136" y="6272"/>
                        <a:pt x="2069" y="6739"/>
                      </a:cubicBezTo>
                      <a:lnTo>
                        <a:pt x="1" y="7340"/>
                      </a:lnTo>
                      <a:lnTo>
                        <a:pt x="368" y="9474"/>
                      </a:lnTo>
                      <a:lnTo>
                        <a:pt x="2502" y="9341"/>
                      </a:lnTo>
                      <a:cubicBezTo>
                        <a:pt x="2703" y="9775"/>
                        <a:pt x="2936" y="10175"/>
                        <a:pt x="3236" y="10509"/>
                      </a:cubicBezTo>
                      <a:lnTo>
                        <a:pt x="2202" y="12410"/>
                      </a:lnTo>
                      <a:lnTo>
                        <a:pt x="3937" y="13677"/>
                      </a:lnTo>
                      <a:lnTo>
                        <a:pt x="5405" y="12043"/>
                      </a:lnTo>
                      <a:cubicBezTo>
                        <a:pt x="5838" y="12243"/>
                        <a:pt x="6272" y="12343"/>
                        <a:pt x="6739" y="12377"/>
                      </a:cubicBezTo>
                      <a:lnTo>
                        <a:pt x="7339" y="14445"/>
                      </a:lnTo>
                      <a:lnTo>
                        <a:pt x="9474" y="14111"/>
                      </a:lnTo>
                      <a:lnTo>
                        <a:pt x="9341" y="11943"/>
                      </a:lnTo>
                      <a:cubicBezTo>
                        <a:pt x="9774" y="11743"/>
                        <a:pt x="10175" y="11509"/>
                        <a:pt x="10542" y="11209"/>
                      </a:cubicBezTo>
                      <a:lnTo>
                        <a:pt x="12443" y="12276"/>
                      </a:lnTo>
                      <a:lnTo>
                        <a:pt x="13677" y="10509"/>
                      </a:lnTo>
                      <a:lnTo>
                        <a:pt x="12076" y="9074"/>
                      </a:lnTo>
                      <a:cubicBezTo>
                        <a:pt x="12243" y="8641"/>
                        <a:pt x="12343" y="8174"/>
                        <a:pt x="12376" y="7707"/>
                      </a:cubicBezTo>
                      <a:lnTo>
                        <a:pt x="14478" y="7139"/>
                      </a:lnTo>
                      <a:lnTo>
                        <a:pt x="14111" y="5005"/>
                      </a:lnTo>
                      <a:lnTo>
                        <a:pt x="11976" y="5138"/>
                      </a:lnTo>
                      <a:cubicBezTo>
                        <a:pt x="11776" y="4704"/>
                        <a:pt x="11509" y="4304"/>
                        <a:pt x="11242" y="3937"/>
                      </a:cubicBezTo>
                      <a:lnTo>
                        <a:pt x="12276" y="2036"/>
                      </a:lnTo>
                      <a:lnTo>
                        <a:pt x="10542" y="802"/>
                      </a:lnTo>
                      <a:lnTo>
                        <a:pt x="9074" y="2403"/>
                      </a:lnTo>
                      <a:cubicBezTo>
                        <a:pt x="8640" y="2236"/>
                        <a:pt x="8207" y="2136"/>
                        <a:pt x="7740" y="2102"/>
                      </a:cubicBezTo>
                      <a:lnTo>
                        <a:pt x="713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 w="10850" cap="flat" cmpd="sng">
                  <a:solidFill>
                    <a:schemeClr val="dk2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53" name="Google Shape;353;p36"/>
              <p:cNvSpPr/>
              <p:nvPr/>
            </p:nvSpPr>
            <p:spPr>
              <a:xfrm>
                <a:off x="7034375" y="1647650"/>
                <a:ext cx="362513" cy="500392"/>
              </a:xfrm>
              <a:custGeom>
                <a:avLst/>
                <a:gdLst/>
                <a:ahLst/>
                <a:cxnLst/>
                <a:rect l="l" t="t" r="r" b="b"/>
                <a:pathLst>
                  <a:path w="11842" h="16346" extrusionOk="0">
                    <a:moveTo>
                      <a:pt x="5912" y="2962"/>
                    </a:moveTo>
                    <a:cubicBezTo>
                      <a:pt x="7524" y="2962"/>
                      <a:pt x="9073" y="4215"/>
                      <a:pt x="9073" y="6105"/>
                    </a:cubicBezTo>
                    <a:cubicBezTo>
                      <a:pt x="9073" y="7840"/>
                      <a:pt x="7672" y="9241"/>
                      <a:pt x="5938" y="9241"/>
                    </a:cubicBezTo>
                    <a:cubicBezTo>
                      <a:pt x="3136" y="9241"/>
                      <a:pt x="1735" y="5872"/>
                      <a:pt x="3703" y="3904"/>
                    </a:cubicBezTo>
                    <a:cubicBezTo>
                      <a:pt x="4343" y="3253"/>
                      <a:pt x="5135" y="2962"/>
                      <a:pt x="5912" y="2962"/>
                    </a:cubicBezTo>
                    <a:close/>
                    <a:moveTo>
                      <a:pt x="5938" y="1"/>
                    </a:moveTo>
                    <a:cubicBezTo>
                      <a:pt x="2669" y="1"/>
                      <a:pt x="0" y="2670"/>
                      <a:pt x="0" y="5939"/>
                    </a:cubicBezTo>
                    <a:cubicBezTo>
                      <a:pt x="0" y="9208"/>
                      <a:pt x="5938" y="16346"/>
                      <a:pt x="5938" y="16346"/>
                    </a:cubicBezTo>
                    <a:cubicBezTo>
                      <a:pt x="5938" y="16346"/>
                      <a:pt x="11842" y="9208"/>
                      <a:pt x="11842" y="5939"/>
                    </a:cubicBezTo>
                    <a:cubicBezTo>
                      <a:pt x="11842" y="2670"/>
                      <a:pt x="9207" y="1"/>
                      <a:pt x="593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54" name="Google Shape;354;p36"/>
              <p:cNvGrpSpPr/>
              <p:nvPr/>
            </p:nvGrpSpPr>
            <p:grpSpPr>
              <a:xfrm>
                <a:off x="7754010" y="1090039"/>
                <a:ext cx="953343" cy="833628"/>
                <a:chOff x="11587150" y="2994500"/>
                <a:chExt cx="723875" cy="632975"/>
              </a:xfrm>
            </p:grpSpPr>
            <p:sp>
              <p:nvSpPr>
                <p:cNvPr id="355" name="Google Shape;355;p36"/>
                <p:cNvSpPr/>
                <p:nvPr/>
              </p:nvSpPr>
              <p:spPr>
                <a:xfrm>
                  <a:off x="12125050" y="3127075"/>
                  <a:ext cx="134275" cy="500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71" h="20016" extrusionOk="0">
                      <a:moveTo>
                        <a:pt x="0" y="1"/>
                      </a:moveTo>
                      <a:lnTo>
                        <a:pt x="0" y="20015"/>
                      </a:lnTo>
                      <a:lnTo>
                        <a:pt x="5371" y="20015"/>
                      </a:lnTo>
                      <a:lnTo>
                        <a:pt x="5371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10850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6" name="Google Shape;356;p36"/>
                <p:cNvSpPr/>
                <p:nvPr/>
              </p:nvSpPr>
              <p:spPr>
                <a:xfrm>
                  <a:off x="11945750" y="3238825"/>
                  <a:ext cx="134275" cy="388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71" h="15546" extrusionOk="0">
                      <a:moveTo>
                        <a:pt x="0" y="1"/>
                      </a:moveTo>
                      <a:lnTo>
                        <a:pt x="0" y="15545"/>
                      </a:lnTo>
                      <a:lnTo>
                        <a:pt x="5371" y="15545"/>
                      </a:lnTo>
                      <a:lnTo>
                        <a:pt x="537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 w="10850" cap="flat" cmpd="sng">
                  <a:solidFill>
                    <a:schemeClr val="dk2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7" name="Google Shape;357;p36"/>
                <p:cNvSpPr/>
                <p:nvPr/>
              </p:nvSpPr>
              <p:spPr>
                <a:xfrm>
                  <a:off x="11766450" y="3328050"/>
                  <a:ext cx="134275" cy="29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71" h="11943" extrusionOk="0">
                      <a:moveTo>
                        <a:pt x="0" y="1"/>
                      </a:moveTo>
                      <a:lnTo>
                        <a:pt x="0" y="11943"/>
                      </a:lnTo>
                      <a:lnTo>
                        <a:pt x="5371" y="11943"/>
                      </a:lnTo>
                      <a:lnTo>
                        <a:pt x="5371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10850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8" name="Google Shape;358;p36"/>
                <p:cNvSpPr/>
                <p:nvPr/>
              </p:nvSpPr>
              <p:spPr>
                <a:xfrm>
                  <a:off x="11587150" y="3403125"/>
                  <a:ext cx="135125" cy="224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05" h="8974" extrusionOk="0">
                      <a:moveTo>
                        <a:pt x="1" y="0"/>
                      </a:moveTo>
                      <a:lnTo>
                        <a:pt x="1" y="8973"/>
                      </a:lnTo>
                      <a:lnTo>
                        <a:pt x="5405" y="8973"/>
                      </a:lnTo>
                      <a:lnTo>
                        <a:pt x="540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 w="10850" cap="flat" cmpd="sng">
                  <a:solidFill>
                    <a:schemeClr val="dk2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9" name="Google Shape;359;p36"/>
                <p:cNvSpPr/>
                <p:nvPr/>
              </p:nvSpPr>
              <p:spPr>
                <a:xfrm>
                  <a:off x="11637200" y="3027850"/>
                  <a:ext cx="620450" cy="341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818" h="13677" extrusionOk="0">
                      <a:moveTo>
                        <a:pt x="24317" y="0"/>
                      </a:moveTo>
                      <a:lnTo>
                        <a:pt x="22216" y="1501"/>
                      </a:lnTo>
                      <a:lnTo>
                        <a:pt x="20181" y="200"/>
                      </a:lnTo>
                      <a:lnTo>
                        <a:pt x="15378" y="5671"/>
                      </a:lnTo>
                      <a:lnTo>
                        <a:pt x="12709" y="4870"/>
                      </a:lnTo>
                      <a:lnTo>
                        <a:pt x="8239" y="9741"/>
                      </a:lnTo>
                      <a:lnTo>
                        <a:pt x="5504" y="8807"/>
                      </a:lnTo>
                      <a:lnTo>
                        <a:pt x="0" y="13010"/>
                      </a:lnTo>
                      <a:lnTo>
                        <a:pt x="534" y="13677"/>
                      </a:lnTo>
                      <a:lnTo>
                        <a:pt x="5671" y="9774"/>
                      </a:lnTo>
                      <a:lnTo>
                        <a:pt x="8473" y="10708"/>
                      </a:lnTo>
                      <a:lnTo>
                        <a:pt x="12976" y="5871"/>
                      </a:lnTo>
                      <a:lnTo>
                        <a:pt x="15645" y="6672"/>
                      </a:lnTo>
                      <a:lnTo>
                        <a:pt x="20315" y="1335"/>
                      </a:lnTo>
                      <a:lnTo>
                        <a:pt x="22216" y="2535"/>
                      </a:lnTo>
                      <a:lnTo>
                        <a:pt x="24818" y="701"/>
                      </a:lnTo>
                      <a:lnTo>
                        <a:pt x="2431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0" name="Google Shape;360;p36"/>
                <p:cNvSpPr/>
                <p:nvPr/>
              </p:nvSpPr>
              <p:spPr>
                <a:xfrm>
                  <a:off x="12210100" y="2994500"/>
                  <a:ext cx="100925" cy="92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37" h="3703" extrusionOk="0">
                      <a:moveTo>
                        <a:pt x="4037" y="0"/>
                      </a:moveTo>
                      <a:lnTo>
                        <a:pt x="0" y="367"/>
                      </a:lnTo>
                      <a:lnTo>
                        <a:pt x="2335" y="3703"/>
                      </a:lnTo>
                      <a:lnTo>
                        <a:pt x="403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61" name="Google Shape;361;p36"/>
              <p:cNvGrpSpPr/>
              <p:nvPr/>
            </p:nvGrpSpPr>
            <p:grpSpPr>
              <a:xfrm>
                <a:off x="6708859" y="2470489"/>
                <a:ext cx="2102521" cy="2366269"/>
                <a:chOff x="4166475" y="2747700"/>
                <a:chExt cx="1979775" cy="2228125"/>
              </a:xfrm>
            </p:grpSpPr>
            <p:sp>
              <p:nvSpPr>
                <p:cNvPr id="362" name="Google Shape;362;p36"/>
                <p:cNvSpPr/>
                <p:nvPr/>
              </p:nvSpPr>
              <p:spPr>
                <a:xfrm>
                  <a:off x="4210675" y="3121625"/>
                  <a:ext cx="1935575" cy="185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423" h="74168" extrusionOk="0">
                      <a:moveTo>
                        <a:pt x="7396" y="0"/>
                      </a:moveTo>
                      <a:cubicBezTo>
                        <a:pt x="5739" y="0"/>
                        <a:pt x="4398" y="1290"/>
                        <a:pt x="4270" y="2945"/>
                      </a:cubicBezTo>
                      <a:lnTo>
                        <a:pt x="101" y="66423"/>
                      </a:lnTo>
                      <a:cubicBezTo>
                        <a:pt x="1" y="68158"/>
                        <a:pt x="1302" y="69659"/>
                        <a:pt x="3036" y="69759"/>
                      </a:cubicBezTo>
                      <a:lnTo>
                        <a:pt x="69784" y="74162"/>
                      </a:lnTo>
                      <a:cubicBezTo>
                        <a:pt x="69846" y="74166"/>
                        <a:pt x="69909" y="74168"/>
                        <a:pt x="69971" y="74168"/>
                      </a:cubicBezTo>
                      <a:cubicBezTo>
                        <a:pt x="71625" y="74168"/>
                        <a:pt x="73023" y="72898"/>
                        <a:pt x="73120" y="71194"/>
                      </a:cubicBezTo>
                      <a:lnTo>
                        <a:pt x="77289" y="7748"/>
                      </a:lnTo>
                      <a:cubicBezTo>
                        <a:pt x="77423" y="6014"/>
                        <a:pt x="76088" y="4512"/>
                        <a:pt x="74354" y="4379"/>
                      </a:cubicBezTo>
                      <a:lnTo>
                        <a:pt x="7639" y="9"/>
                      </a:lnTo>
                      <a:cubicBezTo>
                        <a:pt x="7558" y="3"/>
                        <a:pt x="7477" y="0"/>
                        <a:pt x="7396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10850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3" name="Google Shape;363;p36"/>
                <p:cNvSpPr/>
                <p:nvPr/>
              </p:nvSpPr>
              <p:spPr>
                <a:xfrm>
                  <a:off x="4166475" y="3048225"/>
                  <a:ext cx="1934750" cy="1853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390" h="74139" extrusionOk="0">
                      <a:moveTo>
                        <a:pt x="7391" y="0"/>
                      </a:moveTo>
                      <a:cubicBezTo>
                        <a:pt x="5736" y="0"/>
                        <a:pt x="4398" y="1261"/>
                        <a:pt x="4270" y="2945"/>
                      </a:cubicBezTo>
                      <a:lnTo>
                        <a:pt x="101" y="66391"/>
                      </a:lnTo>
                      <a:cubicBezTo>
                        <a:pt x="1" y="68159"/>
                        <a:pt x="1302" y="69626"/>
                        <a:pt x="3036" y="69760"/>
                      </a:cubicBezTo>
                      <a:lnTo>
                        <a:pt x="69751" y="74130"/>
                      </a:lnTo>
                      <a:cubicBezTo>
                        <a:pt x="69832" y="74136"/>
                        <a:pt x="69913" y="74139"/>
                        <a:pt x="69994" y="74139"/>
                      </a:cubicBezTo>
                      <a:cubicBezTo>
                        <a:pt x="71654" y="74139"/>
                        <a:pt x="73024" y="72848"/>
                        <a:pt x="73120" y="71194"/>
                      </a:cubicBezTo>
                      <a:lnTo>
                        <a:pt x="77289" y="7749"/>
                      </a:lnTo>
                      <a:cubicBezTo>
                        <a:pt x="77389" y="5981"/>
                        <a:pt x="76088" y="4480"/>
                        <a:pt x="74354" y="4380"/>
                      </a:cubicBezTo>
                      <a:lnTo>
                        <a:pt x="7639" y="10"/>
                      </a:lnTo>
                      <a:cubicBezTo>
                        <a:pt x="7556" y="3"/>
                        <a:pt x="7473" y="0"/>
                        <a:pt x="739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10850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4" name="Google Shape;364;p36"/>
                <p:cNvSpPr/>
                <p:nvPr/>
              </p:nvSpPr>
              <p:spPr>
                <a:xfrm>
                  <a:off x="4269050" y="3048325"/>
                  <a:ext cx="1832175" cy="258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287" h="10347" extrusionOk="0">
                      <a:moveTo>
                        <a:pt x="3353" y="1"/>
                      </a:moveTo>
                      <a:cubicBezTo>
                        <a:pt x="1698" y="1"/>
                        <a:pt x="297" y="1300"/>
                        <a:pt x="201" y="2941"/>
                      </a:cubicBezTo>
                      <a:lnTo>
                        <a:pt x="1" y="5543"/>
                      </a:lnTo>
                      <a:lnTo>
                        <a:pt x="73019" y="10347"/>
                      </a:lnTo>
                      <a:lnTo>
                        <a:pt x="73186" y="7745"/>
                      </a:lnTo>
                      <a:cubicBezTo>
                        <a:pt x="73286" y="6010"/>
                        <a:pt x="71985" y="4509"/>
                        <a:pt x="70251" y="4409"/>
                      </a:cubicBezTo>
                      <a:lnTo>
                        <a:pt x="3536" y="6"/>
                      </a:lnTo>
                      <a:cubicBezTo>
                        <a:pt x="3475" y="2"/>
                        <a:pt x="3414" y="1"/>
                        <a:pt x="335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10850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5" name="Google Shape;365;p36"/>
                <p:cNvSpPr/>
                <p:nvPr/>
              </p:nvSpPr>
              <p:spPr>
                <a:xfrm>
                  <a:off x="5740925" y="3199200"/>
                  <a:ext cx="56500" cy="47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0" h="1912" extrusionOk="0">
                      <a:moveTo>
                        <a:pt x="1253" y="1"/>
                      </a:moveTo>
                      <a:cubicBezTo>
                        <a:pt x="1039" y="1"/>
                        <a:pt x="821" y="75"/>
                        <a:pt x="635" y="242"/>
                      </a:cubicBezTo>
                      <a:cubicBezTo>
                        <a:pt x="1" y="809"/>
                        <a:pt x="335" y="1876"/>
                        <a:pt x="1202" y="1910"/>
                      </a:cubicBezTo>
                      <a:cubicBezTo>
                        <a:pt x="1223" y="1911"/>
                        <a:pt x="1243" y="1912"/>
                        <a:pt x="1264" y="1912"/>
                      </a:cubicBezTo>
                      <a:cubicBezTo>
                        <a:pt x="1769" y="1912"/>
                        <a:pt x="2172" y="1523"/>
                        <a:pt x="2236" y="1043"/>
                      </a:cubicBezTo>
                      <a:cubicBezTo>
                        <a:pt x="2259" y="430"/>
                        <a:pt x="1768" y="1"/>
                        <a:pt x="125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10850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6" name="Google Shape;366;p36"/>
                <p:cNvSpPr/>
                <p:nvPr/>
              </p:nvSpPr>
              <p:spPr>
                <a:xfrm>
                  <a:off x="5831825" y="3205050"/>
                  <a:ext cx="56500" cy="47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0" h="1912" extrusionOk="0">
                      <a:moveTo>
                        <a:pt x="1253" y="0"/>
                      </a:moveTo>
                      <a:cubicBezTo>
                        <a:pt x="1039" y="0"/>
                        <a:pt x="821" y="75"/>
                        <a:pt x="635" y="241"/>
                      </a:cubicBezTo>
                      <a:cubicBezTo>
                        <a:pt x="1" y="809"/>
                        <a:pt x="368" y="1876"/>
                        <a:pt x="1202" y="1909"/>
                      </a:cubicBezTo>
                      <a:cubicBezTo>
                        <a:pt x="1223" y="1911"/>
                        <a:pt x="1243" y="1911"/>
                        <a:pt x="1264" y="1911"/>
                      </a:cubicBezTo>
                      <a:cubicBezTo>
                        <a:pt x="1771" y="1911"/>
                        <a:pt x="2204" y="1523"/>
                        <a:pt x="2236" y="1042"/>
                      </a:cubicBezTo>
                      <a:cubicBezTo>
                        <a:pt x="2259" y="430"/>
                        <a:pt x="1768" y="0"/>
                        <a:pt x="125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10850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7" name="Google Shape;367;p36"/>
                <p:cNvSpPr/>
                <p:nvPr/>
              </p:nvSpPr>
              <p:spPr>
                <a:xfrm>
                  <a:off x="5922725" y="3210875"/>
                  <a:ext cx="57075" cy="48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1946" extrusionOk="0">
                      <a:moveTo>
                        <a:pt x="1259" y="1"/>
                      </a:moveTo>
                      <a:cubicBezTo>
                        <a:pt x="1042" y="1"/>
                        <a:pt x="821" y="75"/>
                        <a:pt x="635" y="242"/>
                      </a:cubicBezTo>
                      <a:cubicBezTo>
                        <a:pt x="1" y="809"/>
                        <a:pt x="368" y="1876"/>
                        <a:pt x="1202" y="1943"/>
                      </a:cubicBezTo>
                      <a:cubicBezTo>
                        <a:pt x="1223" y="1944"/>
                        <a:pt x="1243" y="1945"/>
                        <a:pt x="1264" y="1945"/>
                      </a:cubicBezTo>
                      <a:cubicBezTo>
                        <a:pt x="1771" y="1945"/>
                        <a:pt x="2204" y="1555"/>
                        <a:pt x="2236" y="1043"/>
                      </a:cubicBezTo>
                      <a:cubicBezTo>
                        <a:pt x="2283" y="430"/>
                        <a:pt x="1781" y="1"/>
                        <a:pt x="125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10850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8" name="Google Shape;368;p36"/>
                <p:cNvSpPr/>
                <p:nvPr/>
              </p:nvSpPr>
              <p:spPr>
                <a:xfrm>
                  <a:off x="4773575" y="2747700"/>
                  <a:ext cx="1041600" cy="1200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64" h="48033" extrusionOk="0">
                      <a:moveTo>
                        <a:pt x="18252" y="0"/>
                      </a:moveTo>
                      <a:cubicBezTo>
                        <a:pt x="15500" y="0"/>
                        <a:pt x="13444" y="456"/>
                        <a:pt x="13444" y="456"/>
                      </a:cubicBezTo>
                      <a:lnTo>
                        <a:pt x="12676" y="656"/>
                      </a:lnTo>
                      <a:cubicBezTo>
                        <a:pt x="10175" y="1423"/>
                        <a:pt x="2202" y="4092"/>
                        <a:pt x="1202" y="8462"/>
                      </a:cubicBezTo>
                      <a:cubicBezTo>
                        <a:pt x="1" y="13732"/>
                        <a:pt x="5138" y="18169"/>
                        <a:pt x="5138" y="18169"/>
                      </a:cubicBezTo>
                      <a:cubicBezTo>
                        <a:pt x="5138" y="18169"/>
                        <a:pt x="7306" y="25674"/>
                        <a:pt x="6272" y="28743"/>
                      </a:cubicBezTo>
                      <a:cubicBezTo>
                        <a:pt x="5204" y="31845"/>
                        <a:pt x="468" y="32479"/>
                        <a:pt x="1068" y="37716"/>
                      </a:cubicBezTo>
                      <a:cubicBezTo>
                        <a:pt x="1702" y="42953"/>
                        <a:pt x="6839" y="47656"/>
                        <a:pt x="20849" y="47957"/>
                      </a:cubicBezTo>
                      <a:cubicBezTo>
                        <a:pt x="22689" y="48000"/>
                        <a:pt x="24356" y="48032"/>
                        <a:pt x="25867" y="48032"/>
                      </a:cubicBezTo>
                      <a:cubicBezTo>
                        <a:pt x="35837" y="48032"/>
                        <a:pt x="39035" y="46650"/>
                        <a:pt x="40396" y="38250"/>
                      </a:cubicBezTo>
                      <a:cubicBezTo>
                        <a:pt x="41664" y="30411"/>
                        <a:pt x="35059" y="24707"/>
                        <a:pt x="33625" y="19069"/>
                      </a:cubicBezTo>
                      <a:cubicBezTo>
                        <a:pt x="32157" y="13398"/>
                        <a:pt x="34592" y="9929"/>
                        <a:pt x="29288" y="4025"/>
                      </a:cubicBezTo>
                      <a:cubicBezTo>
                        <a:pt x="26327" y="728"/>
                        <a:pt x="21733" y="0"/>
                        <a:pt x="1825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10850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9" name="Google Shape;369;p36"/>
                <p:cNvSpPr/>
                <p:nvPr/>
              </p:nvSpPr>
              <p:spPr>
                <a:xfrm>
                  <a:off x="4692700" y="2946725"/>
                  <a:ext cx="783900" cy="931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56" h="37273" extrusionOk="0">
                      <a:moveTo>
                        <a:pt x="15711" y="0"/>
                      </a:moveTo>
                      <a:cubicBezTo>
                        <a:pt x="15711" y="0"/>
                        <a:pt x="9006" y="2969"/>
                        <a:pt x="8806" y="4103"/>
                      </a:cubicBezTo>
                      <a:cubicBezTo>
                        <a:pt x="8640" y="5237"/>
                        <a:pt x="5838" y="13143"/>
                        <a:pt x="6438" y="17546"/>
                      </a:cubicBezTo>
                      <a:cubicBezTo>
                        <a:pt x="7072" y="21916"/>
                        <a:pt x="13543" y="22450"/>
                        <a:pt x="13543" y="22450"/>
                      </a:cubicBezTo>
                      <a:cubicBezTo>
                        <a:pt x="13543" y="22450"/>
                        <a:pt x="13343" y="25418"/>
                        <a:pt x="10007" y="27453"/>
                      </a:cubicBezTo>
                      <a:cubicBezTo>
                        <a:pt x="6671" y="29521"/>
                        <a:pt x="0" y="32423"/>
                        <a:pt x="0" y="32423"/>
                      </a:cubicBezTo>
                      <a:cubicBezTo>
                        <a:pt x="0" y="32423"/>
                        <a:pt x="5637" y="37273"/>
                        <a:pt x="17614" y="37273"/>
                      </a:cubicBezTo>
                      <a:cubicBezTo>
                        <a:pt x="17964" y="37273"/>
                        <a:pt x="18319" y="37269"/>
                        <a:pt x="18680" y="37260"/>
                      </a:cubicBezTo>
                      <a:cubicBezTo>
                        <a:pt x="31356" y="36927"/>
                        <a:pt x="30822" y="34325"/>
                        <a:pt x="30822" y="34325"/>
                      </a:cubicBezTo>
                      <a:cubicBezTo>
                        <a:pt x="28420" y="32724"/>
                        <a:pt x="26219" y="30856"/>
                        <a:pt x="24217" y="28754"/>
                      </a:cubicBezTo>
                      <a:cubicBezTo>
                        <a:pt x="21349" y="25585"/>
                        <a:pt x="20381" y="21082"/>
                        <a:pt x="20882" y="18947"/>
                      </a:cubicBezTo>
                      <a:cubicBezTo>
                        <a:pt x="21382" y="16812"/>
                        <a:pt x="21249" y="15411"/>
                        <a:pt x="19381" y="10508"/>
                      </a:cubicBezTo>
                      <a:cubicBezTo>
                        <a:pt x="17546" y="5571"/>
                        <a:pt x="15711" y="0"/>
                        <a:pt x="1571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10850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0" name="Google Shape;370;p36"/>
                <p:cNvSpPr/>
                <p:nvPr/>
              </p:nvSpPr>
              <p:spPr>
                <a:xfrm>
                  <a:off x="4908675" y="3115175"/>
                  <a:ext cx="102600" cy="158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04" h="6339" fill="none" extrusionOk="0">
                      <a:moveTo>
                        <a:pt x="4103" y="0"/>
                      </a:moveTo>
                      <a:cubicBezTo>
                        <a:pt x="4103" y="1135"/>
                        <a:pt x="3737" y="2235"/>
                        <a:pt x="3003" y="3136"/>
                      </a:cubicBezTo>
                      <a:cubicBezTo>
                        <a:pt x="1735" y="4770"/>
                        <a:pt x="1" y="5104"/>
                        <a:pt x="668" y="5604"/>
                      </a:cubicBezTo>
                      <a:cubicBezTo>
                        <a:pt x="1301" y="6105"/>
                        <a:pt x="3236" y="6338"/>
                        <a:pt x="3236" y="6338"/>
                      </a:cubicBezTo>
                    </a:path>
                  </a:pathLst>
                </a:custGeom>
                <a:noFill/>
                <a:ln w="10850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1" name="Google Shape;371;p36"/>
                <p:cNvSpPr/>
                <p:nvPr/>
              </p:nvSpPr>
              <p:spPr>
                <a:xfrm>
                  <a:off x="4947875" y="3291125"/>
                  <a:ext cx="12927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71" h="2336" fill="none" extrusionOk="0">
                      <a:moveTo>
                        <a:pt x="0" y="701"/>
                      </a:moveTo>
                      <a:cubicBezTo>
                        <a:pt x="0" y="701"/>
                        <a:pt x="2269" y="2336"/>
                        <a:pt x="5171" y="1"/>
                      </a:cubicBezTo>
                    </a:path>
                  </a:pathLst>
                </a:custGeom>
                <a:noFill/>
                <a:ln w="10850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2" name="Google Shape;372;p36"/>
                <p:cNvSpPr/>
                <p:nvPr/>
              </p:nvSpPr>
              <p:spPr>
                <a:xfrm>
                  <a:off x="4921175" y="3056800"/>
                  <a:ext cx="79250" cy="4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0" h="1936" fill="none" extrusionOk="0">
                      <a:moveTo>
                        <a:pt x="1" y="1935"/>
                      </a:moveTo>
                      <a:cubicBezTo>
                        <a:pt x="1" y="1935"/>
                        <a:pt x="1302" y="0"/>
                        <a:pt x="3170" y="1401"/>
                      </a:cubicBezTo>
                    </a:path>
                  </a:pathLst>
                </a:custGeom>
                <a:noFill/>
                <a:ln w="10850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3" name="Google Shape;373;p36"/>
                <p:cNvSpPr/>
                <p:nvPr/>
              </p:nvSpPr>
              <p:spPr>
                <a:xfrm>
                  <a:off x="5060450" y="3088475"/>
                  <a:ext cx="80075" cy="41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03" h="1669" fill="none" extrusionOk="0">
                      <a:moveTo>
                        <a:pt x="1" y="368"/>
                      </a:moveTo>
                      <a:cubicBezTo>
                        <a:pt x="1" y="368"/>
                        <a:pt x="2069" y="1"/>
                        <a:pt x="3203" y="1669"/>
                      </a:cubicBezTo>
                    </a:path>
                  </a:pathLst>
                </a:custGeom>
                <a:noFill/>
                <a:ln w="10850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4" name="Google Shape;374;p36"/>
                <p:cNvSpPr/>
                <p:nvPr/>
              </p:nvSpPr>
              <p:spPr>
                <a:xfrm>
                  <a:off x="4938700" y="3120125"/>
                  <a:ext cx="26700" cy="46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8" h="1840" extrusionOk="0">
                      <a:moveTo>
                        <a:pt x="570" y="1"/>
                      </a:moveTo>
                      <a:cubicBezTo>
                        <a:pt x="314" y="1"/>
                        <a:pt x="66" y="390"/>
                        <a:pt x="34" y="903"/>
                      </a:cubicBezTo>
                      <a:cubicBezTo>
                        <a:pt x="0" y="1404"/>
                        <a:pt x="201" y="1837"/>
                        <a:pt x="501" y="1837"/>
                      </a:cubicBezTo>
                      <a:cubicBezTo>
                        <a:pt x="511" y="1838"/>
                        <a:pt x="522" y="1839"/>
                        <a:pt x="532" y="1839"/>
                      </a:cubicBezTo>
                      <a:cubicBezTo>
                        <a:pt x="786" y="1839"/>
                        <a:pt x="1002" y="1451"/>
                        <a:pt x="1034" y="970"/>
                      </a:cubicBezTo>
                      <a:cubicBezTo>
                        <a:pt x="1068" y="436"/>
                        <a:pt x="901" y="3"/>
                        <a:pt x="601" y="3"/>
                      </a:cubicBezTo>
                      <a:cubicBezTo>
                        <a:pt x="590" y="1"/>
                        <a:pt x="580" y="1"/>
                        <a:pt x="57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5" name="Google Shape;375;p36"/>
                <p:cNvSpPr/>
                <p:nvPr/>
              </p:nvSpPr>
              <p:spPr>
                <a:xfrm>
                  <a:off x="5080475" y="3143525"/>
                  <a:ext cx="26700" cy="46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8" h="1869" extrusionOk="0">
                      <a:moveTo>
                        <a:pt x="601" y="1"/>
                      </a:moveTo>
                      <a:cubicBezTo>
                        <a:pt x="334" y="1"/>
                        <a:pt x="67" y="401"/>
                        <a:pt x="33" y="901"/>
                      </a:cubicBezTo>
                      <a:cubicBezTo>
                        <a:pt x="0" y="1402"/>
                        <a:pt x="200" y="1835"/>
                        <a:pt x="467" y="1869"/>
                      </a:cubicBezTo>
                      <a:cubicBezTo>
                        <a:pt x="767" y="1869"/>
                        <a:pt x="1001" y="1468"/>
                        <a:pt x="1034" y="968"/>
                      </a:cubicBezTo>
                      <a:cubicBezTo>
                        <a:pt x="1068" y="468"/>
                        <a:pt x="867" y="34"/>
                        <a:pt x="60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6" name="Google Shape;376;p36"/>
                <p:cNvSpPr/>
                <p:nvPr/>
              </p:nvSpPr>
              <p:spPr>
                <a:xfrm>
                  <a:off x="5002900" y="3504625"/>
                  <a:ext cx="130125" cy="84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05" h="3370" extrusionOk="0">
                      <a:moveTo>
                        <a:pt x="5205" y="0"/>
                      </a:moveTo>
                      <a:lnTo>
                        <a:pt x="1135" y="134"/>
                      </a:lnTo>
                      <a:cubicBezTo>
                        <a:pt x="1035" y="1601"/>
                        <a:pt x="1" y="3369"/>
                        <a:pt x="1" y="3369"/>
                      </a:cubicBezTo>
                      <a:cubicBezTo>
                        <a:pt x="1102" y="2902"/>
                        <a:pt x="2202" y="2335"/>
                        <a:pt x="3237" y="1735"/>
                      </a:cubicBezTo>
                      <a:cubicBezTo>
                        <a:pt x="5071" y="701"/>
                        <a:pt x="5205" y="0"/>
                        <a:pt x="520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10850" cap="flat" cmpd="sng">
                  <a:solidFill>
                    <a:schemeClr val="dk2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7" name="Google Shape;377;p36"/>
                <p:cNvSpPr/>
                <p:nvPr/>
              </p:nvSpPr>
              <p:spPr>
                <a:xfrm>
                  <a:off x="4400825" y="3913250"/>
                  <a:ext cx="452825" cy="907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13" h="36293" extrusionOk="0">
                      <a:moveTo>
                        <a:pt x="8706" y="0"/>
                      </a:moveTo>
                      <a:lnTo>
                        <a:pt x="0" y="35492"/>
                      </a:lnTo>
                      <a:lnTo>
                        <a:pt x="11108" y="36293"/>
                      </a:lnTo>
                      <a:lnTo>
                        <a:pt x="18113" y="3403"/>
                      </a:lnTo>
                      <a:lnTo>
                        <a:pt x="8706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10850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8" name="Google Shape;378;p36"/>
                <p:cNvSpPr/>
                <p:nvPr/>
              </p:nvSpPr>
              <p:spPr>
                <a:xfrm>
                  <a:off x="4494225" y="3913250"/>
                  <a:ext cx="358600" cy="560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44" h="22417" extrusionOk="0">
                      <a:moveTo>
                        <a:pt x="4970" y="0"/>
                      </a:moveTo>
                      <a:lnTo>
                        <a:pt x="0" y="19781"/>
                      </a:lnTo>
                      <a:cubicBezTo>
                        <a:pt x="1668" y="20815"/>
                        <a:pt x="4904" y="22283"/>
                        <a:pt x="10207" y="22416"/>
                      </a:cubicBezTo>
                      <a:lnTo>
                        <a:pt x="10441" y="22416"/>
                      </a:lnTo>
                      <a:lnTo>
                        <a:pt x="14344" y="3403"/>
                      </a:lnTo>
                      <a:lnTo>
                        <a:pt x="497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10850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9" name="Google Shape;379;p36"/>
                <p:cNvSpPr/>
                <p:nvPr/>
              </p:nvSpPr>
              <p:spPr>
                <a:xfrm>
                  <a:off x="4612625" y="3960775"/>
                  <a:ext cx="874825" cy="90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993" h="36294" extrusionOk="0">
                      <a:moveTo>
                        <a:pt x="2769" y="1"/>
                      </a:moveTo>
                      <a:cubicBezTo>
                        <a:pt x="2769" y="1"/>
                        <a:pt x="1" y="8640"/>
                        <a:pt x="935" y="11842"/>
                      </a:cubicBezTo>
                      <a:cubicBezTo>
                        <a:pt x="1602" y="13977"/>
                        <a:pt x="2536" y="16012"/>
                        <a:pt x="3670" y="17947"/>
                      </a:cubicBezTo>
                      <a:lnTo>
                        <a:pt x="468" y="34192"/>
                      </a:lnTo>
                      <a:lnTo>
                        <a:pt x="31256" y="36293"/>
                      </a:lnTo>
                      <a:lnTo>
                        <a:pt x="29455" y="21149"/>
                      </a:lnTo>
                      <a:lnTo>
                        <a:pt x="34992" y="2236"/>
                      </a:lnTo>
                      <a:lnTo>
                        <a:pt x="34992" y="2236"/>
                      </a:lnTo>
                      <a:cubicBezTo>
                        <a:pt x="34992" y="2236"/>
                        <a:pt x="29890" y="3592"/>
                        <a:pt x="23567" y="3592"/>
                      </a:cubicBezTo>
                      <a:cubicBezTo>
                        <a:pt x="21773" y="3592"/>
                        <a:pt x="19882" y="3483"/>
                        <a:pt x="17980" y="3203"/>
                      </a:cubicBezTo>
                      <a:cubicBezTo>
                        <a:pt x="12843" y="2469"/>
                        <a:pt x="7773" y="1402"/>
                        <a:pt x="276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10850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0" name="Google Shape;380;p36"/>
                <p:cNvSpPr/>
                <p:nvPr/>
              </p:nvSpPr>
              <p:spPr>
                <a:xfrm>
                  <a:off x="5451575" y="4451950"/>
                  <a:ext cx="326925" cy="440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77" h="17614" extrusionOk="0">
                      <a:moveTo>
                        <a:pt x="10041" y="1"/>
                      </a:moveTo>
                      <a:lnTo>
                        <a:pt x="0" y="2703"/>
                      </a:lnTo>
                      <a:lnTo>
                        <a:pt x="3869" y="17013"/>
                      </a:lnTo>
                      <a:lnTo>
                        <a:pt x="13076" y="17614"/>
                      </a:lnTo>
                      <a:lnTo>
                        <a:pt x="1004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10850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1" name="Google Shape;381;p36"/>
                <p:cNvSpPr/>
                <p:nvPr/>
              </p:nvSpPr>
              <p:spPr>
                <a:xfrm>
                  <a:off x="5350650" y="3937600"/>
                  <a:ext cx="351950" cy="595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78" h="23838" extrusionOk="0">
                      <a:moveTo>
                        <a:pt x="5091" y="0"/>
                      </a:moveTo>
                      <a:cubicBezTo>
                        <a:pt x="4627" y="0"/>
                        <a:pt x="4161" y="53"/>
                        <a:pt x="3703" y="160"/>
                      </a:cubicBezTo>
                      <a:cubicBezTo>
                        <a:pt x="1102" y="794"/>
                        <a:pt x="368" y="1661"/>
                        <a:pt x="368" y="1661"/>
                      </a:cubicBezTo>
                      <a:lnTo>
                        <a:pt x="1" y="8733"/>
                      </a:lnTo>
                      <a:lnTo>
                        <a:pt x="4037" y="23277"/>
                      </a:lnTo>
                      <a:cubicBezTo>
                        <a:pt x="4037" y="23277"/>
                        <a:pt x="4213" y="23838"/>
                        <a:pt x="5587" y="23838"/>
                      </a:cubicBezTo>
                      <a:cubicBezTo>
                        <a:pt x="6196" y="23838"/>
                        <a:pt x="7040" y="23728"/>
                        <a:pt x="8207" y="23410"/>
                      </a:cubicBezTo>
                      <a:cubicBezTo>
                        <a:pt x="10342" y="22877"/>
                        <a:pt x="12343" y="21909"/>
                        <a:pt x="14078" y="20575"/>
                      </a:cubicBezTo>
                      <a:lnTo>
                        <a:pt x="8307" y="928"/>
                      </a:lnTo>
                      <a:cubicBezTo>
                        <a:pt x="7338" y="313"/>
                        <a:pt x="6219" y="0"/>
                        <a:pt x="509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2" name="Google Shape;382;p36"/>
                <p:cNvSpPr/>
                <p:nvPr/>
              </p:nvSpPr>
              <p:spPr>
                <a:xfrm>
                  <a:off x="5350650" y="3932425"/>
                  <a:ext cx="351950" cy="616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78" h="24652" fill="none" extrusionOk="0">
                      <a:moveTo>
                        <a:pt x="1" y="8940"/>
                      </a:moveTo>
                      <a:lnTo>
                        <a:pt x="4037" y="23484"/>
                      </a:lnTo>
                      <a:cubicBezTo>
                        <a:pt x="4037" y="23484"/>
                        <a:pt x="4404" y="24651"/>
                        <a:pt x="8207" y="23617"/>
                      </a:cubicBezTo>
                      <a:cubicBezTo>
                        <a:pt x="10342" y="23084"/>
                        <a:pt x="12343" y="22116"/>
                        <a:pt x="14078" y="20782"/>
                      </a:cubicBezTo>
                      <a:lnTo>
                        <a:pt x="8307" y="1135"/>
                      </a:lnTo>
                      <a:cubicBezTo>
                        <a:pt x="6939" y="267"/>
                        <a:pt x="5271" y="0"/>
                        <a:pt x="3703" y="367"/>
                      </a:cubicBezTo>
                      <a:cubicBezTo>
                        <a:pt x="1102" y="1001"/>
                        <a:pt x="368" y="1868"/>
                        <a:pt x="368" y="1868"/>
                      </a:cubicBezTo>
                    </a:path>
                  </a:pathLst>
                </a:custGeom>
                <a:noFill/>
                <a:ln w="10850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3" name="Google Shape;383;p36"/>
                <p:cNvSpPr/>
                <p:nvPr/>
              </p:nvSpPr>
              <p:spPr>
                <a:xfrm>
                  <a:off x="4532575" y="3722275"/>
                  <a:ext cx="1110825" cy="359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433" h="14393" extrusionOk="0">
                      <a:moveTo>
                        <a:pt x="5304" y="0"/>
                      </a:moveTo>
                      <a:lnTo>
                        <a:pt x="0" y="8673"/>
                      </a:lnTo>
                      <a:cubicBezTo>
                        <a:pt x="0" y="8673"/>
                        <a:pt x="11208" y="13744"/>
                        <a:pt x="22250" y="14344"/>
                      </a:cubicBezTo>
                      <a:cubicBezTo>
                        <a:pt x="22858" y="14377"/>
                        <a:pt x="23470" y="14393"/>
                        <a:pt x="24085" y="14393"/>
                      </a:cubicBezTo>
                      <a:cubicBezTo>
                        <a:pt x="33993" y="14393"/>
                        <a:pt x="44432" y="10341"/>
                        <a:pt x="44432" y="10341"/>
                      </a:cubicBezTo>
                      <a:cubicBezTo>
                        <a:pt x="44432" y="10341"/>
                        <a:pt x="39767" y="2202"/>
                        <a:pt x="39169" y="2202"/>
                      </a:cubicBezTo>
                      <a:cubicBezTo>
                        <a:pt x="39166" y="2202"/>
                        <a:pt x="39164" y="2202"/>
                        <a:pt x="39162" y="2202"/>
                      </a:cubicBezTo>
                      <a:cubicBezTo>
                        <a:pt x="38652" y="2287"/>
                        <a:pt x="33550" y="5065"/>
                        <a:pt x="25897" y="5065"/>
                      </a:cubicBezTo>
                      <a:cubicBezTo>
                        <a:pt x="24535" y="5065"/>
                        <a:pt x="23094" y="4977"/>
                        <a:pt x="21583" y="4771"/>
                      </a:cubicBezTo>
                      <a:cubicBezTo>
                        <a:pt x="11575" y="3436"/>
                        <a:pt x="5304" y="0"/>
                        <a:pt x="5304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10850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84" name="Google Shape;384;p36"/>
            <p:cNvGrpSpPr/>
            <p:nvPr/>
          </p:nvGrpSpPr>
          <p:grpSpPr>
            <a:xfrm>
              <a:off x="332026" y="651874"/>
              <a:ext cx="2102591" cy="4184995"/>
              <a:chOff x="332026" y="651874"/>
              <a:chExt cx="2102591" cy="4184995"/>
            </a:xfrm>
          </p:grpSpPr>
          <p:grpSp>
            <p:nvGrpSpPr>
              <p:cNvPr id="385" name="Google Shape;385;p36"/>
              <p:cNvGrpSpPr/>
              <p:nvPr/>
            </p:nvGrpSpPr>
            <p:grpSpPr>
              <a:xfrm>
                <a:off x="853564" y="1727359"/>
                <a:ext cx="1059522" cy="743148"/>
                <a:chOff x="9871775" y="2817900"/>
                <a:chExt cx="673825" cy="472650"/>
              </a:xfrm>
            </p:grpSpPr>
            <p:sp>
              <p:nvSpPr>
                <p:cNvPr id="386" name="Google Shape;386;p36"/>
                <p:cNvSpPr/>
                <p:nvPr/>
              </p:nvSpPr>
              <p:spPr>
                <a:xfrm>
                  <a:off x="9871775" y="2817900"/>
                  <a:ext cx="673825" cy="372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953" h="14903" extrusionOk="0">
                      <a:moveTo>
                        <a:pt x="10813" y="0"/>
                      </a:moveTo>
                      <a:cubicBezTo>
                        <a:pt x="10393" y="0"/>
                        <a:pt x="9967" y="41"/>
                        <a:pt x="9540" y="126"/>
                      </a:cubicBezTo>
                      <a:cubicBezTo>
                        <a:pt x="6538" y="693"/>
                        <a:pt x="4370" y="3361"/>
                        <a:pt x="4370" y="6430"/>
                      </a:cubicBezTo>
                      <a:lnTo>
                        <a:pt x="4370" y="6664"/>
                      </a:lnTo>
                      <a:cubicBezTo>
                        <a:pt x="0" y="7898"/>
                        <a:pt x="467" y="14202"/>
                        <a:pt x="4937" y="14836"/>
                      </a:cubicBezTo>
                      <a:lnTo>
                        <a:pt x="4937" y="14903"/>
                      </a:lnTo>
                      <a:lnTo>
                        <a:pt x="23884" y="14903"/>
                      </a:lnTo>
                      <a:cubicBezTo>
                        <a:pt x="25518" y="14870"/>
                        <a:pt x="26853" y="13602"/>
                        <a:pt x="26919" y="11968"/>
                      </a:cubicBezTo>
                      <a:cubicBezTo>
                        <a:pt x="26953" y="10333"/>
                        <a:pt x="25718" y="8932"/>
                        <a:pt x="24117" y="8832"/>
                      </a:cubicBezTo>
                      <a:cubicBezTo>
                        <a:pt x="24699" y="5673"/>
                        <a:pt x="22197" y="3165"/>
                        <a:pt x="19412" y="3165"/>
                      </a:cubicBezTo>
                      <a:cubicBezTo>
                        <a:pt x="18522" y="3165"/>
                        <a:pt x="17602" y="3421"/>
                        <a:pt x="16745" y="3995"/>
                      </a:cubicBezTo>
                      <a:cubicBezTo>
                        <a:pt x="15742" y="1530"/>
                        <a:pt x="13383" y="0"/>
                        <a:pt x="1081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10850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7" name="Google Shape;387;p36"/>
                <p:cNvSpPr/>
                <p:nvPr/>
              </p:nvSpPr>
              <p:spPr>
                <a:xfrm>
                  <a:off x="10076900" y="2976150"/>
                  <a:ext cx="262725" cy="314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09" h="12576" extrusionOk="0">
                      <a:moveTo>
                        <a:pt x="5271" y="0"/>
                      </a:moveTo>
                      <a:lnTo>
                        <a:pt x="1" y="6638"/>
                      </a:lnTo>
                      <a:lnTo>
                        <a:pt x="2069" y="6638"/>
                      </a:lnTo>
                      <a:lnTo>
                        <a:pt x="2069" y="12576"/>
                      </a:lnTo>
                      <a:lnTo>
                        <a:pt x="8440" y="12576"/>
                      </a:lnTo>
                      <a:lnTo>
                        <a:pt x="8440" y="6638"/>
                      </a:lnTo>
                      <a:lnTo>
                        <a:pt x="10508" y="6638"/>
                      </a:lnTo>
                      <a:lnTo>
                        <a:pt x="527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 w="10850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8" name="Google Shape;388;p36"/>
                <p:cNvSpPr/>
                <p:nvPr/>
              </p:nvSpPr>
              <p:spPr>
                <a:xfrm>
                  <a:off x="10076900" y="2944450"/>
                  <a:ext cx="262725" cy="31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09" h="12577" extrusionOk="0">
                      <a:moveTo>
                        <a:pt x="5271" y="1"/>
                      </a:moveTo>
                      <a:lnTo>
                        <a:pt x="1" y="6605"/>
                      </a:lnTo>
                      <a:lnTo>
                        <a:pt x="2069" y="6605"/>
                      </a:lnTo>
                      <a:lnTo>
                        <a:pt x="2069" y="12576"/>
                      </a:lnTo>
                      <a:lnTo>
                        <a:pt x="8440" y="12576"/>
                      </a:lnTo>
                      <a:lnTo>
                        <a:pt x="8440" y="6605"/>
                      </a:lnTo>
                      <a:lnTo>
                        <a:pt x="10508" y="6605"/>
                      </a:lnTo>
                      <a:lnTo>
                        <a:pt x="5271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10850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89" name="Google Shape;389;p36"/>
              <p:cNvGrpSpPr/>
              <p:nvPr/>
            </p:nvGrpSpPr>
            <p:grpSpPr>
              <a:xfrm>
                <a:off x="1653271" y="651874"/>
                <a:ext cx="723858" cy="995768"/>
                <a:chOff x="9132363" y="2169725"/>
                <a:chExt cx="623800" cy="858125"/>
              </a:xfrm>
            </p:grpSpPr>
            <p:sp>
              <p:nvSpPr>
                <p:cNvPr id="390" name="Google Shape;390;p36"/>
                <p:cNvSpPr/>
                <p:nvPr/>
              </p:nvSpPr>
              <p:spPr>
                <a:xfrm>
                  <a:off x="9133213" y="2169725"/>
                  <a:ext cx="622125" cy="85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885" h="34325" extrusionOk="0">
                      <a:moveTo>
                        <a:pt x="10370" y="1"/>
                      </a:moveTo>
                      <a:cubicBezTo>
                        <a:pt x="9963" y="1"/>
                        <a:pt x="9574" y="257"/>
                        <a:pt x="9440" y="684"/>
                      </a:cubicBezTo>
                      <a:lnTo>
                        <a:pt x="167" y="28570"/>
                      </a:lnTo>
                      <a:cubicBezTo>
                        <a:pt x="0" y="29104"/>
                        <a:pt x="267" y="29638"/>
                        <a:pt x="767" y="29805"/>
                      </a:cubicBezTo>
                      <a:lnTo>
                        <a:pt x="14177" y="34275"/>
                      </a:lnTo>
                      <a:cubicBezTo>
                        <a:pt x="14284" y="34308"/>
                        <a:pt x="14392" y="34324"/>
                        <a:pt x="14497" y="34324"/>
                      </a:cubicBezTo>
                      <a:cubicBezTo>
                        <a:pt x="14911" y="34324"/>
                        <a:pt x="15278" y="34074"/>
                        <a:pt x="15411" y="33674"/>
                      </a:cubicBezTo>
                      <a:lnTo>
                        <a:pt x="24718" y="5754"/>
                      </a:lnTo>
                      <a:cubicBezTo>
                        <a:pt x="24884" y="5254"/>
                        <a:pt x="24618" y="4687"/>
                        <a:pt x="24084" y="4520"/>
                      </a:cubicBezTo>
                      <a:lnTo>
                        <a:pt x="10674" y="50"/>
                      </a:lnTo>
                      <a:cubicBezTo>
                        <a:pt x="10574" y="17"/>
                        <a:pt x="10471" y="1"/>
                        <a:pt x="1037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10850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1" name="Google Shape;391;p36"/>
                <p:cNvSpPr/>
                <p:nvPr/>
              </p:nvSpPr>
              <p:spPr>
                <a:xfrm>
                  <a:off x="9348363" y="2170250"/>
                  <a:ext cx="407800" cy="204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12" h="8169" extrusionOk="0">
                      <a:moveTo>
                        <a:pt x="1746" y="0"/>
                      </a:moveTo>
                      <a:cubicBezTo>
                        <a:pt x="1346" y="0"/>
                        <a:pt x="966" y="276"/>
                        <a:pt x="834" y="696"/>
                      </a:cubicBezTo>
                      <a:lnTo>
                        <a:pt x="0" y="3131"/>
                      </a:lnTo>
                      <a:lnTo>
                        <a:pt x="15278" y="8168"/>
                      </a:lnTo>
                      <a:lnTo>
                        <a:pt x="16112" y="5733"/>
                      </a:lnTo>
                      <a:cubicBezTo>
                        <a:pt x="16312" y="5233"/>
                        <a:pt x="16012" y="4666"/>
                        <a:pt x="15511" y="4499"/>
                      </a:cubicBezTo>
                      <a:lnTo>
                        <a:pt x="2068" y="62"/>
                      </a:lnTo>
                      <a:cubicBezTo>
                        <a:pt x="1962" y="20"/>
                        <a:pt x="1853" y="0"/>
                        <a:pt x="1746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10850" cap="rnd" cmpd="sng">
                  <a:solidFill>
                    <a:srgbClr val="26323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2" name="Google Shape;392;p36"/>
                <p:cNvSpPr/>
                <p:nvPr/>
              </p:nvSpPr>
              <p:spPr>
                <a:xfrm>
                  <a:off x="9132363" y="2829775"/>
                  <a:ext cx="405325" cy="198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213" h="7922" extrusionOk="0">
                      <a:moveTo>
                        <a:pt x="901" y="0"/>
                      </a:moveTo>
                      <a:lnTo>
                        <a:pt x="167" y="2168"/>
                      </a:lnTo>
                      <a:cubicBezTo>
                        <a:pt x="1" y="2702"/>
                        <a:pt x="268" y="3269"/>
                        <a:pt x="801" y="3436"/>
                      </a:cubicBezTo>
                      <a:lnTo>
                        <a:pt x="14211" y="7873"/>
                      </a:lnTo>
                      <a:cubicBezTo>
                        <a:pt x="14318" y="7906"/>
                        <a:pt x="14426" y="7922"/>
                        <a:pt x="14532" y="7922"/>
                      </a:cubicBezTo>
                      <a:cubicBezTo>
                        <a:pt x="14955" y="7922"/>
                        <a:pt x="15345" y="7666"/>
                        <a:pt x="15478" y="7239"/>
                      </a:cubicBezTo>
                      <a:lnTo>
                        <a:pt x="16212" y="5071"/>
                      </a:lnTo>
                      <a:lnTo>
                        <a:pt x="90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 w="10850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93" name="Google Shape;393;p36"/>
              <p:cNvGrpSpPr/>
              <p:nvPr/>
            </p:nvGrpSpPr>
            <p:grpSpPr>
              <a:xfrm>
                <a:off x="531475" y="774663"/>
                <a:ext cx="744725" cy="609650"/>
                <a:chOff x="1757250" y="2311250"/>
                <a:chExt cx="744725" cy="609650"/>
              </a:xfrm>
            </p:grpSpPr>
            <p:sp>
              <p:nvSpPr>
                <p:cNvPr id="394" name="Google Shape;394;p36"/>
                <p:cNvSpPr/>
                <p:nvPr/>
              </p:nvSpPr>
              <p:spPr>
                <a:xfrm>
                  <a:off x="1757250" y="2311250"/>
                  <a:ext cx="744725" cy="609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89" h="24386" extrusionOk="0">
                      <a:moveTo>
                        <a:pt x="26914" y="0"/>
                      </a:moveTo>
                      <a:cubicBezTo>
                        <a:pt x="26894" y="0"/>
                        <a:pt x="26873" y="1"/>
                        <a:pt x="26853" y="1"/>
                      </a:cubicBezTo>
                      <a:lnTo>
                        <a:pt x="2936" y="1"/>
                      </a:lnTo>
                      <a:cubicBezTo>
                        <a:pt x="1335" y="1"/>
                        <a:pt x="1" y="1302"/>
                        <a:pt x="1" y="2903"/>
                      </a:cubicBezTo>
                      <a:lnTo>
                        <a:pt x="1" y="16379"/>
                      </a:lnTo>
                      <a:cubicBezTo>
                        <a:pt x="1" y="17981"/>
                        <a:pt x="1335" y="19281"/>
                        <a:pt x="2936" y="19281"/>
                      </a:cubicBezTo>
                      <a:lnTo>
                        <a:pt x="19548" y="19281"/>
                      </a:lnTo>
                      <a:lnTo>
                        <a:pt x="22517" y="24385"/>
                      </a:lnTo>
                      <a:lnTo>
                        <a:pt x="24618" y="19281"/>
                      </a:lnTo>
                      <a:lnTo>
                        <a:pt x="26853" y="19281"/>
                      </a:lnTo>
                      <a:cubicBezTo>
                        <a:pt x="28455" y="19281"/>
                        <a:pt x="29789" y="17981"/>
                        <a:pt x="29789" y="16379"/>
                      </a:cubicBezTo>
                      <a:lnTo>
                        <a:pt x="29789" y="2903"/>
                      </a:lnTo>
                      <a:cubicBezTo>
                        <a:pt x="29756" y="1289"/>
                        <a:pt x="28487" y="0"/>
                        <a:pt x="2691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10850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5" name="Google Shape;395;p36"/>
                <p:cNvSpPr/>
                <p:nvPr/>
              </p:nvSpPr>
              <p:spPr>
                <a:xfrm>
                  <a:off x="1931550" y="2524875"/>
                  <a:ext cx="94250" cy="80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70" h="3232" extrusionOk="0">
                      <a:moveTo>
                        <a:pt x="2135" y="1"/>
                      </a:moveTo>
                      <a:cubicBezTo>
                        <a:pt x="1747" y="1"/>
                        <a:pt x="1354" y="144"/>
                        <a:pt x="1035" y="462"/>
                      </a:cubicBezTo>
                      <a:cubicBezTo>
                        <a:pt x="1" y="1497"/>
                        <a:pt x="734" y="3231"/>
                        <a:pt x="2169" y="3231"/>
                      </a:cubicBezTo>
                      <a:cubicBezTo>
                        <a:pt x="3036" y="3231"/>
                        <a:pt x="3770" y="2497"/>
                        <a:pt x="3770" y="1630"/>
                      </a:cubicBezTo>
                      <a:cubicBezTo>
                        <a:pt x="3770" y="653"/>
                        <a:pt x="2965" y="1"/>
                        <a:pt x="213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6" name="Google Shape;396;p36"/>
                <p:cNvSpPr/>
                <p:nvPr/>
              </p:nvSpPr>
              <p:spPr>
                <a:xfrm>
                  <a:off x="2092500" y="2524875"/>
                  <a:ext cx="94250" cy="80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70" h="3232" extrusionOk="0">
                      <a:moveTo>
                        <a:pt x="2118" y="1"/>
                      </a:moveTo>
                      <a:cubicBezTo>
                        <a:pt x="1728" y="1"/>
                        <a:pt x="1331" y="144"/>
                        <a:pt x="1001" y="462"/>
                      </a:cubicBezTo>
                      <a:cubicBezTo>
                        <a:pt x="0" y="1497"/>
                        <a:pt x="701" y="3231"/>
                        <a:pt x="2135" y="3231"/>
                      </a:cubicBezTo>
                      <a:cubicBezTo>
                        <a:pt x="3036" y="3231"/>
                        <a:pt x="3770" y="2497"/>
                        <a:pt x="3770" y="1630"/>
                      </a:cubicBezTo>
                      <a:cubicBezTo>
                        <a:pt x="3747" y="653"/>
                        <a:pt x="2950" y="1"/>
                        <a:pt x="2118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7" name="Google Shape;397;p36"/>
                <p:cNvSpPr/>
                <p:nvPr/>
              </p:nvSpPr>
              <p:spPr>
                <a:xfrm>
                  <a:off x="2253450" y="2524875"/>
                  <a:ext cx="94250" cy="80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70" h="3232" extrusionOk="0">
                      <a:moveTo>
                        <a:pt x="2118" y="1"/>
                      </a:moveTo>
                      <a:cubicBezTo>
                        <a:pt x="1728" y="1"/>
                        <a:pt x="1331" y="144"/>
                        <a:pt x="1001" y="462"/>
                      </a:cubicBezTo>
                      <a:cubicBezTo>
                        <a:pt x="0" y="1497"/>
                        <a:pt x="701" y="3231"/>
                        <a:pt x="2135" y="3231"/>
                      </a:cubicBezTo>
                      <a:cubicBezTo>
                        <a:pt x="3036" y="3231"/>
                        <a:pt x="3770" y="2497"/>
                        <a:pt x="3770" y="1630"/>
                      </a:cubicBezTo>
                      <a:cubicBezTo>
                        <a:pt x="3747" y="653"/>
                        <a:pt x="2950" y="1"/>
                        <a:pt x="2118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98" name="Google Shape;398;p36"/>
              <p:cNvGrpSpPr/>
              <p:nvPr/>
            </p:nvGrpSpPr>
            <p:grpSpPr>
              <a:xfrm>
                <a:off x="332026" y="2647374"/>
                <a:ext cx="2102591" cy="2189494"/>
                <a:chOff x="1446200" y="2915850"/>
                <a:chExt cx="2100700" cy="2187525"/>
              </a:xfrm>
            </p:grpSpPr>
            <p:sp>
              <p:nvSpPr>
                <p:cNvPr id="399" name="Google Shape;399;p36"/>
                <p:cNvSpPr/>
                <p:nvPr/>
              </p:nvSpPr>
              <p:spPr>
                <a:xfrm>
                  <a:off x="1446200" y="3125925"/>
                  <a:ext cx="2056500" cy="1977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260" h="79098" extrusionOk="0">
                      <a:moveTo>
                        <a:pt x="69525" y="0"/>
                      </a:moveTo>
                      <a:cubicBezTo>
                        <a:pt x="69368" y="0"/>
                        <a:pt x="69209" y="12"/>
                        <a:pt x="69050" y="37"/>
                      </a:cubicBezTo>
                      <a:lnTo>
                        <a:pt x="2903" y="9911"/>
                      </a:lnTo>
                      <a:cubicBezTo>
                        <a:pt x="1168" y="10178"/>
                        <a:pt x="1" y="11779"/>
                        <a:pt x="268" y="13480"/>
                      </a:cubicBezTo>
                      <a:lnTo>
                        <a:pt x="9641" y="76392"/>
                      </a:lnTo>
                      <a:cubicBezTo>
                        <a:pt x="9883" y="77964"/>
                        <a:pt x="11221" y="79098"/>
                        <a:pt x="12736" y="79098"/>
                      </a:cubicBezTo>
                      <a:cubicBezTo>
                        <a:pt x="12892" y="79098"/>
                        <a:pt x="13051" y="79086"/>
                        <a:pt x="13210" y="79061"/>
                      </a:cubicBezTo>
                      <a:lnTo>
                        <a:pt x="79357" y="69187"/>
                      </a:lnTo>
                      <a:cubicBezTo>
                        <a:pt x="81092" y="68920"/>
                        <a:pt x="82259" y="67319"/>
                        <a:pt x="82026" y="65584"/>
                      </a:cubicBezTo>
                      <a:lnTo>
                        <a:pt x="72619" y="2706"/>
                      </a:lnTo>
                      <a:cubicBezTo>
                        <a:pt x="72377" y="1134"/>
                        <a:pt x="71040" y="0"/>
                        <a:pt x="6952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10850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0" name="Google Shape;400;p36"/>
                <p:cNvSpPr/>
                <p:nvPr/>
              </p:nvSpPr>
              <p:spPr>
                <a:xfrm>
                  <a:off x="1490400" y="3066900"/>
                  <a:ext cx="2056500" cy="1977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260" h="79091" extrusionOk="0">
                      <a:moveTo>
                        <a:pt x="69483" y="0"/>
                      </a:moveTo>
                      <a:cubicBezTo>
                        <a:pt x="69340" y="0"/>
                        <a:pt x="69195" y="10"/>
                        <a:pt x="69050" y="30"/>
                      </a:cubicBezTo>
                      <a:lnTo>
                        <a:pt x="2903" y="9904"/>
                      </a:lnTo>
                      <a:cubicBezTo>
                        <a:pt x="1168" y="10171"/>
                        <a:pt x="1" y="11772"/>
                        <a:pt x="267" y="13506"/>
                      </a:cubicBezTo>
                      <a:lnTo>
                        <a:pt x="9641" y="76385"/>
                      </a:lnTo>
                      <a:cubicBezTo>
                        <a:pt x="9883" y="77957"/>
                        <a:pt x="11220" y="79090"/>
                        <a:pt x="12735" y="79090"/>
                      </a:cubicBezTo>
                      <a:cubicBezTo>
                        <a:pt x="12892" y="79090"/>
                        <a:pt x="13051" y="79078"/>
                        <a:pt x="13210" y="79053"/>
                      </a:cubicBezTo>
                      <a:lnTo>
                        <a:pt x="79357" y="69180"/>
                      </a:lnTo>
                      <a:cubicBezTo>
                        <a:pt x="81092" y="68913"/>
                        <a:pt x="82259" y="67312"/>
                        <a:pt x="82026" y="65610"/>
                      </a:cubicBezTo>
                      <a:lnTo>
                        <a:pt x="72619" y="2699"/>
                      </a:lnTo>
                      <a:cubicBezTo>
                        <a:pt x="72375" y="1112"/>
                        <a:pt x="71015" y="0"/>
                        <a:pt x="6948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10850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1" name="Google Shape;401;p36"/>
                <p:cNvSpPr/>
                <p:nvPr/>
              </p:nvSpPr>
              <p:spPr>
                <a:xfrm>
                  <a:off x="1490400" y="3066700"/>
                  <a:ext cx="1825500" cy="402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020" h="16083" extrusionOk="0">
                      <a:moveTo>
                        <a:pt x="69524" y="1"/>
                      </a:moveTo>
                      <a:cubicBezTo>
                        <a:pt x="69368" y="1"/>
                        <a:pt x="69209" y="13"/>
                        <a:pt x="69050" y="38"/>
                      </a:cubicBezTo>
                      <a:lnTo>
                        <a:pt x="2903" y="9912"/>
                      </a:lnTo>
                      <a:cubicBezTo>
                        <a:pt x="1168" y="10179"/>
                        <a:pt x="1" y="11780"/>
                        <a:pt x="267" y="13514"/>
                      </a:cubicBezTo>
                      <a:lnTo>
                        <a:pt x="634" y="16083"/>
                      </a:lnTo>
                      <a:lnTo>
                        <a:pt x="73019" y="5275"/>
                      </a:lnTo>
                      <a:lnTo>
                        <a:pt x="72619" y="2707"/>
                      </a:lnTo>
                      <a:cubicBezTo>
                        <a:pt x="72377" y="1135"/>
                        <a:pt x="71039" y="1"/>
                        <a:pt x="6952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10850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2" name="Google Shape;402;p36"/>
                <p:cNvSpPr/>
                <p:nvPr/>
              </p:nvSpPr>
              <p:spPr>
                <a:xfrm>
                  <a:off x="2952225" y="3161050"/>
                  <a:ext cx="56775" cy="47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1" h="1914" extrusionOk="0">
                      <a:moveTo>
                        <a:pt x="1253" y="0"/>
                      </a:moveTo>
                      <a:cubicBezTo>
                        <a:pt x="969" y="0"/>
                        <a:pt x="678" y="126"/>
                        <a:pt x="470" y="400"/>
                      </a:cubicBezTo>
                      <a:cubicBezTo>
                        <a:pt x="1" y="1025"/>
                        <a:pt x="469" y="1914"/>
                        <a:pt x="1243" y="1914"/>
                      </a:cubicBezTo>
                      <a:cubicBezTo>
                        <a:pt x="1295" y="1914"/>
                        <a:pt x="1349" y="1910"/>
                        <a:pt x="1404" y="1901"/>
                      </a:cubicBezTo>
                      <a:cubicBezTo>
                        <a:pt x="1904" y="1835"/>
                        <a:pt x="2271" y="1334"/>
                        <a:pt x="2204" y="834"/>
                      </a:cubicBezTo>
                      <a:cubicBezTo>
                        <a:pt x="2123" y="306"/>
                        <a:pt x="1695" y="0"/>
                        <a:pt x="1253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0850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3" name="Google Shape;403;p36"/>
                <p:cNvSpPr/>
                <p:nvPr/>
              </p:nvSpPr>
              <p:spPr>
                <a:xfrm>
                  <a:off x="3042150" y="3147500"/>
                  <a:ext cx="57750" cy="47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10" h="1917" extrusionOk="0">
                      <a:moveTo>
                        <a:pt x="1261" y="1"/>
                      </a:moveTo>
                      <a:cubicBezTo>
                        <a:pt x="981" y="1"/>
                        <a:pt x="700" y="119"/>
                        <a:pt x="509" y="375"/>
                      </a:cubicBezTo>
                      <a:cubicBezTo>
                        <a:pt x="1" y="1010"/>
                        <a:pt x="490" y="1917"/>
                        <a:pt x="1286" y="1917"/>
                      </a:cubicBezTo>
                      <a:cubicBezTo>
                        <a:pt x="1326" y="1917"/>
                        <a:pt x="1367" y="1915"/>
                        <a:pt x="1409" y="1910"/>
                      </a:cubicBezTo>
                      <a:cubicBezTo>
                        <a:pt x="1943" y="1843"/>
                        <a:pt x="2310" y="1376"/>
                        <a:pt x="2243" y="842"/>
                      </a:cubicBezTo>
                      <a:cubicBezTo>
                        <a:pt x="2161" y="307"/>
                        <a:pt x="1711" y="1"/>
                        <a:pt x="126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0850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4" name="Google Shape;404;p36"/>
                <p:cNvSpPr/>
                <p:nvPr/>
              </p:nvSpPr>
              <p:spPr>
                <a:xfrm>
                  <a:off x="3132425" y="3134300"/>
                  <a:ext cx="57550" cy="47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02" h="1917" extrusionOk="0">
                      <a:moveTo>
                        <a:pt x="1264" y="1"/>
                      </a:moveTo>
                      <a:cubicBezTo>
                        <a:pt x="983" y="1"/>
                        <a:pt x="697" y="127"/>
                        <a:pt x="500" y="403"/>
                      </a:cubicBezTo>
                      <a:cubicBezTo>
                        <a:pt x="0" y="1028"/>
                        <a:pt x="496" y="1916"/>
                        <a:pt x="1246" y="1916"/>
                      </a:cubicBezTo>
                      <a:cubicBezTo>
                        <a:pt x="1296" y="1916"/>
                        <a:pt x="1348" y="1912"/>
                        <a:pt x="1401" y="1904"/>
                      </a:cubicBezTo>
                      <a:cubicBezTo>
                        <a:pt x="1935" y="1837"/>
                        <a:pt x="2301" y="1337"/>
                        <a:pt x="2201" y="803"/>
                      </a:cubicBezTo>
                      <a:cubicBezTo>
                        <a:pt x="2121" y="298"/>
                        <a:pt x="1697" y="1"/>
                        <a:pt x="1264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0850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5" name="Google Shape;405;p36"/>
                <p:cNvSpPr/>
                <p:nvPr/>
              </p:nvSpPr>
              <p:spPr>
                <a:xfrm>
                  <a:off x="2818025" y="3372025"/>
                  <a:ext cx="447000" cy="1233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80" h="49356" extrusionOk="0">
                      <a:moveTo>
                        <a:pt x="17112" y="0"/>
                      </a:moveTo>
                      <a:cubicBezTo>
                        <a:pt x="16479" y="0"/>
                        <a:pt x="15211" y="2069"/>
                        <a:pt x="13977" y="3336"/>
                      </a:cubicBezTo>
                      <a:cubicBezTo>
                        <a:pt x="12709" y="4570"/>
                        <a:pt x="9374" y="9174"/>
                        <a:pt x="9374" y="9174"/>
                      </a:cubicBezTo>
                      <a:cubicBezTo>
                        <a:pt x="9374" y="9174"/>
                        <a:pt x="9340" y="8406"/>
                        <a:pt x="9374" y="7572"/>
                      </a:cubicBezTo>
                      <a:cubicBezTo>
                        <a:pt x="9407" y="6739"/>
                        <a:pt x="9640" y="5805"/>
                        <a:pt x="9040" y="4737"/>
                      </a:cubicBezTo>
                      <a:cubicBezTo>
                        <a:pt x="8598" y="3976"/>
                        <a:pt x="8047" y="3395"/>
                        <a:pt x="7468" y="3395"/>
                      </a:cubicBezTo>
                      <a:cubicBezTo>
                        <a:pt x="7260" y="3395"/>
                        <a:pt x="7049" y="3469"/>
                        <a:pt x="6838" y="3636"/>
                      </a:cubicBezTo>
                      <a:cubicBezTo>
                        <a:pt x="6004" y="4303"/>
                        <a:pt x="7606" y="6338"/>
                        <a:pt x="7639" y="7005"/>
                      </a:cubicBezTo>
                      <a:cubicBezTo>
                        <a:pt x="7672" y="7673"/>
                        <a:pt x="6772" y="9774"/>
                        <a:pt x="6605" y="10775"/>
                      </a:cubicBezTo>
                      <a:cubicBezTo>
                        <a:pt x="6438" y="11809"/>
                        <a:pt x="8706" y="17680"/>
                        <a:pt x="8706" y="17680"/>
                      </a:cubicBezTo>
                      <a:lnTo>
                        <a:pt x="3069" y="40463"/>
                      </a:lnTo>
                      <a:lnTo>
                        <a:pt x="0" y="42731"/>
                      </a:lnTo>
                      <a:lnTo>
                        <a:pt x="1435" y="48102"/>
                      </a:lnTo>
                      <a:cubicBezTo>
                        <a:pt x="2335" y="48535"/>
                        <a:pt x="3303" y="48869"/>
                        <a:pt x="4303" y="49136"/>
                      </a:cubicBezTo>
                      <a:cubicBezTo>
                        <a:pt x="4860" y="49256"/>
                        <a:pt x="5729" y="49356"/>
                        <a:pt x="6595" y="49356"/>
                      </a:cubicBezTo>
                      <a:cubicBezTo>
                        <a:pt x="7649" y="49356"/>
                        <a:pt x="8697" y="49208"/>
                        <a:pt x="9173" y="48769"/>
                      </a:cubicBezTo>
                      <a:cubicBezTo>
                        <a:pt x="11675" y="46434"/>
                        <a:pt x="12976" y="41463"/>
                        <a:pt x="13276" y="40296"/>
                      </a:cubicBezTo>
                      <a:cubicBezTo>
                        <a:pt x="13543" y="39128"/>
                        <a:pt x="13043" y="18914"/>
                        <a:pt x="13043" y="18914"/>
                      </a:cubicBezTo>
                      <a:cubicBezTo>
                        <a:pt x="13043" y="18914"/>
                        <a:pt x="16245" y="14944"/>
                        <a:pt x="16946" y="13644"/>
                      </a:cubicBezTo>
                      <a:cubicBezTo>
                        <a:pt x="17646" y="12309"/>
                        <a:pt x="17179" y="11542"/>
                        <a:pt x="16245" y="9874"/>
                      </a:cubicBezTo>
                      <a:cubicBezTo>
                        <a:pt x="15611" y="8807"/>
                        <a:pt x="14911" y="7773"/>
                        <a:pt x="14110" y="6805"/>
                      </a:cubicBezTo>
                      <a:lnTo>
                        <a:pt x="15445" y="4170"/>
                      </a:lnTo>
                      <a:cubicBezTo>
                        <a:pt x="15445" y="4170"/>
                        <a:pt x="17513" y="1735"/>
                        <a:pt x="17713" y="968"/>
                      </a:cubicBezTo>
                      <a:cubicBezTo>
                        <a:pt x="17880" y="167"/>
                        <a:pt x="17713" y="0"/>
                        <a:pt x="17112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10850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6" name="Google Shape;406;p36"/>
                <p:cNvSpPr/>
                <p:nvPr/>
              </p:nvSpPr>
              <p:spPr>
                <a:xfrm>
                  <a:off x="3079025" y="3533625"/>
                  <a:ext cx="200175" cy="201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07" h="8075" extrusionOk="0">
                      <a:moveTo>
                        <a:pt x="4915" y="1"/>
                      </a:moveTo>
                      <a:cubicBezTo>
                        <a:pt x="4300" y="1"/>
                        <a:pt x="3670" y="341"/>
                        <a:pt x="3670" y="341"/>
                      </a:cubicBezTo>
                      <a:cubicBezTo>
                        <a:pt x="3670" y="341"/>
                        <a:pt x="1" y="3077"/>
                        <a:pt x="401" y="3710"/>
                      </a:cubicBezTo>
                      <a:cubicBezTo>
                        <a:pt x="701" y="4111"/>
                        <a:pt x="1102" y="4444"/>
                        <a:pt x="1602" y="4644"/>
                      </a:cubicBezTo>
                      <a:cubicBezTo>
                        <a:pt x="1602" y="4644"/>
                        <a:pt x="1202" y="5779"/>
                        <a:pt x="1769" y="6346"/>
                      </a:cubicBezTo>
                      <a:cubicBezTo>
                        <a:pt x="2069" y="6612"/>
                        <a:pt x="2469" y="6779"/>
                        <a:pt x="2903" y="6813"/>
                      </a:cubicBezTo>
                      <a:cubicBezTo>
                        <a:pt x="2903" y="6813"/>
                        <a:pt x="1802" y="7580"/>
                        <a:pt x="3203" y="7980"/>
                      </a:cubicBezTo>
                      <a:cubicBezTo>
                        <a:pt x="3437" y="8045"/>
                        <a:pt x="3696" y="8074"/>
                        <a:pt x="3968" y="8074"/>
                      </a:cubicBezTo>
                      <a:cubicBezTo>
                        <a:pt x="5361" y="8074"/>
                        <a:pt x="7088" y="7315"/>
                        <a:pt x="7506" y="6813"/>
                      </a:cubicBezTo>
                      <a:cubicBezTo>
                        <a:pt x="8007" y="6179"/>
                        <a:pt x="7373" y="4911"/>
                        <a:pt x="7373" y="4911"/>
                      </a:cubicBezTo>
                      <a:cubicBezTo>
                        <a:pt x="7373" y="4411"/>
                        <a:pt x="7306" y="3877"/>
                        <a:pt x="7139" y="3377"/>
                      </a:cubicBezTo>
                      <a:cubicBezTo>
                        <a:pt x="6973" y="2910"/>
                        <a:pt x="6739" y="2509"/>
                        <a:pt x="6439" y="2109"/>
                      </a:cubicBezTo>
                      <a:cubicBezTo>
                        <a:pt x="6439" y="2109"/>
                        <a:pt x="6305" y="708"/>
                        <a:pt x="5605" y="208"/>
                      </a:cubicBezTo>
                      <a:cubicBezTo>
                        <a:pt x="5405" y="55"/>
                        <a:pt x="5161" y="1"/>
                        <a:pt x="491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10850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7" name="Google Shape;407;p36"/>
                <p:cNvSpPr/>
                <p:nvPr/>
              </p:nvSpPr>
              <p:spPr>
                <a:xfrm>
                  <a:off x="3118225" y="3586350"/>
                  <a:ext cx="120950" cy="6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38" h="2536" extrusionOk="0">
                      <a:moveTo>
                        <a:pt x="1" y="2535"/>
                      </a:moveTo>
                      <a:lnTo>
                        <a:pt x="4838" y="0"/>
                      </a:ln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8" name="Google Shape;408;p36"/>
                <p:cNvSpPr/>
                <p:nvPr/>
              </p:nvSpPr>
              <p:spPr>
                <a:xfrm>
                  <a:off x="3118225" y="3586350"/>
                  <a:ext cx="120950" cy="6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38" h="2536" fill="none" extrusionOk="0">
                      <a:moveTo>
                        <a:pt x="1" y="2535"/>
                      </a:moveTo>
                      <a:lnTo>
                        <a:pt x="4838" y="0"/>
                      </a:lnTo>
                    </a:path>
                  </a:pathLst>
                </a:custGeom>
                <a:noFill/>
                <a:ln w="10850" cap="rnd" cmpd="sng">
                  <a:solidFill>
                    <a:srgbClr val="26323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9" name="Google Shape;409;p36"/>
                <p:cNvSpPr/>
                <p:nvPr/>
              </p:nvSpPr>
              <p:spPr>
                <a:xfrm>
                  <a:off x="3150750" y="3656400"/>
                  <a:ext cx="112600" cy="47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04" h="1902" extrusionOk="0">
                      <a:moveTo>
                        <a:pt x="1" y="1902"/>
                      </a:moveTo>
                      <a:lnTo>
                        <a:pt x="4504" y="0"/>
                      </a:ln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0" name="Google Shape;410;p36"/>
                <p:cNvSpPr/>
                <p:nvPr/>
              </p:nvSpPr>
              <p:spPr>
                <a:xfrm>
                  <a:off x="3150750" y="3656400"/>
                  <a:ext cx="112600" cy="47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04" h="1902" fill="none" extrusionOk="0">
                      <a:moveTo>
                        <a:pt x="1" y="1902"/>
                      </a:moveTo>
                      <a:lnTo>
                        <a:pt x="4504" y="0"/>
                      </a:lnTo>
                    </a:path>
                  </a:pathLst>
                </a:custGeom>
                <a:noFill/>
                <a:ln w="10850" cap="rnd" cmpd="sng">
                  <a:solidFill>
                    <a:srgbClr val="26323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1" name="Google Shape;411;p36"/>
                <p:cNvSpPr/>
                <p:nvPr/>
              </p:nvSpPr>
              <p:spPr>
                <a:xfrm>
                  <a:off x="2559500" y="3844850"/>
                  <a:ext cx="369450" cy="600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78" h="24019" extrusionOk="0">
                      <a:moveTo>
                        <a:pt x="0" y="1"/>
                      </a:moveTo>
                      <a:lnTo>
                        <a:pt x="2135" y="2336"/>
                      </a:lnTo>
                      <a:lnTo>
                        <a:pt x="9407" y="24018"/>
                      </a:lnTo>
                      <a:lnTo>
                        <a:pt x="14778" y="21049"/>
                      </a:lnTo>
                      <a:cubicBezTo>
                        <a:pt x="14778" y="21049"/>
                        <a:pt x="7539" y="7039"/>
                        <a:pt x="5971" y="4271"/>
                      </a:cubicBezTo>
                      <a:cubicBezTo>
                        <a:pt x="4437" y="1469"/>
                        <a:pt x="2369" y="701"/>
                        <a:pt x="2369" y="701"/>
                      </a:cubicBezTo>
                      <a:cubicBezTo>
                        <a:pt x="1835" y="335"/>
                        <a:pt x="1" y="1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10850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2" name="Google Shape;412;p36"/>
                <p:cNvSpPr/>
                <p:nvPr/>
              </p:nvSpPr>
              <p:spPr>
                <a:xfrm>
                  <a:off x="1791450" y="3803175"/>
                  <a:ext cx="1204225" cy="1205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69" h="48202" extrusionOk="0">
                      <a:moveTo>
                        <a:pt x="24385" y="0"/>
                      </a:moveTo>
                      <a:cubicBezTo>
                        <a:pt x="21683" y="33"/>
                        <a:pt x="18981" y="300"/>
                        <a:pt x="16312" y="734"/>
                      </a:cubicBezTo>
                      <a:cubicBezTo>
                        <a:pt x="16312" y="734"/>
                        <a:pt x="9841" y="1935"/>
                        <a:pt x="7039" y="4737"/>
                      </a:cubicBezTo>
                      <a:cubicBezTo>
                        <a:pt x="7039" y="4737"/>
                        <a:pt x="101" y="12276"/>
                        <a:pt x="67" y="14310"/>
                      </a:cubicBezTo>
                      <a:cubicBezTo>
                        <a:pt x="1" y="16345"/>
                        <a:pt x="9974" y="48201"/>
                        <a:pt x="9974" y="48201"/>
                      </a:cubicBezTo>
                      <a:lnTo>
                        <a:pt x="48168" y="42497"/>
                      </a:lnTo>
                      <a:cubicBezTo>
                        <a:pt x="48168" y="42497"/>
                        <a:pt x="36126" y="6205"/>
                        <a:pt x="33925" y="3336"/>
                      </a:cubicBezTo>
                      <a:cubicBezTo>
                        <a:pt x="31690" y="467"/>
                        <a:pt x="28554" y="0"/>
                        <a:pt x="2438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10850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3" name="Google Shape;413;p36"/>
                <p:cNvSpPr/>
                <p:nvPr/>
              </p:nvSpPr>
              <p:spPr>
                <a:xfrm>
                  <a:off x="1945725" y="3752550"/>
                  <a:ext cx="561250" cy="450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50" h="18037" extrusionOk="0">
                      <a:moveTo>
                        <a:pt x="6987" y="0"/>
                      </a:moveTo>
                      <a:cubicBezTo>
                        <a:pt x="5584" y="0"/>
                        <a:pt x="4375" y="254"/>
                        <a:pt x="3570" y="791"/>
                      </a:cubicBezTo>
                      <a:cubicBezTo>
                        <a:pt x="3570" y="791"/>
                        <a:pt x="1068" y="1625"/>
                        <a:pt x="534" y="2759"/>
                      </a:cubicBezTo>
                      <a:cubicBezTo>
                        <a:pt x="1" y="3926"/>
                        <a:pt x="101" y="8530"/>
                        <a:pt x="101" y="8530"/>
                      </a:cubicBezTo>
                      <a:cubicBezTo>
                        <a:pt x="101" y="8530"/>
                        <a:pt x="5104" y="14200"/>
                        <a:pt x="7539" y="15635"/>
                      </a:cubicBezTo>
                      <a:cubicBezTo>
                        <a:pt x="10008" y="17036"/>
                        <a:pt x="11942" y="18037"/>
                        <a:pt x="11942" y="18037"/>
                      </a:cubicBezTo>
                      <a:cubicBezTo>
                        <a:pt x="11942" y="18037"/>
                        <a:pt x="13644" y="10431"/>
                        <a:pt x="13944" y="10031"/>
                      </a:cubicBezTo>
                      <a:cubicBezTo>
                        <a:pt x="13966" y="10001"/>
                        <a:pt x="14033" y="9987"/>
                        <a:pt x="14138" y="9987"/>
                      </a:cubicBezTo>
                      <a:cubicBezTo>
                        <a:pt x="15429" y="9987"/>
                        <a:pt x="22450" y="12099"/>
                        <a:pt x="22450" y="12099"/>
                      </a:cubicBezTo>
                      <a:cubicBezTo>
                        <a:pt x="22450" y="12099"/>
                        <a:pt x="21950" y="9430"/>
                        <a:pt x="18547" y="5061"/>
                      </a:cubicBezTo>
                      <a:cubicBezTo>
                        <a:pt x="16082" y="1887"/>
                        <a:pt x="10813" y="0"/>
                        <a:pt x="698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10850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4" name="Google Shape;414;p36"/>
                <p:cNvSpPr/>
                <p:nvPr/>
              </p:nvSpPr>
              <p:spPr>
                <a:xfrm>
                  <a:off x="1763100" y="3112800"/>
                  <a:ext cx="688025" cy="964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521" h="38590" extrusionOk="0">
                      <a:moveTo>
                        <a:pt x="13958" y="1"/>
                      </a:moveTo>
                      <a:cubicBezTo>
                        <a:pt x="9981" y="1"/>
                        <a:pt x="4615" y="1399"/>
                        <a:pt x="2669" y="6400"/>
                      </a:cubicBezTo>
                      <a:cubicBezTo>
                        <a:pt x="0" y="13171"/>
                        <a:pt x="3970" y="15206"/>
                        <a:pt x="4070" y="15440"/>
                      </a:cubicBezTo>
                      <a:cubicBezTo>
                        <a:pt x="4704" y="16674"/>
                        <a:pt x="5404" y="17875"/>
                        <a:pt x="6171" y="19042"/>
                      </a:cubicBezTo>
                      <a:cubicBezTo>
                        <a:pt x="7539" y="21110"/>
                        <a:pt x="11175" y="29650"/>
                        <a:pt x="11175" y="29650"/>
                      </a:cubicBezTo>
                      <a:cubicBezTo>
                        <a:pt x="11175" y="29650"/>
                        <a:pt x="13610" y="32886"/>
                        <a:pt x="16646" y="34553"/>
                      </a:cubicBezTo>
                      <a:cubicBezTo>
                        <a:pt x="19681" y="36221"/>
                        <a:pt x="23050" y="38590"/>
                        <a:pt x="23050" y="38590"/>
                      </a:cubicBezTo>
                      <a:cubicBezTo>
                        <a:pt x="23050" y="38590"/>
                        <a:pt x="23317" y="37055"/>
                        <a:pt x="23017" y="33986"/>
                      </a:cubicBezTo>
                      <a:cubicBezTo>
                        <a:pt x="22717" y="30917"/>
                        <a:pt x="21949" y="30150"/>
                        <a:pt x="21482" y="28749"/>
                      </a:cubicBezTo>
                      <a:cubicBezTo>
                        <a:pt x="21149" y="27548"/>
                        <a:pt x="20849" y="26348"/>
                        <a:pt x="20615" y="25113"/>
                      </a:cubicBezTo>
                      <a:cubicBezTo>
                        <a:pt x="20615" y="25113"/>
                        <a:pt x="24051" y="24446"/>
                        <a:pt x="25785" y="21911"/>
                      </a:cubicBezTo>
                      <a:cubicBezTo>
                        <a:pt x="27520" y="19342"/>
                        <a:pt x="27186" y="15406"/>
                        <a:pt x="25852" y="13005"/>
                      </a:cubicBezTo>
                      <a:cubicBezTo>
                        <a:pt x="24485" y="10570"/>
                        <a:pt x="22683" y="4398"/>
                        <a:pt x="22683" y="4398"/>
                      </a:cubicBezTo>
                      <a:cubicBezTo>
                        <a:pt x="22683" y="4398"/>
                        <a:pt x="20682" y="1430"/>
                        <a:pt x="17446" y="429"/>
                      </a:cubicBezTo>
                      <a:cubicBezTo>
                        <a:pt x="16600" y="176"/>
                        <a:pt x="15366" y="1"/>
                        <a:pt x="1395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10850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5" name="Google Shape;415;p36"/>
                <p:cNvSpPr/>
                <p:nvPr/>
              </p:nvSpPr>
              <p:spPr>
                <a:xfrm>
                  <a:off x="1720575" y="2915850"/>
                  <a:ext cx="773900" cy="626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956" h="25057" extrusionOk="0">
                      <a:moveTo>
                        <a:pt x="14586" y="1"/>
                      </a:moveTo>
                      <a:cubicBezTo>
                        <a:pt x="14572" y="1"/>
                        <a:pt x="14558" y="1"/>
                        <a:pt x="14544" y="1"/>
                      </a:cubicBezTo>
                      <a:cubicBezTo>
                        <a:pt x="10474" y="68"/>
                        <a:pt x="9073" y="5472"/>
                        <a:pt x="9240" y="7006"/>
                      </a:cubicBezTo>
                      <a:cubicBezTo>
                        <a:pt x="9240" y="7006"/>
                        <a:pt x="8307" y="6033"/>
                        <a:pt x="6685" y="6033"/>
                      </a:cubicBezTo>
                      <a:cubicBezTo>
                        <a:pt x="6205" y="6033"/>
                        <a:pt x="5665" y="6118"/>
                        <a:pt x="5070" y="6339"/>
                      </a:cubicBezTo>
                      <a:cubicBezTo>
                        <a:pt x="2435" y="7306"/>
                        <a:pt x="0" y="12577"/>
                        <a:pt x="2235" y="17614"/>
                      </a:cubicBezTo>
                      <a:cubicBezTo>
                        <a:pt x="4437" y="22684"/>
                        <a:pt x="7105" y="24652"/>
                        <a:pt x="7105" y="24652"/>
                      </a:cubicBezTo>
                      <a:cubicBezTo>
                        <a:pt x="7105" y="24652"/>
                        <a:pt x="8368" y="25056"/>
                        <a:pt x="9643" y="25056"/>
                      </a:cubicBezTo>
                      <a:cubicBezTo>
                        <a:pt x="10440" y="25056"/>
                        <a:pt x="11242" y="24898"/>
                        <a:pt x="11742" y="24385"/>
                      </a:cubicBezTo>
                      <a:cubicBezTo>
                        <a:pt x="13009" y="23051"/>
                        <a:pt x="8806" y="20649"/>
                        <a:pt x="9974" y="19648"/>
                      </a:cubicBezTo>
                      <a:cubicBezTo>
                        <a:pt x="11108" y="18681"/>
                        <a:pt x="15478" y="17113"/>
                        <a:pt x="13843" y="15646"/>
                      </a:cubicBezTo>
                      <a:cubicBezTo>
                        <a:pt x="12242" y="14178"/>
                        <a:pt x="9640" y="14712"/>
                        <a:pt x="12009" y="12577"/>
                      </a:cubicBezTo>
                      <a:cubicBezTo>
                        <a:pt x="13358" y="11341"/>
                        <a:pt x="14740" y="10875"/>
                        <a:pt x="15963" y="10875"/>
                      </a:cubicBezTo>
                      <a:cubicBezTo>
                        <a:pt x="16887" y="10875"/>
                        <a:pt x="17720" y="11141"/>
                        <a:pt x="18380" y="11543"/>
                      </a:cubicBezTo>
                      <a:cubicBezTo>
                        <a:pt x="19395" y="12138"/>
                        <a:pt x="20950" y="13522"/>
                        <a:pt x="23083" y="13522"/>
                      </a:cubicBezTo>
                      <a:cubicBezTo>
                        <a:pt x="24175" y="13522"/>
                        <a:pt x="25419" y="13159"/>
                        <a:pt x="26819" y="12143"/>
                      </a:cubicBezTo>
                      <a:cubicBezTo>
                        <a:pt x="30956" y="9174"/>
                        <a:pt x="27687" y="6039"/>
                        <a:pt x="25785" y="5271"/>
                      </a:cubicBezTo>
                      <a:cubicBezTo>
                        <a:pt x="24888" y="4891"/>
                        <a:pt x="23925" y="4710"/>
                        <a:pt x="22950" y="4710"/>
                      </a:cubicBezTo>
                      <a:cubicBezTo>
                        <a:pt x="22728" y="4710"/>
                        <a:pt x="22505" y="4719"/>
                        <a:pt x="22283" y="4738"/>
                      </a:cubicBezTo>
                      <a:cubicBezTo>
                        <a:pt x="22283" y="4738"/>
                        <a:pt x="18639" y="1"/>
                        <a:pt x="1458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10850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6" name="Google Shape;416;p36"/>
                <p:cNvSpPr/>
                <p:nvPr/>
              </p:nvSpPr>
              <p:spPr>
                <a:xfrm>
                  <a:off x="2269300" y="3295300"/>
                  <a:ext cx="137625" cy="223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05" h="8941" fill="none" extrusionOk="0">
                      <a:moveTo>
                        <a:pt x="0" y="1"/>
                      </a:moveTo>
                      <a:cubicBezTo>
                        <a:pt x="0" y="1"/>
                        <a:pt x="701" y="3636"/>
                        <a:pt x="2035" y="4837"/>
                      </a:cubicBezTo>
                      <a:cubicBezTo>
                        <a:pt x="3369" y="6005"/>
                        <a:pt x="5504" y="6839"/>
                        <a:pt x="4737" y="7606"/>
                      </a:cubicBezTo>
                      <a:cubicBezTo>
                        <a:pt x="3936" y="8373"/>
                        <a:pt x="2002" y="8940"/>
                        <a:pt x="2002" y="8940"/>
                      </a:cubicBezTo>
                    </a:path>
                  </a:pathLst>
                </a:custGeom>
                <a:noFill/>
                <a:ln w="10850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7" name="Google Shape;417;p36"/>
                <p:cNvSpPr/>
                <p:nvPr/>
              </p:nvSpPr>
              <p:spPr>
                <a:xfrm>
                  <a:off x="2213425" y="3581350"/>
                  <a:ext cx="123450" cy="2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8" h="1068" fill="none" extrusionOk="0">
                      <a:moveTo>
                        <a:pt x="4937" y="167"/>
                      </a:moveTo>
                      <a:cubicBezTo>
                        <a:pt x="3403" y="1067"/>
                        <a:pt x="1468" y="1001"/>
                        <a:pt x="0" y="0"/>
                      </a:cubicBezTo>
                    </a:path>
                  </a:pathLst>
                </a:custGeom>
                <a:noFill/>
                <a:ln w="10850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8" name="Google Shape;418;p36"/>
                <p:cNvSpPr/>
                <p:nvPr/>
              </p:nvSpPr>
              <p:spPr>
                <a:xfrm>
                  <a:off x="2236775" y="3593850"/>
                  <a:ext cx="74250" cy="59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0" h="2371" extrusionOk="0">
                      <a:moveTo>
                        <a:pt x="0" y="0"/>
                      </a:moveTo>
                      <a:cubicBezTo>
                        <a:pt x="0" y="1"/>
                        <a:pt x="585" y="2370"/>
                        <a:pt x="1625" y="2370"/>
                      </a:cubicBezTo>
                      <a:cubicBezTo>
                        <a:pt x="1639" y="2370"/>
                        <a:pt x="1654" y="2370"/>
                        <a:pt x="1668" y="2369"/>
                      </a:cubicBezTo>
                      <a:cubicBezTo>
                        <a:pt x="2702" y="2302"/>
                        <a:pt x="2969" y="234"/>
                        <a:pt x="2969" y="234"/>
                      </a:cubicBezTo>
                      <a:lnTo>
                        <a:pt x="2969" y="234"/>
                      </a:lnTo>
                      <a:cubicBezTo>
                        <a:pt x="2969" y="234"/>
                        <a:pt x="2380" y="318"/>
                        <a:pt x="1697" y="318"/>
                      </a:cubicBezTo>
                      <a:cubicBezTo>
                        <a:pt x="1090" y="318"/>
                        <a:pt x="408" y="252"/>
                        <a:pt x="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10850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9" name="Google Shape;419;p36"/>
                <p:cNvSpPr/>
                <p:nvPr/>
              </p:nvSpPr>
              <p:spPr>
                <a:xfrm>
                  <a:off x="2141700" y="3318650"/>
                  <a:ext cx="51725" cy="4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9" h="1936" fill="none" extrusionOk="0">
                      <a:moveTo>
                        <a:pt x="1" y="1935"/>
                      </a:moveTo>
                      <a:cubicBezTo>
                        <a:pt x="1" y="1935"/>
                        <a:pt x="167" y="434"/>
                        <a:pt x="2069" y="1"/>
                      </a:cubicBezTo>
                    </a:path>
                  </a:pathLst>
                </a:custGeom>
                <a:noFill/>
                <a:ln w="10850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0" name="Google Shape;420;p36"/>
                <p:cNvSpPr/>
                <p:nvPr/>
              </p:nvSpPr>
              <p:spPr>
                <a:xfrm>
                  <a:off x="2292650" y="3268625"/>
                  <a:ext cx="55050" cy="20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02" h="835" fill="none" extrusionOk="0">
                      <a:moveTo>
                        <a:pt x="0" y="834"/>
                      </a:moveTo>
                      <a:cubicBezTo>
                        <a:pt x="0" y="834"/>
                        <a:pt x="1201" y="0"/>
                        <a:pt x="2202" y="667"/>
                      </a:cubicBezTo>
                    </a:path>
                  </a:pathLst>
                </a:custGeom>
                <a:noFill/>
                <a:ln w="10850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1" name="Google Shape;421;p36"/>
                <p:cNvSpPr/>
                <p:nvPr/>
              </p:nvSpPr>
              <p:spPr>
                <a:xfrm>
                  <a:off x="2187575" y="3378875"/>
                  <a:ext cx="39200" cy="53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8" h="2123" extrusionOk="0">
                      <a:moveTo>
                        <a:pt x="534" y="1"/>
                      </a:moveTo>
                      <a:cubicBezTo>
                        <a:pt x="489" y="1"/>
                        <a:pt x="444" y="9"/>
                        <a:pt x="400" y="27"/>
                      </a:cubicBezTo>
                      <a:cubicBezTo>
                        <a:pt x="100" y="160"/>
                        <a:pt x="0" y="694"/>
                        <a:pt x="234" y="1261"/>
                      </a:cubicBezTo>
                      <a:cubicBezTo>
                        <a:pt x="406" y="1778"/>
                        <a:pt x="727" y="2122"/>
                        <a:pt x="1026" y="2122"/>
                      </a:cubicBezTo>
                      <a:cubicBezTo>
                        <a:pt x="1074" y="2122"/>
                        <a:pt x="1121" y="2113"/>
                        <a:pt x="1168" y="2095"/>
                      </a:cubicBezTo>
                      <a:cubicBezTo>
                        <a:pt x="1468" y="1961"/>
                        <a:pt x="1568" y="1428"/>
                        <a:pt x="1368" y="861"/>
                      </a:cubicBezTo>
                      <a:cubicBezTo>
                        <a:pt x="1165" y="368"/>
                        <a:pt x="836" y="1"/>
                        <a:pt x="534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2" name="Google Shape;422;p36"/>
                <p:cNvSpPr/>
                <p:nvPr/>
              </p:nvSpPr>
              <p:spPr>
                <a:xfrm>
                  <a:off x="2316000" y="3325500"/>
                  <a:ext cx="39200" cy="53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8" h="2123" extrusionOk="0">
                      <a:moveTo>
                        <a:pt x="534" y="1"/>
                      </a:moveTo>
                      <a:cubicBezTo>
                        <a:pt x="489" y="1"/>
                        <a:pt x="444" y="9"/>
                        <a:pt x="400" y="27"/>
                      </a:cubicBezTo>
                      <a:cubicBezTo>
                        <a:pt x="100" y="160"/>
                        <a:pt x="0" y="694"/>
                        <a:pt x="200" y="1261"/>
                      </a:cubicBezTo>
                      <a:cubicBezTo>
                        <a:pt x="401" y="1778"/>
                        <a:pt x="726" y="2122"/>
                        <a:pt x="1026" y="2122"/>
                      </a:cubicBezTo>
                      <a:cubicBezTo>
                        <a:pt x="1074" y="2122"/>
                        <a:pt x="1121" y="2113"/>
                        <a:pt x="1168" y="2095"/>
                      </a:cubicBezTo>
                      <a:cubicBezTo>
                        <a:pt x="1468" y="1961"/>
                        <a:pt x="1568" y="1428"/>
                        <a:pt x="1368" y="861"/>
                      </a:cubicBezTo>
                      <a:cubicBezTo>
                        <a:pt x="1165" y="368"/>
                        <a:pt x="836" y="1"/>
                        <a:pt x="534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3" name="Google Shape;423;p36"/>
                <p:cNvSpPr/>
                <p:nvPr/>
              </p:nvSpPr>
              <p:spPr>
                <a:xfrm>
                  <a:off x="1838150" y="3510625"/>
                  <a:ext cx="176825" cy="155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73" h="6239" extrusionOk="0">
                      <a:moveTo>
                        <a:pt x="2559" y="1"/>
                      </a:moveTo>
                      <a:cubicBezTo>
                        <a:pt x="2137" y="1"/>
                        <a:pt x="1757" y="151"/>
                        <a:pt x="1468" y="527"/>
                      </a:cubicBezTo>
                      <a:cubicBezTo>
                        <a:pt x="1" y="2362"/>
                        <a:pt x="2969" y="5664"/>
                        <a:pt x="4737" y="6165"/>
                      </a:cubicBezTo>
                      <a:cubicBezTo>
                        <a:pt x="4934" y="6216"/>
                        <a:pt x="5116" y="6239"/>
                        <a:pt x="5284" y="6239"/>
                      </a:cubicBezTo>
                      <a:cubicBezTo>
                        <a:pt x="6649" y="6239"/>
                        <a:pt x="7072" y="4730"/>
                        <a:pt x="7072" y="4730"/>
                      </a:cubicBezTo>
                      <a:lnTo>
                        <a:pt x="6572" y="2362"/>
                      </a:lnTo>
                      <a:cubicBezTo>
                        <a:pt x="6572" y="2362"/>
                        <a:pt x="4232" y="1"/>
                        <a:pt x="255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4" name="Google Shape;424;p36"/>
                <p:cNvSpPr/>
                <p:nvPr/>
              </p:nvSpPr>
              <p:spPr>
                <a:xfrm>
                  <a:off x="1838150" y="3477100"/>
                  <a:ext cx="176825" cy="199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73" h="7973" fill="none" extrusionOk="0">
                      <a:moveTo>
                        <a:pt x="6572" y="3703"/>
                      </a:moveTo>
                      <a:cubicBezTo>
                        <a:pt x="6572" y="3703"/>
                        <a:pt x="2903" y="0"/>
                        <a:pt x="1468" y="1868"/>
                      </a:cubicBezTo>
                      <a:cubicBezTo>
                        <a:pt x="1" y="3703"/>
                        <a:pt x="2969" y="7005"/>
                        <a:pt x="4737" y="7506"/>
                      </a:cubicBezTo>
                      <a:cubicBezTo>
                        <a:pt x="6539" y="7973"/>
                        <a:pt x="7072" y="6071"/>
                        <a:pt x="7072" y="6071"/>
                      </a:cubicBezTo>
                    </a:path>
                  </a:pathLst>
                </a:custGeom>
                <a:noFill/>
                <a:ln w="10850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5" name="Google Shape;425;p36"/>
                <p:cNvSpPr/>
                <p:nvPr/>
              </p:nvSpPr>
              <p:spPr>
                <a:xfrm>
                  <a:off x="2132525" y="3733950"/>
                  <a:ext cx="167650" cy="97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06" h="3904" extrusionOk="0">
                      <a:moveTo>
                        <a:pt x="1" y="0"/>
                      </a:moveTo>
                      <a:lnTo>
                        <a:pt x="1" y="0"/>
                      </a:lnTo>
                      <a:cubicBezTo>
                        <a:pt x="1135" y="901"/>
                        <a:pt x="2336" y="1702"/>
                        <a:pt x="3637" y="2402"/>
                      </a:cubicBezTo>
                      <a:cubicBezTo>
                        <a:pt x="5204" y="3136"/>
                        <a:pt x="6705" y="3903"/>
                        <a:pt x="6705" y="3903"/>
                      </a:cubicBezTo>
                      <a:lnTo>
                        <a:pt x="5838" y="267"/>
                      </a:lnTo>
                      <a:cubicBezTo>
                        <a:pt x="5173" y="520"/>
                        <a:pt x="4461" y="646"/>
                        <a:pt x="3755" y="646"/>
                      </a:cubicBezTo>
                      <a:cubicBezTo>
                        <a:pt x="3435" y="646"/>
                        <a:pt x="3115" y="620"/>
                        <a:pt x="2803" y="568"/>
                      </a:cubicBezTo>
                      <a:cubicBezTo>
                        <a:pt x="1035" y="267"/>
                        <a:pt x="1" y="0"/>
                        <a:pt x="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10850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6" name="Google Shape;426;p36"/>
                <p:cNvSpPr/>
                <p:nvPr/>
              </p:nvSpPr>
              <p:spPr>
                <a:xfrm>
                  <a:off x="2740450" y="4258500"/>
                  <a:ext cx="474550" cy="623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982" h="24952" extrusionOk="0">
                      <a:moveTo>
                        <a:pt x="16880" y="0"/>
                      </a:moveTo>
                      <a:lnTo>
                        <a:pt x="802" y="867"/>
                      </a:lnTo>
                      <a:cubicBezTo>
                        <a:pt x="335" y="901"/>
                        <a:pt x="1" y="1301"/>
                        <a:pt x="34" y="1735"/>
                      </a:cubicBezTo>
                      <a:lnTo>
                        <a:pt x="1202" y="24151"/>
                      </a:lnTo>
                      <a:cubicBezTo>
                        <a:pt x="1235" y="24618"/>
                        <a:pt x="1635" y="24951"/>
                        <a:pt x="2069" y="24951"/>
                      </a:cubicBezTo>
                      <a:lnTo>
                        <a:pt x="18181" y="24084"/>
                      </a:lnTo>
                      <a:cubicBezTo>
                        <a:pt x="18614" y="24051"/>
                        <a:pt x="18981" y="23684"/>
                        <a:pt x="18948" y="23217"/>
                      </a:cubicBezTo>
                      <a:lnTo>
                        <a:pt x="17747" y="801"/>
                      </a:lnTo>
                      <a:cubicBezTo>
                        <a:pt x="17747" y="334"/>
                        <a:pt x="17347" y="0"/>
                        <a:pt x="1688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10850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" name="Google Shape;427;p36"/>
                <p:cNvSpPr/>
                <p:nvPr/>
              </p:nvSpPr>
              <p:spPr>
                <a:xfrm>
                  <a:off x="1931550" y="4465825"/>
                  <a:ext cx="1078300" cy="583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132" h="23331" extrusionOk="0">
                      <a:moveTo>
                        <a:pt x="40358" y="0"/>
                      </a:moveTo>
                      <a:cubicBezTo>
                        <a:pt x="40316" y="0"/>
                        <a:pt x="40273" y="4"/>
                        <a:pt x="40229" y="13"/>
                      </a:cubicBezTo>
                      <a:cubicBezTo>
                        <a:pt x="39762" y="146"/>
                        <a:pt x="33224" y="3482"/>
                        <a:pt x="32724" y="3916"/>
                      </a:cubicBezTo>
                      <a:cubicBezTo>
                        <a:pt x="32224" y="4350"/>
                        <a:pt x="28788" y="10621"/>
                        <a:pt x="28788" y="10621"/>
                      </a:cubicBezTo>
                      <a:lnTo>
                        <a:pt x="10575" y="12555"/>
                      </a:lnTo>
                      <a:lnTo>
                        <a:pt x="10074" y="11721"/>
                      </a:lnTo>
                      <a:lnTo>
                        <a:pt x="1" y="14490"/>
                      </a:lnTo>
                      <a:cubicBezTo>
                        <a:pt x="1" y="14490"/>
                        <a:pt x="2602" y="23196"/>
                        <a:pt x="3270" y="23330"/>
                      </a:cubicBezTo>
                      <a:cubicBezTo>
                        <a:pt x="3273" y="23330"/>
                        <a:pt x="3277" y="23331"/>
                        <a:pt x="3281" y="23331"/>
                      </a:cubicBezTo>
                      <a:cubicBezTo>
                        <a:pt x="4182" y="23331"/>
                        <a:pt x="31790" y="13489"/>
                        <a:pt x="31790" y="13489"/>
                      </a:cubicBezTo>
                      <a:cubicBezTo>
                        <a:pt x="32657" y="13323"/>
                        <a:pt x="33524" y="13056"/>
                        <a:pt x="34325" y="12689"/>
                      </a:cubicBezTo>
                      <a:cubicBezTo>
                        <a:pt x="35359" y="12188"/>
                        <a:pt x="39996" y="8286"/>
                        <a:pt x="39996" y="8286"/>
                      </a:cubicBezTo>
                      <a:cubicBezTo>
                        <a:pt x="39996" y="8286"/>
                        <a:pt x="41964" y="7919"/>
                        <a:pt x="42364" y="7318"/>
                      </a:cubicBezTo>
                      <a:cubicBezTo>
                        <a:pt x="42764" y="6685"/>
                        <a:pt x="43131" y="6284"/>
                        <a:pt x="42698" y="6284"/>
                      </a:cubicBezTo>
                      <a:cubicBezTo>
                        <a:pt x="42302" y="6284"/>
                        <a:pt x="34344" y="7686"/>
                        <a:pt x="34323" y="7686"/>
                      </a:cubicBezTo>
                      <a:cubicBezTo>
                        <a:pt x="34322" y="7686"/>
                        <a:pt x="34323" y="7686"/>
                        <a:pt x="34325" y="7685"/>
                      </a:cubicBezTo>
                      <a:cubicBezTo>
                        <a:pt x="34525" y="7652"/>
                        <a:pt x="40563" y="5083"/>
                        <a:pt x="41363" y="4817"/>
                      </a:cubicBezTo>
                      <a:cubicBezTo>
                        <a:pt x="42164" y="4583"/>
                        <a:pt x="42731" y="3782"/>
                        <a:pt x="42598" y="3249"/>
                      </a:cubicBezTo>
                      <a:cubicBezTo>
                        <a:pt x="42560" y="3127"/>
                        <a:pt x="42448" y="3078"/>
                        <a:pt x="42288" y="3078"/>
                      </a:cubicBezTo>
                      <a:cubicBezTo>
                        <a:pt x="41747" y="3078"/>
                        <a:pt x="40663" y="3643"/>
                        <a:pt x="40096" y="3849"/>
                      </a:cubicBezTo>
                      <a:cubicBezTo>
                        <a:pt x="39362" y="4083"/>
                        <a:pt x="33725" y="5884"/>
                        <a:pt x="33725" y="5884"/>
                      </a:cubicBezTo>
                      <a:cubicBezTo>
                        <a:pt x="33725" y="5884"/>
                        <a:pt x="36827" y="3416"/>
                        <a:pt x="37828" y="2982"/>
                      </a:cubicBezTo>
                      <a:cubicBezTo>
                        <a:pt x="38795" y="2548"/>
                        <a:pt x="40696" y="1347"/>
                        <a:pt x="40930" y="880"/>
                      </a:cubicBezTo>
                      <a:cubicBezTo>
                        <a:pt x="41112" y="454"/>
                        <a:pt x="40795" y="0"/>
                        <a:pt x="4035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10850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" name="Google Shape;428;p36"/>
                <p:cNvSpPr/>
                <p:nvPr/>
              </p:nvSpPr>
              <p:spPr>
                <a:xfrm>
                  <a:off x="2783825" y="4674625"/>
                  <a:ext cx="135950" cy="45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38" h="1802" fill="none" extrusionOk="0">
                      <a:moveTo>
                        <a:pt x="5438" y="0"/>
                      </a:moveTo>
                      <a:lnTo>
                        <a:pt x="1" y="1802"/>
                      </a:lnTo>
                    </a:path>
                  </a:pathLst>
                </a:custGeom>
                <a:noFill/>
                <a:ln w="10850" cap="rnd" cmpd="sng">
                  <a:solidFill>
                    <a:srgbClr val="26323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9" name="Google Shape;429;p36"/>
                <p:cNvSpPr/>
                <p:nvPr/>
              </p:nvSpPr>
              <p:spPr>
                <a:xfrm>
                  <a:off x="1748075" y="3995800"/>
                  <a:ext cx="450350" cy="860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14" h="34426" extrusionOk="0">
                      <a:moveTo>
                        <a:pt x="6372" y="1"/>
                      </a:moveTo>
                      <a:cubicBezTo>
                        <a:pt x="6372" y="1"/>
                        <a:pt x="701" y="3336"/>
                        <a:pt x="335" y="7306"/>
                      </a:cubicBezTo>
                      <a:cubicBezTo>
                        <a:pt x="1" y="11275"/>
                        <a:pt x="6039" y="34425"/>
                        <a:pt x="6039" y="34425"/>
                      </a:cubicBezTo>
                      <a:lnTo>
                        <a:pt x="18014" y="30389"/>
                      </a:lnTo>
                      <a:lnTo>
                        <a:pt x="12443" y="11075"/>
                      </a:lnTo>
                      <a:lnTo>
                        <a:pt x="6372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0" name="Google Shape;430;p36"/>
                <p:cNvSpPr/>
                <p:nvPr/>
              </p:nvSpPr>
              <p:spPr>
                <a:xfrm>
                  <a:off x="1748075" y="3995800"/>
                  <a:ext cx="450350" cy="860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14" h="34426" fill="none" extrusionOk="0">
                      <a:moveTo>
                        <a:pt x="6372" y="1"/>
                      </a:moveTo>
                      <a:cubicBezTo>
                        <a:pt x="6372" y="1"/>
                        <a:pt x="701" y="3336"/>
                        <a:pt x="335" y="7306"/>
                      </a:cubicBezTo>
                      <a:cubicBezTo>
                        <a:pt x="1" y="11275"/>
                        <a:pt x="6039" y="34425"/>
                        <a:pt x="6039" y="34425"/>
                      </a:cubicBezTo>
                      <a:lnTo>
                        <a:pt x="18014" y="30389"/>
                      </a:lnTo>
                      <a:lnTo>
                        <a:pt x="12443" y="11075"/>
                      </a:lnTo>
                    </a:path>
                  </a:pathLst>
                </a:custGeom>
                <a:noFill/>
                <a:ln w="10850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1030303" y="641523"/>
            <a:ext cx="6983401" cy="3860298"/>
          </a:xfrm>
          <a:custGeom>
            <a:avLst/>
            <a:gdLst/>
            <a:ahLst/>
            <a:cxnLst/>
            <a:rect l="l" t="t" r="r" b="b"/>
            <a:pathLst>
              <a:path w="266085" h="147087" extrusionOk="0">
                <a:moveTo>
                  <a:pt x="181118" y="1"/>
                </a:moveTo>
                <a:cubicBezTo>
                  <a:pt x="171458" y="1"/>
                  <a:pt x="161864" y="1551"/>
                  <a:pt x="152739" y="4622"/>
                </a:cubicBezTo>
                <a:cubicBezTo>
                  <a:pt x="136963" y="9942"/>
                  <a:pt x="123437" y="19182"/>
                  <a:pt x="111188" y="30246"/>
                </a:cubicBezTo>
                <a:cubicBezTo>
                  <a:pt x="105747" y="35170"/>
                  <a:pt x="100458" y="41462"/>
                  <a:pt x="93254" y="43741"/>
                </a:cubicBezTo>
                <a:cubicBezTo>
                  <a:pt x="91304" y="44368"/>
                  <a:pt x="89316" y="44622"/>
                  <a:pt x="87314" y="44622"/>
                </a:cubicBezTo>
                <a:cubicBezTo>
                  <a:pt x="81641" y="44622"/>
                  <a:pt x="75850" y="42581"/>
                  <a:pt x="70458" y="41188"/>
                </a:cubicBezTo>
                <a:cubicBezTo>
                  <a:pt x="60931" y="38727"/>
                  <a:pt x="48294" y="34281"/>
                  <a:pt x="36900" y="34281"/>
                </a:cubicBezTo>
                <a:cubicBezTo>
                  <a:pt x="31970" y="34281"/>
                  <a:pt x="27274" y="35113"/>
                  <a:pt x="23162" y="37298"/>
                </a:cubicBezTo>
                <a:cubicBezTo>
                  <a:pt x="5320" y="46781"/>
                  <a:pt x="0" y="67693"/>
                  <a:pt x="6839" y="84016"/>
                </a:cubicBezTo>
                <a:cubicBezTo>
                  <a:pt x="13678" y="100368"/>
                  <a:pt x="34560" y="101493"/>
                  <a:pt x="36840" y="114046"/>
                </a:cubicBezTo>
                <a:cubicBezTo>
                  <a:pt x="39010" y="125967"/>
                  <a:pt x="49112" y="143424"/>
                  <a:pt x="70712" y="143424"/>
                </a:cubicBezTo>
                <a:cubicBezTo>
                  <a:pt x="71803" y="143424"/>
                  <a:pt x="72924" y="143379"/>
                  <a:pt x="74075" y="143287"/>
                </a:cubicBezTo>
                <a:cubicBezTo>
                  <a:pt x="94954" y="141644"/>
                  <a:pt x="104562" y="125843"/>
                  <a:pt x="116750" y="125843"/>
                </a:cubicBezTo>
                <a:cubicBezTo>
                  <a:pt x="118544" y="125843"/>
                  <a:pt x="120393" y="126185"/>
                  <a:pt x="122343" y="126965"/>
                </a:cubicBezTo>
                <a:cubicBezTo>
                  <a:pt x="127662" y="129092"/>
                  <a:pt x="131887" y="133044"/>
                  <a:pt x="136416" y="136418"/>
                </a:cubicBezTo>
                <a:cubicBezTo>
                  <a:pt x="142769" y="141129"/>
                  <a:pt x="149638" y="144351"/>
                  <a:pt x="157420" y="145840"/>
                </a:cubicBezTo>
                <a:cubicBezTo>
                  <a:pt x="162353" y="146781"/>
                  <a:pt x="167483" y="147086"/>
                  <a:pt x="172646" y="147086"/>
                </a:cubicBezTo>
                <a:cubicBezTo>
                  <a:pt x="179157" y="147086"/>
                  <a:pt x="185721" y="146601"/>
                  <a:pt x="192010" y="146296"/>
                </a:cubicBezTo>
                <a:cubicBezTo>
                  <a:pt x="204928" y="145688"/>
                  <a:pt x="218819" y="146144"/>
                  <a:pt x="231342" y="141646"/>
                </a:cubicBezTo>
                <a:cubicBezTo>
                  <a:pt x="244807" y="136782"/>
                  <a:pt x="253318" y="126144"/>
                  <a:pt x="257877" y="112831"/>
                </a:cubicBezTo>
                <a:cubicBezTo>
                  <a:pt x="260309" y="105840"/>
                  <a:pt x="262102" y="98636"/>
                  <a:pt x="263257" y="91341"/>
                </a:cubicBezTo>
                <a:cubicBezTo>
                  <a:pt x="266084" y="72374"/>
                  <a:pt x="263622" y="53164"/>
                  <a:pt x="251798" y="36811"/>
                </a:cubicBezTo>
                <a:cubicBezTo>
                  <a:pt x="238242" y="18057"/>
                  <a:pt x="216782" y="4805"/>
                  <a:pt x="193955" y="1066"/>
                </a:cubicBezTo>
                <a:cubicBezTo>
                  <a:pt x="189913" y="367"/>
                  <a:pt x="185779" y="33"/>
                  <a:pt x="181675" y="2"/>
                </a:cubicBezTo>
                <a:cubicBezTo>
                  <a:pt x="181490" y="1"/>
                  <a:pt x="181304" y="1"/>
                  <a:pt x="18111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3959100" cy="14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◆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/>
          <p:nvPr/>
        </p:nvSpPr>
        <p:spPr>
          <a:xfrm>
            <a:off x="3146062" y="503358"/>
            <a:ext cx="4537628" cy="4255582"/>
          </a:xfrm>
          <a:custGeom>
            <a:avLst/>
            <a:gdLst/>
            <a:ahLst/>
            <a:cxnLst/>
            <a:rect l="l" t="t" r="r" b="b"/>
            <a:pathLst>
              <a:path w="195440" h="183292" extrusionOk="0">
                <a:moveTo>
                  <a:pt x="119963" y="1"/>
                </a:moveTo>
                <a:cubicBezTo>
                  <a:pt x="113367" y="1"/>
                  <a:pt x="106782" y="704"/>
                  <a:pt x="100338" y="2085"/>
                </a:cubicBezTo>
                <a:cubicBezTo>
                  <a:pt x="54339" y="11658"/>
                  <a:pt x="44932" y="52087"/>
                  <a:pt x="32123" y="65030"/>
                </a:cubicBezTo>
                <a:cubicBezTo>
                  <a:pt x="19314" y="78006"/>
                  <a:pt x="0" y="99521"/>
                  <a:pt x="9674" y="132411"/>
                </a:cubicBezTo>
                <a:cubicBezTo>
                  <a:pt x="17012" y="157396"/>
                  <a:pt x="37060" y="178111"/>
                  <a:pt x="66881" y="182447"/>
                </a:cubicBezTo>
                <a:cubicBezTo>
                  <a:pt x="70250" y="182948"/>
                  <a:pt x="73653" y="183214"/>
                  <a:pt x="77055" y="183281"/>
                </a:cubicBezTo>
                <a:cubicBezTo>
                  <a:pt x="77532" y="183288"/>
                  <a:pt x="78008" y="183291"/>
                  <a:pt x="78485" y="183291"/>
                </a:cubicBezTo>
                <a:cubicBezTo>
                  <a:pt x="85004" y="183291"/>
                  <a:pt x="91464" y="182652"/>
                  <a:pt x="97837" y="181346"/>
                </a:cubicBezTo>
                <a:cubicBezTo>
                  <a:pt x="144737" y="171940"/>
                  <a:pt x="142702" y="150291"/>
                  <a:pt x="166719" y="136214"/>
                </a:cubicBezTo>
                <a:cubicBezTo>
                  <a:pt x="182630" y="126908"/>
                  <a:pt x="190569" y="106626"/>
                  <a:pt x="192638" y="89214"/>
                </a:cubicBezTo>
                <a:cubicBezTo>
                  <a:pt x="195440" y="65464"/>
                  <a:pt x="188168" y="37277"/>
                  <a:pt x="170989" y="19631"/>
                </a:cubicBezTo>
                <a:cubicBezTo>
                  <a:pt x="170088" y="18730"/>
                  <a:pt x="169187" y="17829"/>
                  <a:pt x="168287" y="16995"/>
                </a:cubicBezTo>
                <a:cubicBezTo>
                  <a:pt x="155911" y="5787"/>
                  <a:pt x="138065" y="450"/>
                  <a:pt x="121687" y="17"/>
                </a:cubicBezTo>
                <a:cubicBezTo>
                  <a:pt x="121112" y="6"/>
                  <a:pt x="120538" y="1"/>
                  <a:pt x="11996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rlow Semi Condensed"/>
              <a:buNone/>
              <a:defRPr sz="3000" b="1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body" idx="1"/>
          </p:nvPr>
        </p:nvSpPr>
        <p:spPr>
          <a:xfrm>
            <a:off x="713225" y="1297200"/>
            <a:ext cx="3430200" cy="22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◆"/>
              <a:defRPr sz="1400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lvl="1" indent="-279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○"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lvl="2" indent="-279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■"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lvl="3" indent="-279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●"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○"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■"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lvl="6" indent="-2730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pen Sans"/>
              <a:buChar char="●"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lvl="7" indent="-2730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pen Sans"/>
              <a:buChar char="○"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lvl="8" indent="-266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Font typeface="Open Sans"/>
              <a:buChar char="■"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/>
          <p:nvPr/>
        </p:nvSpPr>
        <p:spPr>
          <a:xfrm>
            <a:off x="2386518" y="539500"/>
            <a:ext cx="4370961" cy="4064319"/>
          </a:xfrm>
          <a:custGeom>
            <a:avLst/>
            <a:gdLst/>
            <a:ahLst/>
            <a:cxnLst/>
            <a:rect l="l" t="t" r="r" b="b"/>
            <a:pathLst>
              <a:path w="200044" h="186010" extrusionOk="0">
                <a:moveTo>
                  <a:pt x="84841" y="1"/>
                </a:moveTo>
                <a:cubicBezTo>
                  <a:pt x="82845" y="1"/>
                  <a:pt x="80997" y="174"/>
                  <a:pt x="79324" y="543"/>
                </a:cubicBezTo>
                <a:cubicBezTo>
                  <a:pt x="52104" y="6513"/>
                  <a:pt x="0" y="100848"/>
                  <a:pt x="16712" y="126566"/>
                </a:cubicBezTo>
                <a:cubicBezTo>
                  <a:pt x="31865" y="149885"/>
                  <a:pt x="97008" y="186009"/>
                  <a:pt x="123330" y="186009"/>
                </a:cubicBezTo>
                <a:cubicBezTo>
                  <a:pt x="126039" y="186009"/>
                  <a:pt x="128337" y="185626"/>
                  <a:pt x="130127" y="184808"/>
                </a:cubicBezTo>
                <a:cubicBezTo>
                  <a:pt x="149307" y="176001"/>
                  <a:pt x="196441" y="90607"/>
                  <a:pt x="198375" y="70326"/>
                </a:cubicBezTo>
                <a:cubicBezTo>
                  <a:pt x="200043" y="53013"/>
                  <a:pt x="185366" y="43340"/>
                  <a:pt x="181063" y="40871"/>
                </a:cubicBezTo>
                <a:cubicBezTo>
                  <a:pt x="179829" y="40171"/>
                  <a:pt x="178595" y="39470"/>
                  <a:pt x="177394" y="38737"/>
                </a:cubicBezTo>
                <a:cubicBezTo>
                  <a:pt x="165283" y="31408"/>
                  <a:pt x="111721" y="1"/>
                  <a:pt x="8484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2603625" y="1528450"/>
            <a:ext cx="3936900" cy="208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5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58" name="Google Shape;58;p8"/>
          <p:cNvGrpSpPr/>
          <p:nvPr/>
        </p:nvGrpSpPr>
        <p:grpSpPr>
          <a:xfrm rot="10800000" flipH="1">
            <a:off x="3317622" y="120109"/>
            <a:ext cx="838800" cy="838800"/>
            <a:chOff x="8011375" y="120100"/>
            <a:chExt cx="838800" cy="838800"/>
          </a:xfrm>
        </p:grpSpPr>
        <p:sp>
          <p:nvSpPr>
            <p:cNvPr id="59" name="Google Shape;59;p8"/>
            <p:cNvSpPr/>
            <p:nvPr/>
          </p:nvSpPr>
          <p:spPr>
            <a:xfrm>
              <a:off x="8011375" y="120100"/>
              <a:ext cx="838800" cy="8388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8"/>
            <p:cNvSpPr/>
            <p:nvPr/>
          </p:nvSpPr>
          <p:spPr>
            <a:xfrm>
              <a:off x="8104062" y="212787"/>
              <a:ext cx="653400" cy="653400"/>
            </a:xfrm>
            <a:prstGeom prst="octagon">
              <a:avLst>
                <a:gd name="adj" fmla="val 29289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8"/>
            <p:cNvSpPr/>
            <p:nvPr/>
          </p:nvSpPr>
          <p:spPr>
            <a:xfrm>
              <a:off x="8213187" y="321878"/>
              <a:ext cx="435300" cy="435300"/>
            </a:xfrm>
            <a:prstGeom prst="octagon">
              <a:avLst>
                <a:gd name="adj" fmla="val 29289"/>
              </a:avLst>
            </a:pr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" name="Google Shape;62;p8"/>
          <p:cNvGrpSpPr/>
          <p:nvPr/>
        </p:nvGrpSpPr>
        <p:grpSpPr>
          <a:xfrm rot="10800000" flipH="1">
            <a:off x="1378019" y="354252"/>
            <a:ext cx="370498" cy="370498"/>
            <a:chOff x="8011375" y="120100"/>
            <a:chExt cx="838800" cy="838800"/>
          </a:xfrm>
        </p:grpSpPr>
        <p:sp>
          <p:nvSpPr>
            <p:cNvPr id="63" name="Google Shape;63;p8"/>
            <p:cNvSpPr/>
            <p:nvPr/>
          </p:nvSpPr>
          <p:spPr>
            <a:xfrm>
              <a:off x="8011375" y="120100"/>
              <a:ext cx="838800" cy="8388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8"/>
            <p:cNvSpPr/>
            <p:nvPr/>
          </p:nvSpPr>
          <p:spPr>
            <a:xfrm>
              <a:off x="8104062" y="212787"/>
              <a:ext cx="653400" cy="653400"/>
            </a:xfrm>
            <a:prstGeom prst="octagon">
              <a:avLst>
                <a:gd name="adj" fmla="val 29289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8"/>
            <p:cNvSpPr/>
            <p:nvPr/>
          </p:nvSpPr>
          <p:spPr>
            <a:xfrm>
              <a:off x="8213187" y="321878"/>
              <a:ext cx="435300" cy="435300"/>
            </a:xfrm>
            <a:prstGeom prst="octagon">
              <a:avLst>
                <a:gd name="adj" fmla="val 29289"/>
              </a:avLst>
            </a:pr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6" name="Google Shape;66;p8"/>
          <p:cNvCxnSpPr>
            <a:stCxn id="59" idx="2"/>
            <a:endCxn id="63" idx="6"/>
          </p:cNvCxnSpPr>
          <p:nvPr/>
        </p:nvCxnSpPr>
        <p:spPr>
          <a:xfrm rot="10800000">
            <a:off x="1748622" y="539509"/>
            <a:ext cx="1569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" name="Google Shape;67;p8"/>
          <p:cNvCxnSpPr>
            <a:stCxn id="59" idx="6"/>
            <a:endCxn id="68" idx="2"/>
          </p:cNvCxnSpPr>
          <p:nvPr/>
        </p:nvCxnSpPr>
        <p:spPr>
          <a:xfrm>
            <a:off x="4156422" y="539509"/>
            <a:ext cx="3368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9" name="Google Shape;69;p8"/>
          <p:cNvGrpSpPr/>
          <p:nvPr/>
        </p:nvGrpSpPr>
        <p:grpSpPr>
          <a:xfrm rot="10800000" flipH="1">
            <a:off x="7524574" y="418796"/>
            <a:ext cx="241407" cy="241407"/>
            <a:chOff x="8011375" y="120100"/>
            <a:chExt cx="838800" cy="838800"/>
          </a:xfrm>
        </p:grpSpPr>
        <p:sp>
          <p:nvSpPr>
            <p:cNvPr id="68" name="Google Shape;68;p8"/>
            <p:cNvSpPr/>
            <p:nvPr/>
          </p:nvSpPr>
          <p:spPr>
            <a:xfrm>
              <a:off x="8011375" y="120100"/>
              <a:ext cx="838800" cy="8388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8"/>
            <p:cNvSpPr/>
            <p:nvPr/>
          </p:nvSpPr>
          <p:spPr>
            <a:xfrm>
              <a:off x="8104062" y="212787"/>
              <a:ext cx="653400" cy="653400"/>
            </a:xfrm>
            <a:prstGeom prst="octagon">
              <a:avLst>
                <a:gd name="adj" fmla="val 29289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8"/>
            <p:cNvSpPr/>
            <p:nvPr/>
          </p:nvSpPr>
          <p:spPr>
            <a:xfrm>
              <a:off x="8213187" y="321878"/>
              <a:ext cx="435300" cy="435300"/>
            </a:xfrm>
            <a:prstGeom prst="octagon">
              <a:avLst>
                <a:gd name="adj" fmla="val 29289"/>
              </a:avLst>
            </a:pr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9"/>
          <p:cNvSpPr/>
          <p:nvPr/>
        </p:nvSpPr>
        <p:spPr>
          <a:xfrm>
            <a:off x="4844721" y="1148378"/>
            <a:ext cx="3966873" cy="3688578"/>
          </a:xfrm>
          <a:custGeom>
            <a:avLst/>
            <a:gdLst/>
            <a:ahLst/>
            <a:cxnLst/>
            <a:rect l="l" t="t" r="r" b="b"/>
            <a:pathLst>
              <a:path w="200044" h="186010" extrusionOk="0">
                <a:moveTo>
                  <a:pt x="84841" y="1"/>
                </a:moveTo>
                <a:cubicBezTo>
                  <a:pt x="82845" y="1"/>
                  <a:pt x="80997" y="174"/>
                  <a:pt x="79324" y="543"/>
                </a:cubicBezTo>
                <a:cubicBezTo>
                  <a:pt x="52104" y="6513"/>
                  <a:pt x="0" y="100848"/>
                  <a:pt x="16712" y="126566"/>
                </a:cubicBezTo>
                <a:cubicBezTo>
                  <a:pt x="31865" y="149885"/>
                  <a:pt x="97008" y="186009"/>
                  <a:pt x="123330" y="186009"/>
                </a:cubicBezTo>
                <a:cubicBezTo>
                  <a:pt x="126039" y="186009"/>
                  <a:pt x="128337" y="185626"/>
                  <a:pt x="130127" y="184808"/>
                </a:cubicBezTo>
                <a:cubicBezTo>
                  <a:pt x="149307" y="176001"/>
                  <a:pt x="196441" y="90607"/>
                  <a:pt x="198375" y="70326"/>
                </a:cubicBezTo>
                <a:cubicBezTo>
                  <a:pt x="200043" y="53013"/>
                  <a:pt x="185366" y="43340"/>
                  <a:pt x="181063" y="40871"/>
                </a:cubicBezTo>
                <a:cubicBezTo>
                  <a:pt x="179829" y="40171"/>
                  <a:pt x="178595" y="39470"/>
                  <a:pt x="177394" y="38737"/>
                </a:cubicBezTo>
                <a:cubicBezTo>
                  <a:pt x="165283" y="31408"/>
                  <a:pt x="111721" y="1"/>
                  <a:pt x="8484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9"/>
          <p:cNvSpPr txBox="1">
            <a:spLocks noGrp="1"/>
          </p:cNvSpPr>
          <p:nvPr>
            <p:ph type="title"/>
          </p:nvPr>
        </p:nvSpPr>
        <p:spPr>
          <a:xfrm>
            <a:off x="713225" y="1878850"/>
            <a:ext cx="4224900" cy="131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75" name="Google Shape;75;p9"/>
          <p:cNvSpPr txBox="1">
            <a:spLocks noGrp="1"/>
          </p:cNvSpPr>
          <p:nvPr>
            <p:ph type="subTitle" idx="1"/>
          </p:nvPr>
        </p:nvSpPr>
        <p:spPr>
          <a:xfrm>
            <a:off x="713225" y="3056075"/>
            <a:ext cx="4224900" cy="155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3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4"/>
          <p:cNvSpPr/>
          <p:nvPr/>
        </p:nvSpPr>
        <p:spPr>
          <a:xfrm>
            <a:off x="2223200" y="625469"/>
            <a:ext cx="4785640" cy="3965515"/>
          </a:xfrm>
          <a:custGeom>
            <a:avLst/>
            <a:gdLst/>
            <a:ahLst/>
            <a:cxnLst/>
            <a:rect l="l" t="t" r="r" b="b"/>
            <a:pathLst>
              <a:path w="171790" h="142350" extrusionOk="0">
                <a:moveTo>
                  <a:pt x="74520" y="1"/>
                </a:moveTo>
                <a:cubicBezTo>
                  <a:pt x="49589" y="1"/>
                  <a:pt x="24531" y="5338"/>
                  <a:pt x="11275" y="18996"/>
                </a:cubicBezTo>
                <a:cubicBezTo>
                  <a:pt x="11275" y="18996"/>
                  <a:pt x="2502" y="23999"/>
                  <a:pt x="1268" y="36508"/>
                </a:cubicBezTo>
                <a:cubicBezTo>
                  <a:pt x="0" y="49017"/>
                  <a:pt x="13777" y="66530"/>
                  <a:pt x="15845" y="82374"/>
                </a:cubicBezTo>
                <a:cubicBezTo>
                  <a:pt x="17946" y="98219"/>
                  <a:pt x="1268" y="101988"/>
                  <a:pt x="7939" y="122003"/>
                </a:cubicBezTo>
                <a:cubicBezTo>
                  <a:pt x="12571" y="135898"/>
                  <a:pt x="30870" y="142349"/>
                  <a:pt x="47899" y="142349"/>
                </a:cubicBezTo>
                <a:cubicBezTo>
                  <a:pt x="55398" y="142349"/>
                  <a:pt x="62651" y="141098"/>
                  <a:pt x="68382" y="138681"/>
                </a:cubicBezTo>
                <a:cubicBezTo>
                  <a:pt x="87162" y="130742"/>
                  <a:pt x="95902" y="110728"/>
                  <a:pt x="123855" y="110728"/>
                </a:cubicBezTo>
                <a:cubicBezTo>
                  <a:pt x="151775" y="110728"/>
                  <a:pt x="171790" y="97819"/>
                  <a:pt x="170122" y="69031"/>
                </a:cubicBezTo>
                <a:cubicBezTo>
                  <a:pt x="168454" y="40277"/>
                  <a:pt x="162216" y="31504"/>
                  <a:pt x="139700" y="14826"/>
                </a:cubicBezTo>
                <a:cubicBezTo>
                  <a:pt x="128029" y="6181"/>
                  <a:pt x="101348" y="1"/>
                  <a:pt x="7452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4"/>
          <p:cNvSpPr txBox="1">
            <a:spLocks noGrp="1"/>
          </p:cNvSpPr>
          <p:nvPr>
            <p:ph type="title"/>
          </p:nvPr>
        </p:nvSpPr>
        <p:spPr>
          <a:xfrm flipH="1">
            <a:off x="713325" y="4238063"/>
            <a:ext cx="3584700" cy="3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4"/>
          <p:cNvSpPr txBox="1">
            <a:spLocks noGrp="1"/>
          </p:cNvSpPr>
          <p:nvPr>
            <p:ph type="subTitle" idx="1"/>
          </p:nvPr>
        </p:nvSpPr>
        <p:spPr>
          <a:xfrm flipH="1">
            <a:off x="713350" y="1473588"/>
            <a:ext cx="3584700" cy="282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grpSp>
        <p:nvGrpSpPr>
          <p:cNvPr id="117" name="Google Shape;117;p14"/>
          <p:cNvGrpSpPr/>
          <p:nvPr/>
        </p:nvGrpSpPr>
        <p:grpSpPr>
          <a:xfrm rot="10800000" flipH="1">
            <a:off x="2086275" y="120109"/>
            <a:ext cx="838800" cy="838800"/>
            <a:chOff x="8011375" y="120100"/>
            <a:chExt cx="838800" cy="838800"/>
          </a:xfrm>
        </p:grpSpPr>
        <p:sp>
          <p:nvSpPr>
            <p:cNvPr id="118" name="Google Shape;118;p14"/>
            <p:cNvSpPr/>
            <p:nvPr/>
          </p:nvSpPr>
          <p:spPr>
            <a:xfrm>
              <a:off x="8011375" y="120100"/>
              <a:ext cx="838800" cy="8388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4"/>
            <p:cNvSpPr/>
            <p:nvPr/>
          </p:nvSpPr>
          <p:spPr>
            <a:xfrm>
              <a:off x="8104062" y="212787"/>
              <a:ext cx="653400" cy="653400"/>
            </a:xfrm>
            <a:prstGeom prst="octagon">
              <a:avLst>
                <a:gd name="adj" fmla="val 29289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4"/>
            <p:cNvSpPr/>
            <p:nvPr/>
          </p:nvSpPr>
          <p:spPr>
            <a:xfrm>
              <a:off x="8213187" y="321878"/>
              <a:ext cx="435300" cy="435300"/>
            </a:xfrm>
            <a:prstGeom prst="octagon">
              <a:avLst>
                <a:gd name="adj" fmla="val 29289"/>
              </a:avLst>
            </a:pr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" name="Google Shape;121;p14"/>
          <p:cNvGrpSpPr/>
          <p:nvPr/>
        </p:nvGrpSpPr>
        <p:grpSpPr>
          <a:xfrm rot="10800000" flipH="1">
            <a:off x="146672" y="354252"/>
            <a:ext cx="370498" cy="370498"/>
            <a:chOff x="8011375" y="120100"/>
            <a:chExt cx="838800" cy="838800"/>
          </a:xfrm>
        </p:grpSpPr>
        <p:sp>
          <p:nvSpPr>
            <p:cNvPr id="122" name="Google Shape;122;p14"/>
            <p:cNvSpPr/>
            <p:nvPr/>
          </p:nvSpPr>
          <p:spPr>
            <a:xfrm>
              <a:off x="8011375" y="120100"/>
              <a:ext cx="838800" cy="8388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4"/>
            <p:cNvSpPr/>
            <p:nvPr/>
          </p:nvSpPr>
          <p:spPr>
            <a:xfrm>
              <a:off x="8104062" y="212787"/>
              <a:ext cx="653400" cy="653400"/>
            </a:xfrm>
            <a:prstGeom prst="octagon">
              <a:avLst>
                <a:gd name="adj" fmla="val 29289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4"/>
            <p:cNvSpPr/>
            <p:nvPr/>
          </p:nvSpPr>
          <p:spPr>
            <a:xfrm>
              <a:off x="8213187" y="321878"/>
              <a:ext cx="435300" cy="435300"/>
            </a:xfrm>
            <a:prstGeom prst="octagon">
              <a:avLst>
                <a:gd name="adj" fmla="val 29289"/>
              </a:avLst>
            </a:pr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25" name="Google Shape;125;p14"/>
          <p:cNvCxnSpPr>
            <a:stCxn id="118" idx="2"/>
            <a:endCxn id="122" idx="6"/>
          </p:cNvCxnSpPr>
          <p:nvPr/>
        </p:nvCxnSpPr>
        <p:spPr>
          <a:xfrm rot="10800000">
            <a:off x="517275" y="539509"/>
            <a:ext cx="1569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6" name="Google Shape;126;p14"/>
          <p:cNvCxnSpPr>
            <a:stCxn id="118" idx="6"/>
            <a:endCxn id="127" idx="2"/>
          </p:cNvCxnSpPr>
          <p:nvPr/>
        </p:nvCxnSpPr>
        <p:spPr>
          <a:xfrm>
            <a:off x="2925075" y="539509"/>
            <a:ext cx="3368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8" name="Google Shape;128;p14"/>
          <p:cNvGrpSpPr/>
          <p:nvPr/>
        </p:nvGrpSpPr>
        <p:grpSpPr>
          <a:xfrm rot="10800000" flipH="1">
            <a:off x="6293227" y="418796"/>
            <a:ext cx="241407" cy="241407"/>
            <a:chOff x="8011375" y="120100"/>
            <a:chExt cx="838800" cy="838800"/>
          </a:xfrm>
        </p:grpSpPr>
        <p:sp>
          <p:nvSpPr>
            <p:cNvPr id="127" name="Google Shape;127;p14"/>
            <p:cNvSpPr/>
            <p:nvPr/>
          </p:nvSpPr>
          <p:spPr>
            <a:xfrm>
              <a:off x="8011375" y="120100"/>
              <a:ext cx="838800" cy="8388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4"/>
            <p:cNvSpPr/>
            <p:nvPr/>
          </p:nvSpPr>
          <p:spPr>
            <a:xfrm>
              <a:off x="8104062" y="212787"/>
              <a:ext cx="653400" cy="653400"/>
            </a:xfrm>
            <a:prstGeom prst="octagon">
              <a:avLst>
                <a:gd name="adj" fmla="val 29289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4"/>
            <p:cNvSpPr/>
            <p:nvPr/>
          </p:nvSpPr>
          <p:spPr>
            <a:xfrm>
              <a:off x="8213187" y="321878"/>
              <a:ext cx="435300" cy="435300"/>
            </a:xfrm>
            <a:prstGeom prst="octagon">
              <a:avLst>
                <a:gd name="adj" fmla="val 29289"/>
              </a:avLst>
            </a:pr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8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" name="Google Shape;208;p26"/>
          <p:cNvGrpSpPr/>
          <p:nvPr/>
        </p:nvGrpSpPr>
        <p:grpSpPr>
          <a:xfrm>
            <a:off x="4096779" y="598056"/>
            <a:ext cx="4715126" cy="4239112"/>
            <a:chOff x="4096779" y="598056"/>
            <a:chExt cx="4715126" cy="4239112"/>
          </a:xfrm>
        </p:grpSpPr>
        <p:sp>
          <p:nvSpPr>
            <p:cNvPr id="209" name="Google Shape;209;p26"/>
            <p:cNvSpPr/>
            <p:nvPr/>
          </p:nvSpPr>
          <p:spPr>
            <a:xfrm>
              <a:off x="4096779" y="598056"/>
              <a:ext cx="4333941" cy="3947388"/>
            </a:xfrm>
            <a:custGeom>
              <a:avLst/>
              <a:gdLst/>
              <a:ahLst/>
              <a:cxnLst/>
              <a:rect l="l" t="t" r="r" b="b"/>
              <a:pathLst>
                <a:path w="193739" h="176459" extrusionOk="0">
                  <a:moveTo>
                    <a:pt x="124266" y="0"/>
                  </a:moveTo>
                  <a:cubicBezTo>
                    <a:pt x="115512" y="0"/>
                    <a:pt x="106927" y="3060"/>
                    <a:pt x="99938" y="9933"/>
                  </a:cubicBezTo>
                  <a:cubicBezTo>
                    <a:pt x="95168" y="14637"/>
                    <a:pt x="91232" y="20141"/>
                    <a:pt x="86562" y="24944"/>
                  </a:cubicBezTo>
                  <a:cubicBezTo>
                    <a:pt x="71418" y="40488"/>
                    <a:pt x="53105" y="40689"/>
                    <a:pt x="34458" y="48594"/>
                  </a:cubicBezTo>
                  <a:cubicBezTo>
                    <a:pt x="21616" y="54065"/>
                    <a:pt x="10174" y="63438"/>
                    <a:pt x="4804" y="76614"/>
                  </a:cubicBezTo>
                  <a:cubicBezTo>
                    <a:pt x="934" y="86021"/>
                    <a:pt x="0" y="96429"/>
                    <a:pt x="2135" y="106402"/>
                  </a:cubicBezTo>
                  <a:cubicBezTo>
                    <a:pt x="7939" y="133588"/>
                    <a:pt x="34892" y="156305"/>
                    <a:pt x="59543" y="166012"/>
                  </a:cubicBezTo>
                  <a:cubicBezTo>
                    <a:pt x="75310" y="172242"/>
                    <a:pt x="94676" y="176458"/>
                    <a:pt x="113744" y="176458"/>
                  </a:cubicBezTo>
                  <a:cubicBezTo>
                    <a:pt x="134694" y="176458"/>
                    <a:pt x="155285" y="171370"/>
                    <a:pt x="170355" y="158273"/>
                  </a:cubicBezTo>
                  <a:cubicBezTo>
                    <a:pt x="183098" y="147232"/>
                    <a:pt x="191137" y="131520"/>
                    <a:pt x="191937" y="114675"/>
                  </a:cubicBezTo>
                  <a:cubicBezTo>
                    <a:pt x="193739" y="77115"/>
                    <a:pt x="182164" y="31682"/>
                    <a:pt x="150041" y="8732"/>
                  </a:cubicBezTo>
                  <a:cubicBezTo>
                    <a:pt x="142280" y="3177"/>
                    <a:pt x="133185" y="0"/>
                    <a:pt x="1242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0" name="Google Shape;210;p26"/>
            <p:cNvGrpSpPr/>
            <p:nvPr/>
          </p:nvGrpSpPr>
          <p:grpSpPr>
            <a:xfrm flipH="1">
              <a:off x="7959296" y="3500278"/>
              <a:ext cx="852610" cy="1336890"/>
              <a:chOff x="712946" y="3541416"/>
              <a:chExt cx="852610" cy="1336890"/>
            </a:xfrm>
          </p:grpSpPr>
          <p:grpSp>
            <p:nvGrpSpPr>
              <p:cNvPr id="211" name="Google Shape;211;p26"/>
              <p:cNvGrpSpPr/>
              <p:nvPr/>
            </p:nvGrpSpPr>
            <p:grpSpPr>
              <a:xfrm>
                <a:off x="712946" y="3541416"/>
                <a:ext cx="852610" cy="1024031"/>
                <a:chOff x="4068796" y="2408889"/>
                <a:chExt cx="1113503" cy="1337379"/>
              </a:xfrm>
            </p:grpSpPr>
            <p:sp>
              <p:nvSpPr>
                <p:cNvPr id="212" name="Google Shape;212;p26"/>
                <p:cNvSpPr/>
                <p:nvPr/>
              </p:nvSpPr>
              <p:spPr>
                <a:xfrm>
                  <a:off x="4068796" y="2628395"/>
                  <a:ext cx="179225" cy="1397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06" h="5854" extrusionOk="0">
                      <a:moveTo>
                        <a:pt x="2313" y="0"/>
                      </a:moveTo>
                      <a:cubicBezTo>
                        <a:pt x="2231" y="0"/>
                        <a:pt x="2149" y="5"/>
                        <a:pt x="2068" y="16"/>
                      </a:cubicBezTo>
                      <a:cubicBezTo>
                        <a:pt x="801" y="216"/>
                        <a:pt x="0" y="1450"/>
                        <a:pt x="367" y="2684"/>
                      </a:cubicBezTo>
                      <a:cubicBezTo>
                        <a:pt x="634" y="3919"/>
                        <a:pt x="1902" y="4853"/>
                        <a:pt x="3002" y="5320"/>
                      </a:cubicBezTo>
                      <a:cubicBezTo>
                        <a:pt x="4166" y="5827"/>
                        <a:pt x="6852" y="5854"/>
                        <a:pt x="7405" y="5854"/>
                      </a:cubicBezTo>
                      <a:cubicBezTo>
                        <a:pt x="7470" y="5854"/>
                        <a:pt x="7506" y="5853"/>
                        <a:pt x="7506" y="5853"/>
                      </a:cubicBezTo>
                      <a:cubicBezTo>
                        <a:pt x="7506" y="5853"/>
                        <a:pt x="6805" y="3752"/>
                        <a:pt x="6738" y="3652"/>
                      </a:cubicBezTo>
                      <a:cubicBezTo>
                        <a:pt x="6070" y="2251"/>
                        <a:pt x="4034" y="0"/>
                        <a:pt x="231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" name="Google Shape;213;p26"/>
                <p:cNvSpPr/>
                <p:nvPr/>
              </p:nvSpPr>
              <p:spPr>
                <a:xfrm>
                  <a:off x="4073572" y="2408889"/>
                  <a:ext cx="1108728" cy="13373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434" h="56010" extrusionOk="0">
                      <a:moveTo>
                        <a:pt x="9775" y="1"/>
                      </a:moveTo>
                      <a:cubicBezTo>
                        <a:pt x="9473" y="1"/>
                        <a:pt x="9165" y="65"/>
                        <a:pt x="8873" y="202"/>
                      </a:cubicBezTo>
                      <a:cubicBezTo>
                        <a:pt x="7272" y="1036"/>
                        <a:pt x="6839" y="4272"/>
                        <a:pt x="7105" y="5840"/>
                      </a:cubicBezTo>
                      <a:cubicBezTo>
                        <a:pt x="7138" y="5972"/>
                        <a:pt x="7730" y="8075"/>
                        <a:pt x="7772" y="8075"/>
                      </a:cubicBezTo>
                      <a:cubicBezTo>
                        <a:pt x="7772" y="8075"/>
                        <a:pt x="7772" y="8075"/>
                        <a:pt x="7773" y="8075"/>
                      </a:cubicBezTo>
                      <a:lnTo>
                        <a:pt x="7806" y="8041"/>
                      </a:lnTo>
                      <a:lnTo>
                        <a:pt x="7806" y="8041"/>
                      </a:lnTo>
                      <a:cubicBezTo>
                        <a:pt x="7739" y="8575"/>
                        <a:pt x="7672" y="9109"/>
                        <a:pt x="7606" y="9709"/>
                      </a:cubicBezTo>
                      <a:cubicBezTo>
                        <a:pt x="7472" y="10843"/>
                        <a:pt x="7372" y="12078"/>
                        <a:pt x="7339" y="13479"/>
                      </a:cubicBezTo>
                      <a:cubicBezTo>
                        <a:pt x="7272" y="14946"/>
                        <a:pt x="7306" y="16447"/>
                        <a:pt x="7439" y="17915"/>
                      </a:cubicBezTo>
                      <a:cubicBezTo>
                        <a:pt x="7572" y="19550"/>
                        <a:pt x="7839" y="21184"/>
                        <a:pt x="8273" y="22785"/>
                      </a:cubicBezTo>
                      <a:lnTo>
                        <a:pt x="8273" y="22852"/>
                      </a:lnTo>
                      <a:cubicBezTo>
                        <a:pt x="8006" y="22418"/>
                        <a:pt x="7139" y="21184"/>
                        <a:pt x="7072" y="21084"/>
                      </a:cubicBezTo>
                      <a:cubicBezTo>
                        <a:pt x="6203" y="20074"/>
                        <a:pt x="4107" y="18688"/>
                        <a:pt x="2471" y="18688"/>
                      </a:cubicBezTo>
                      <a:cubicBezTo>
                        <a:pt x="2161" y="18688"/>
                        <a:pt x="1867" y="18738"/>
                        <a:pt x="1601" y="18849"/>
                      </a:cubicBezTo>
                      <a:cubicBezTo>
                        <a:pt x="434" y="19349"/>
                        <a:pt x="0" y="20750"/>
                        <a:pt x="634" y="21851"/>
                      </a:cubicBezTo>
                      <a:cubicBezTo>
                        <a:pt x="1235" y="22985"/>
                        <a:pt x="2702" y="23519"/>
                        <a:pt x="3903" y="23719"/>
                      </a:cubicBezTo>
                      <a:cubicBezTo>
                        <a:pt x="4045" y="23741"/>
                        <a:pt x="4205" y="23750"/>
                        <a:pt x="4376" y="23750"/>
                      </a:cubicBezTo>
                      <a:cubicBezTo>
                        <a:pt x="5813" y="23750"/>
                        <a:pt x="8098" y="23078"/>
                        <a:pt x="8306" y="23019"/>
                      </a:cubicBezTo>
                      <a:cubicBezTo>
                        <a:pt x="8773" y="24653"/>
                        <a:pt x="9340" y="26221"/>
                        <a:pt x="10007" y="27755"/>
                      </a:cubicBezTo>
                      <a:cubicBezTo>
                        <a:pt x="10408" y="28656"/>
                        <a:pt x="10841" y="29557"/>
                        <a:pt x="11275" y="30457"/>
                      </a:cubicBezTo>
                      <a:cubicBezTo>
                        <a:pt x="11008" y="30090"/>
                        <a:pt x="10775" y="29724"/>
                        <a:pt x="10741" y="29690"/>
                      </a:cubicBezTo>
                      <a:cubicBezTo>
                        <a:pt x="9844" y="28681"/>
                        <a:pt x="7768" y="27294"/>
                        <a:pt x="6138" y="27294"/>
                      </a:cubicBezTo>
                      <a:cubicBezTo>
                        <a:pt x="5829" y="27294"/>
                        <a:pt x="5536" y="27344"/>
                        <a:pt x="5271" y="27455"/>
                      </a:cubicBezTo>
                      <a:cubicBezTo>
                        <a:pt x="4103" y="27989"/>
                        <a:pt x="3670" y="29390"/>
                        <a:pt x="4303" y="30491"/>
                      </a:cubicBezTo>
                      <a:cubicBezTo>
                        <a:pt x="4937" y="31592"/>
                        <a:pt x="6405" y="32159"/>
                        <a:pt x="7606" y="32325"/>
                      </a:cubicBezTo>
                      <a:cubicBezTo>
                        <a:pt x="7739" y="32345"/>
                        <a:pt x="7890" y="32353"/>
                        <a:pt x="8053" y="32353"/>
                      </a:cubicBezTo>
                      <a:cubicBezTo>
                        <a:pt x="9315" y="32353"/>
                        <a:pt x="11314" y="31839"/>
                        <a:pt x="11875" y="31692"/>
                      </a:cubicBezTo>
                      <a:cubicBezTo>
                        <a:pt x="12042" y="32025"/>
                        <a:pt x="12209" y="32359"/>
                        <a:pt x="12376" y="32692"/>
                      </a:cubicBezTo>
                      <a:cubicBezTo>
                        <a:pt x="13210" y="34327"/>
                        <a:pt x="14010" y="35961"/>
                        <a:pt x="14778" y="37562"/>
                      </a:cubicBezTo>
                      <a:cubicBezTo>
                        <a:pt x="15044" y="38130"/>
                        <a:pt x="15278" y="38730"/>
                        <a:pt x="15545" y="39297"/>
                      </a:cubicBezTo>
                      <a:cubicBezTo>
                        <a:pt x="15311" y="38963"/>
                        <a:pt x="15111" y="38663"/>
                        <a:pt x="15078" y="38630"/>
                      </a:cubicBezTo>
                      <a:cubicBezTo>
                        <a:pt x="14186" y="37599"/>
                        <a:pt x="12132" y="36220"/>
                        <a:pt x="10508" y="36220"/>
                      </a:cubicBezTo>
                      <a:cubicBezTo>
                        <a:pt x="10187" y="36220"/>
                        <a:pt x="9882" y="36274"/>
                        <a:pt x="9607" y="36395"/>
                      </a:cubicBezTo>
                      <a:cubicBezTo>
                        <a:pt x="8440" y="36895"/>
                        <a:pt x="8006" y="38330"/>
                        <a:pt x="8640" y="39430"/>
                      </a:cubicBezTo>
                      <a:cubicBezTo>
                        <a:pt x="9274" y="40531"/>
                        <a:pt x="10741" y="41098"/>
                        <a:pt x="11942" y="41265"/>
                      </a:cubicBezTo>
                      <a:cubicBezTo>
                        <a:pt x="12082" y="41285"/>
                        <a:pt x="12237" y="41294"/>
                        <a:pt x="12402" y="41294"/>
                      </a:cubicBezTo>
                      <a:cubicBezTo>
                        <a:pt x="13623" y="41294"/>
                        <a:pt x="15436" y="40808"/>
                        <a:pt x="16112" y="40631"/>
                      </a:cubicBezTo>
                      <a:cubicBezTo>
                        <a:pt x="16345" y="41232"/>
                        <a:pt x="16579" y="41832"/>
                        <a:pt x="16779" y="42399"/>
                      </a:cubicBezTo>
                      <a:cubicBezTo>
                        <a:pt x="16912" y="42833"/>
                        <a:pt x="17046" y="43200"/>
                        <a:pt x="17146" y="43600"/>
                      </a:cubicBezTo>
                      <a:cubicBezTo>
                        <a:pt x="17246" y="44000"/>
                        <a:pt x="17379" y="44401"/>
                        <a:pt x="17479" y="44801"/>
                      </a:cubicBezTo>
                      <a:cubicBezTo>
                        <a:pt x="17680" y="45568"/>
                        <a:pt x="17880" y="46369"/>
                        <a:pt x="18047" y="47136"/>
                      </a:cubicBezTo>
                      <a:cubicBezTo>
                        <a:pt x="18147" y="47636"/>
                        <a:pt x="18247" y="48137"/>
                        <a:pt x="18347" y="48670"/>
                      </a:cubicBezTo>
                      <a:cubicBezTo>
                        <a:pt x="18080" y="48103"/>
                        <a:pt x="17546" y="47003"/>
                        <a:pt x="17513" y="46903"/>
                      </a:cubicBezTo>
                      <a:cubicBezTo>
                        <a:pt x="16754" y="45657"/>
                        <a:pt x="14612" y="43777"/>
                        <a:pt x="12926" y="43777"/>
                      </a:cubicBezTo>
                      <a:cubicBezTo>
                        <a:pt x="12760" y="43777"/>
                        <a:pt x="12598" y="43795"/>
                        <a:pt x="12443" y="43834"/>
                      </a:cubicBezTo>
                      <a:cubicBezTo>
                        <a:pt x="11208" y="44167"/>
                        <a:pt x="10541" y="45535"/>
                        <a:pt x="11042" y="46736"/>
                      </a:cubicBezTo>
                      <a:cubicBezTo>
                        <a:pt x="11475" y="47903"/>
                        <a:pt x="12843" y="48704"/>
                        <a:pt x="14010" y="49037"/>
                      </a:cubicBezTo>
                      <a:cubicBezTo>
                        <a:pt x="14451" y="49176"/>
                        <a:pt x="15077" y="49223"/>
                        <a:pt x="15721" y="49223"/>
                      </a:cubicBezTo>
                      <a:cubicBezTo>
                        <a:pt x="16931" y="49223"/>
                        <a:pt x="18207" y="49059"/>
                        <a:pt x="18447" y="49037"/>
                      </a:cubicBezTo>
                      <a:cubicBezTo>
                        <a:pt x="18614" y="49871"/>
                        <a:pt x="18747" y="50705"/>
                        <a:pt x="18880" y="51472"/>
                      </a:cubicBezTo>
                      <a:cubicBezTo>
                        <a:pt x="19181" y="53174"/>
                        <a:pt x="19414" y="54708"/>
                        <a:pt x="19581" y="56009"/>
                      </a:cubicBezTo>
                      <a:lnTo>
                        <a:pt x="20782" y="56009"/>
                      </a:lnTo>
                      <a:cubicBezTo>
                        <a:pt x="20582" y="54675"/>
                        <a:pt x="20315" y="53074"/>
                        <a:pt x="19948" y="51272"/>
                      </a:cubicBezTo>
                      <a:cubicBezTo>
                        <a:pt x="19781" y="50438"/>
                        <a:pt x="19581" y="49504"/>
                        <a:pt x="19381" y="48570"/>
                      </a:cubicBezTo>
                      <a:cubicBezTo>
                        <a:pt x="20215" y="48237"/>
                        <a:pt x="21049" y="47870"/>
                        <a:pt x="21849" y="47436"/>
                      </a:cubicBezTo>
                      <a:cubicBezTo>
                        <a:pt x="22750" y="48437"/>
                        <a:pt x="25118" y="49604"/>
                        <a:pt x="25452" y="49738"/>
                      </a:cubicBezTo>
                      <a:cubicBezTo>
                        <a:pt x="25118" y="50538"/>
                        <a:pt x="24785" y="51306"/>
                        <a:pt x="24484" y="52040"/>
                      </a:cubicBezTo>
                      <a:cubicBezTo>
                        <a:pt x="23817" y="53541"/>
                        <a:pt x="23217" y="54875"/>
                        <a:pt x="22650" y="56009"/>
                      </a:cubicBezTo>
                      <a:lnTo>
                        <a:pt x="23917" y="56009"/>
                      </a:lnTo>
                      <a:cubicBezTo>
                        <a:pt x="24384" y="54942"/>
                        <a:pt x="24918" y="53774"/>
                        <a:pt x="25452" y="52440"/>
                      </a:cubicBezTo>
                      <a:cubicBezTo>
                        <a:pt x="25785" y="51639"/>
                        <a:pt x="26119" y="50772"/>
                        <a:pt x="26486" y="49871"/>
                      </a:cubicBezTo>
                      <a:cubicBezTo>
                        <a:pt x="26757" y="49925"/>
                        <a:pt x="28631" y="50309"/>
                        <a:pt x="30024" y="50309"/>
                      </a:cubicBezTo>
                      <a:cubicBezTo>
                        <a:pt x="30347" y="50309"/>
                        <a:pt x="30644" y="50289"/>
                        <a:pt x="30889" y="50238"/>
                      </a:cubicBezTo>
                      <a:cubicBezTo>
                        <a:pt x="32057" y="49971"/>
                        <a:pt x="33491" y="49304"/>
                        <a:pt x="34025" y="48137"/>
                      </a:cubicBezTo>
                      <a:cubicBezTo>
                        <a:pt x="34558" y="47003"/>
                        <a:pt x="34025" y="45635"/>
                        <a:pt x="32824" y="45168"/>
                      </a:cubicBezTo>
                      <a:cubicBezTo>
                        <a:pt x="32618" y="45099"/>
                        <a:pt x="32398" y="45068"/>
                        <a:pt x="32170" y="45068"/>
                      </a:cubicBezTo>
                      <a:cubicBezTo>
                        <a:pt x="30516" y="45068"/>
                        <a:pt x="28403" y="46723"/>
                        <a:pt x="27553" y="47837"/>
                      </a:cubicBezTo>
                      <a:cubicBezTo>
                        <a:pt x="27487" y="47937"/>
                        <a:pt x="26986" y="48837"/>
                        <a:pt x="26653" y="49404"/>
                      </a:cubicBezTo>
                      <a:cubicBezTo>
                        <a:pt x="26786" y="49037"/>
                        <a:pt x="26920" y="48670"/>
                        <a:pt x="27086" y="48304"/>
                      </a:cubicBezTo>
                      <a:cubicBezTo>
                        <a:pt x="27353" y="47570"/>
                        <a:pt x="27587" y="46802"/>
                        <a:pt x="27854" y="46002"/>
                      </a:cubicBezTo>
                      <a:cubicBezTo>
                        <a:pt x="27987" y="45602"/>
                        <a:pt x="28120" y="45201"/>
                        <a:pt x="28220" y="44801"/>
                      </a:cubicBezTo>
                      <a:cubicBezTo>
                        <a:pt x="28354" y="44401"/>
                        <a:pt x="28421" y="43967"/>
                        <a:pt x="28554" y="43567"/>
                      </a:cubicBezTo>
                      <a:cubicBezTo>
                        <a:pt x="28788" y="42566"/>
                        <a:pt x="28954" y="41565"/>
                        <a:pt x="29121" y="40565"/>
                      </a:cubicBezTo>
                      <a:cubicBezTo>
                        <a:pt x="29762" y="40789"/>
                        <a:pt x="31940" y="41536"/>
                        <a:pt x="33146" y="41536"/>
                      </a:cubicBezTo>
                      <a:cubicBezTo>
                        <a:pt x="33196" y="41536"/>
                        <a:pt x="33244" y="41535"/>
                        <a:pt x="33291" y="41532"/>
                      </a:cubicBezTo>
                      <a:cubicBezTo>
                        <a:pt x="34492" y="41432"/>
                        <a:pt x="36026" y="40998"/>
                        <a:pt x="36727" y="39931"/>
                      </a:cubicBezTo>
                      <a:cubicBezTo>
                        <a:pt x="37427" y="38897"/>
                        <a:pt x="37093" y="37429"/>
                        <a:pt x="35993" y="36829"/>
                      </a:cubicBezTo>
                      <a:cubicBezTo>
                        <a:pt x="35674" y="36662"/>
                        <a:pt x="35304" y="36590"/>
                        <a:pt x="34908" y="36590"/>
                      </a:cubicBezTo>
                      <a:cubicBezTo>
                        <a:pt x="33316" y="36590"/>
                        <a:pt x="31290" y="37755"/>
                        <a:pt x="30355" y="38663"/>
                      </a:cubicBezTo>
                      <a:cubicBezTo>
                        <a:pt x="30289" y="38730"/>
                        <a:pt x="29555" y="39631"/>
                        <a:pt x="29188" y="40164"/>
                      </a:cubicBezTo>
                      <a:cubicBezTo>
                        <a:pt x="29255" y="39531"/>
                        <a:pt x="29355" y="38930"/>
                        <a:pt x="29455" y="38296"/>
                      </a:cubicBezTo>
                      <a:cubicBezTo>
                        <a:pt x="29655" y="36528"/>
                        <a:pt x="29822" y="34694"/>
                        <a:pt x="30022" y="32892"/>
                      </a:cubicBezTo>
                      <a:cubicBezTo>
                        <a:pt x="30055" y="32325"/>
                        <a:pt x="30122" y="31792"/>
                        <a:pt x="30189" y="31225"/>
                      </a:cubicBezTo>
                      <a:cubicBezTo>
                        <a:pt x="30411" y="31320"/>
                        <a:pt x="32903" y="32232"/>
                        <a:pt x="34321" y="32232"/>
                      </a:cubicBezTo>
                      <a:cubicBezTo>
                        <a:pt x="34392" y="32232"/>
                        <a:pt x="34460" y="32230"/>
                        <a:pt x="34525" y="32225"/>
                      </a:cubicBezTo>
                      <a:cubicBezTo>
                        <a:pt x="35726" y="32159"/>
                        <a:pt x="37227" y="31725"/>
                        <a:pt x="37927" y="30658"/>
                      </a:cubicBezTo>
                      <a:cubicBezTo>
                        <a:pt x="38661" y="29590"/>
                        <a:pt x="38328" y="28156"/>
                        <a:pt x="37194" y="27555"/>
                      </a:cubicBezTo>
                      <a:cubicBezTo>
                        <a:pt x="36874" y="27389"/>
                        <a:pt x="36505" y="27317"/>
                        <a:pt x="36109" y="27317"/>
                      </a:cubicBezTo>
                      <a:cubicBezTo>
                        <a:pt x="34518" y="27317"/>
                        <a:pt x="32498" y="28482"/>
                        <a:pt x="31590" y="29390"/>
                      </a:cubicBezTo>
                      <a:cubicBezTo>
                        <a:pt x="31489" y="29457"/>
                        <a:pt x="30455" y="30791"/>
                        <a:pt x="30189" y="31125"/>
                      </a:cubicBezTo>
                      <a:cubicBezTo>
                        <a:pt x="30322" y="29890"/>
                        <a:pt x="30455" y="28689"/>
                        <a:pt x="30656" y="27489"/>
                      </a:cubicBezTo>
                      <a:cubicBezTo>
                        <a:pt x="30889" y="25887"/>
                        <a:pt x="31256" y="24286"/>
                        <a:pt x="31690" y="22719"/>
                      </a:cubicBezTo>
                      <a:cubicBezTo>
                        <a:pt x="31785" y="22750"/>
                        <a:pt x="34414" y="23759"/>
                        <a:pt x="35869" y="23759"/>
                      </a:cubicBezTo>
                      <a:cubicBezTo>
                        <a:pt x="35935" y="23759"/>
                        <a:pt x="35999" y="23757"/>
                        <a:pt x="36059" y="23753"/>
                      </a:cubicBezTo>
                      <a:cubicBezTo>
                        <a:pt x="37260" y="23653"/>
                        <a:pt x="38761" y="23219"/>
                        <a:pt x="39462" y="22151"/>
                      </a:cubicBezTo>
                      <a:cubicBezTo>
                        <a:pt x="40196" y="21117"/>
                        <a:pt x="39862" y="19650"/>
                        <a:pt x="38728" y="19049"/>
                      </a:cubicBezTo>
                      <a:cubicBezTo>
                        <a:pt x="38409" y="18883"/>
                        <a:pt x="38040" y="18811"/>
                        <a:pt x="37644" y="18811"/>
                      </a:cubicBezTo>
                      <a:cubicBezTo>
                        <a:pt x="36052" y="18811"/>
                        <a:pt x="34032" y="19976"/>
                        <a:pt x="33124" y="20884"/>
                      </a:cubicBezTo>
                      <a:cubicBezTo>
                        <a:pt x="33024" y="20984"/>
                        <a:pt x="31890" y="22385"/>
                        <a:pt x="31723" y="22652"/>
                      </a:cubicBezTo>
                      <a:cubicBezTo>
                        <a:pt x="31723" y="22552"/>
                        <a:pt x="31756" y="22485"/>
                        <a:pt x="31790" y="22385"/>
                      </a:cubicBezTo>
                      <a:cubicBezTo>
                        <a:pt x="32290" y="20817"/>
                        <a:pt x="32924" y="19316"/>
                        <a:pt x="33658" y="17882"/>
                      </a:cubicBezTo>
                      <a:cubicBezTo>
                        <a:pt x="34091" y="17048"/>
                        <a:pt x="34492" y="16314"/>
                        <a:pt x="34959" y="15613"/>
                      </a:cubicBezTo>
                      <a:cubicBezTo>
                        <a:pt x="35492" y="15847"/>
                        <a:pt x="37827" y="17014"/>
                        <a:pt x="39095" y="17048"/>
                      </a:cubicBezTo>
                      <a:cubicBezTo>
                        <a:pt x="39203" y="17054"/>
                        <a:pt x="39314" y="17057"/>
                        <a:pt x="39425" y="17057"/>
                      </a:cubicBezTo>
                      <a:cubicBezTo>
                        <a:pt x="40587" y="17057"/>
                        <a:pt x="41903" y="16729"/>
                        <a:pt x="42664" y="15847"/>
                      </a:cubicBezTo>
                      <a:cubicBezTo>
                        <a:pt x="43498" y="14880"/>
                        <a:pt x="43331" y="13412"/>
                        <a:pt x="42264" y="12678"/>
                      </a:cubicBezTo>
                      <a:cubicBezTo>
                        <a:pt x="41865" y="12412"/>
                        <a:pt x="41357" y="12302"/>
                        <a:pt x="40804" y="12302"/>
                      </a:cubicBezTo>
                      <a:cubicBezTo>
                        <a:pt x="39276" y="12302"/>
                        <a:pt x="37399" y="13144"/>
                        <a:pt x="36493" y="13879"/>
                      </a:cubicBezTo>
                      <a:cubicBezTo>
                        <a:pt x="36426" y="13946"/>
                        <a:pt x="35793" y="14579"/>
                        <a:pt x="35326" y="15046"/>
                      </a:cubicBezTo>
                      <a:cubicBezTo>
                        <a:pt x="35526" y="14713"/>
                        <a:pt x="35726" y="14379"/>
                        <a:pt x="35926" y="14079"/>
                      </a:cubicBezTo>
                      <a:cubicBezTo>
                        <a:pt x="36693" y="12945"/>
                        <a:pt x="37460" y="11944"/>
                        <a:pt x="38128" y="11077"/>
                      </a:cubicBezTo>
                      <a:cubicBezTo>
                        <a:pt x="38528" y="10577"/>
                        <a:pt x="38895" y="10143"/>
                        <a:pt x="39228" y="9743"/>
                      </a:cubicBezTo>
                      <a:cubicBezTo>
                        <a:pt x="39862" y="9743"/>
                        <a:pt x="42431" y="9643"/>
                        <a:pt x="43531" y="9109"/>
                      </a:cubicBezTo>
                      <a:cubicBezTo>
                        <a:pt x="44666" y="8608"/>
                        <a:pt x="45866" y="7641"/>
                        <a:pt x="46133" y="6407"/>
                      </a:cubicBezTo>
                      <a:cubicBezTo>
                        <a:pt x="46433" y="5173"/>
                        <a:pt x="45600" y="3938"/>
                        <a:pt x="44365" y="3772"/>
                      </a:cubicBezTo>
                      <a:cubicBezTo>
                        <a:pt x="44296" y="3764"/>
                        <a:pt x="44226" y="3760"/>
                        <a:pt x="44156" y="3760"/>
                      </a:cubicBezTo>
                      <a:cubicBezTo>
                        <a:pt x="42402" y="3760"/>
                        <a:pt x="40403" y="6098"/>
                        <a:pt x="39762" y="7541"/>
                      </a:cubicBezTo>
                      <a:cubicBezTo>
                        <a:pt x="39695" y="7641"/>
                        <a:pt x="39062" y="9743"/>
                        <a:pt x="39095" y="9743"/>
                      </a:cubicBezTo>
                      <a:lnTo>
                        <a:pt x="39128" y="9743"/>
                      </a:lnTo>
                      <a:cubicBezTo>
                        <a:pt x="38795" y="10143"/>
                        <a:pt x="38428" y="10543"/>
                        <a:pt x="38027" y="11010"/>
                      </a:cubicBezTo>
                      <a:cubicBezTo>
                        <a:pt x="37327" y="11877"/>
                        <a:pt x="36560" y="12845"/>
                        <a:pt x="35759" y="13979"/>
                      </a:cubicBezTo>
                      <a:cubicBezTo>
                        <a:pt x="34925" y="15180"/>
                        <a:pt x="34125" y="16414"/>
                        <a:pt x="33424" y="17715"/>
                      </a:cubicBezTo>
                      <a:cubicBezTo>
                        <a:pt x="32624" y="19183"/>
                        <a:pt x="31923" y="20684"/>
                        <a:pt x="31389" y="22252"/>
                      </a:cubicBezTo>
                      <a:cubicBezTo>
                        <a:pt x="31389" y="22285"/>
                        <a:pt x="31389" y="22285"/>
                        <a:pt x="31389" y="22318"/>
                      </a:cubicBezTo>
                      <a:cubicBezTo>
                        <a:pt x="31389" y="21785"/>
                        <a:pt x="31389" y="20317"/>
                        <a:pt x="31356" y="20183"/>
                      </a:cubicBezTo>
                      <a:cubicBezTo>
                        <a:pt x="31156" y="18582"/>
                        <a:pt x="29822" y="15613"/>
                        <a:pt x="28020" y="15280"/>
                      </a:cubicBezTo>
                      <a:cubicBezTo>
                        <a:pt x="27908" y="15262"/>
                        <a:pt x="27796" y="15253"/>
                        <a:pt x="27686" y="15253"/>
                      </a:cubicBezTo>
                      <a:cubicBezTo>
                        <a:pt x="26583" y="15253"/>
                        <a:pt x="25613" y="16132"/>
                        <a:pt x="25552" y="17315"/>
                      </a:cubicBezTo>
                      <a:cubicBezTo>
                        <a:pt x="25452" y="18549"/>
                        <a:pt x="26386" y="19850"/>
                        <a:pt x="27286" y="20650"/>
                      </a:cubicBezTo>
                      <a:cubicBezTo>
                        <a:pt x="28287" y="21551"/>
                        <a:pt x="31123" y="22418"/>
                        <a:pt x="31323" y="22485"/>
                      </a:cubicBezTo>
                      <a:cubicBezTo>
                        <a:pt x="30822" y="24086"/>
                        <a:pt x="30422" y="25721"/>
                        <a:pt x="30155" y="27389"/>
                      </a:cubicBezTo>
                      <a:cubicBezTo>
                        <a:pt x="29988" y="28356"/>
                        <a:pt x="29822" y="29357"/>
                        <a:pt x="29688" y="30324"/>
                      </a:cubicBezTo>
                      <a:lnTo>
                        <a:pt x="29688" y="29390"/>
                      </a:lnTo>
                      <a:cubicBezTo>
                        <a:pt x="29488" y="27789"/>
                        <a:pt x="28154" y="24787"/>
                        <a:pt x="26352" y="24486"/>
                      </a:cubicBezTo>
                      <a:cubicBezTo>
                        <a:pt x="26240" y="24468"/>
                        <a:pt x="26128" y="24459"/>
                        <a:pt x="26017" y="24459"/>
                      </a:cubicBezTo>
                      <a:cubicBezTo>
                        <a:pt x="24914" y="24459"/>
                        <a:pt x="23945" y="25336"/>
                        <a:pt x="23884" y="26488"/>
                      </a:cubicBezTo>
                      <a:cubicBezTo>
                        <a:pt x="23784" y="27755"/>
                        <a:pt x="24718" y="29056"/>
                        <a:pt x="25619" y="29824"/>
                      </a:cubicBezTo>
                      <a:cubicBezTo>
                        <a:pt x="26486" y="30624"/>
                        <a:pt x="28921" y="31458"/>
                        <a:pt x="29555" y="31658"/>
                      </a:cubicBezTo>
                      <a:cubicBezTo>
                        <a:pt x="29488" y="32025"/>
                        <a:pt x="29455" y="32392"/>
                        <a:pt x="29388" y="32792"/>
                      </a:cubicBezTo>
                      <a:cubicBezTo>
                        <a:pt x="29188" y="34594"/>
                        <a:pt x="28988" y="36395"/>
                        <a:pt x="28721" y="38163"/>
                      </a:cubicBezTo>
                      <a:cubicBezTo>
                        <a:pt x="28621" y="38797"/>
                        <a:pt x="28521" y="39430"/>
                        <a:pt x="28387" y="40031"/>
                      </a:cubicBezTo>
                      <a:lnTo>
                        <a:pt x="28387" y="39230"/>
                      </a:lnTo>
                      <a:cubicBezTo>
                        <a:pt x="28187" y="37629"/>
                        <a:pt x="26853" y="34627"/>
                        <a:pt x="25052" y="34327"/>
                      </a:cubicBezTo>
                      <a:cubicBezTo>
                        <a:pt x="24939" y="34309"/>
                        <a:pt x="24827" y="34300"/>
                        <a:pt x="24716" y="34300"/>
                      </a:cubicBezTo>
                      <a:cubicBezTo>
                        <a:pt x="23614" y="34300"/>
                        <a:pt x="22644" y="35176"/>
                        <a:pt x="22583" y="36328"/>
                      </a:cubicBezTo>
                      <a:cubicBezTo>
                        <a:pt x="22483" y="37596"/>
                        <a:pt x="23417" y="38863"/>
                        <a:pt x="24318" y="39664"/>
                      </a:cubicBezTo>
                      <a:cubicBezTo>
                        <a:pt x="25185" y="40465"/>
                        <a:pt x="27387" y="41198"/>
                        <a:pt x="28120" y="41432"/>
                      </a:cubicBezTo>
                      <a:cubicBezTo>
                        <a:pt x="27987" y="42066"/>
                        <a:pt x="27854" y="42700"/>
                        <a:pt x="27720" y="43300"/>
                      </a:cubicBezTo>
                      <a:cubicBezTo>
                        <a:pt x="27587" y="43700"/>
                        <a:pt x="27520" y="44101"/>
                        <a:pt x="27387" y="44501"/>
                      </a:cubicBezTo>
                      <a:cubicBezTo>
                        <a:pt x="27220" y="44901"/>
                        <a:pt x="27120" y="45301"/>
                        <a:pt x="26986" y="45668"/>
                      </a:cubicBezTo>
                      <a:cubicBezTo>
                        <a:pt x="26719" y="46436"/>
                        <a:pt x="26453" y="47203"/>
                        <a:pt x="26152" y="47903"/>
                      </a:cubicBezTo>
                      <a:cubicBezTo>
                        <a:pt x="25952" y="48437"/>
                        <a:pt x="25785" y="48904"/>
                        <a:pt x="25585" y="49371"/>
                      </a:cubicBezTo>
                      <a:cubicBezTo>
                        <a:pt x="25685" y="48771"/>
                        <a:pt x="25852" y="47536"/>
                        <a:pt x="25852" y="47436"/>
                      </a:cubicBezTo>
                      <a:cubicBezTo>
                        <a:pt x="25819" y="46002"/>
                        <a:pt x="25418" y="44601"/>
                        <a:pt x="24718" y="43400"/>
                      </a:cubicBezTo>
                      <a:cubicBezTo>
                        <a:pt x="24718" y="43233"/>
                        <a:pt x="24685" y="43066"/>
                        <a:pt x="24685" y="42900"/>
                      </a:cubicBezTo>
                      <a:cubicBezTo>
                        <a:pt x="24540" y="41832"/>
                        <a:pt x="23597" y="41039"/>
                        <a:pt x="22546" y="41039"/>
                      </a:cubicBezTo>
                      <a:cubicBezTo>
                        <a:pt x="22382" y="41039"/>
                        <a:pt x="22216" y="41058"/>
                        <a:pt x="22049" y="41098"/>
                      </a:cubicBezTo>
                      <a:cubicBezTo>
                        <a:pt x="20315" y="41565"/>
                        <a:pt x="19214" y="44634"/>
                        <a:pt x="19147" y="46235"/>
                      </a:cubicBezTo>
                      <a:cubicBezTo>
                        <a:pt x="19147" y="46335"/>
                        <a:pt x="19214" y="47370"/>
                        <a:pt x="19247" y="48037"/>
                      </a:cubicBezTo>
                      <a:cubicBezTo>
                        <a:pt x="19147" y="47636"/>
                        <a:pt x="19081" y="47269"/>
                        <a:pt x="18981" y="46869"/>
                      </a:cubicBezTo>
                      <a:cubicBezTo>
                        <a:pt x="18814" y="46102"/>
                        <a:pt x="18580" y="45335"/>
                        <a:pt x="18380" y="44534"/>
                      </a:cubicBezTo>
                      <a:cubicBezTo>
                        <a:pt x="18247" y="44134"/>
                        <a:pt x="18147" y="43734"/>
                        <a:pt x="18013" y="43333"/>
                      </a:cubicBezTo>
                      <a:cubicBezTo>
                        <a:pt x="17880" y="42933"/>
                        <a:pt x="17746" y="42499"/>
                        <a:pt x="17613" y="42099"/>
                      </a:cubicBezTo>
                      <a:cubicBezTo>
                        <a:pt x="17246" y="41165"/>
                        <a:pt x="16846" y="40231"/>
                        <a:pt x="16445" y="39297"/>
                      </a:cubicBezTo>
                      <a:cubicBezTo>
                        <a:pt x="17113" y="39130"/>
                        <a:pt x="19514" y="38496"/>
                        <a:pt x="20482" y="37763"/>
                      </a:cubicBezTo>
                      <a:cubicBezTo>
                        <a:pt x="21416" y="37029"/>
                        <a:pt x="22450" y="35828"/>
                        <a:pt x="22416" y="34560"/>
                      </a:cubicBezTo>
                      <a:cubicBezTo>
                        <a:pt x="22448" y="33367"/>
                        <a:pt x="21503" y="32381"/>
                        <a:pt x="20335" y="32381"/>
                      </a:cubicBezTo>
                      <a:cubicBezTo>
                        <a:pt x="20262" y="32381"/>
                        <a:pt x="20189" y="32384"/>
                        <a:pt x="20115" y="32392"/>
                      </a:cubicBezTo>
                      <a:cubicBezTo>
                        <a:pt x="18313" y="32559"/>
                        <a:pt x="16779" y="35428"/>
                        <a:pt x="16445" y="37029"/>
                      </a:cubicBezTo>
                      <a:cubicBezTo>
                        <a:pt x="16445" y="37095"/>
                        <a:pt x="16312" y="38263"/>
                        <a:pt x="16279" y="38897"/>
                      </a:cubicBezTo>
                      <a:cubicBezTo>
                        <a:pt x="16012" y="38363"/>
                        <a:pt x="15745" y="37796"/>
                        <a:pt x="15478" y="37229"/>
                      </a:cubicBezTo>
                      <a:cubicBezTo>
                        <a:pt x="14677" y="35628"/>
                        <a:pt x="13810" y="34027"/>
                        <a:pt x="12976" y="32392"/>
                      </a:cubicBezTo>
                      <a:cubicBezTo>
                        <a:pt x="12709" y="31925"/>
                        <a:pt x="12443" y="31425"/>
                        <a:pt x="12209" y="30924"/>
                      </a:cubicBezTo>
                      <a:cubicBezTo>
                        <a:pt x="12443" y="30858"/>
                        <a:pt x="15311" y="30191"/>
                        <a:pt x="16379" y="29390"/>
                      </a:cubicBezTo>
                      <a:cubicBezTo>
                        <a:pt x="17313" y="28656"/>
                        <a:pt x="18347" y="27455"/>
                        <a:pt x="18347" y="26154"/>
                      </a:cubicBezTo>
                      <a:cubicBezTo>
                        <a:pt x="18379" y="24945"/>
                        <a:pt x="17379" y="23979"/>
                        <a:pt x="16186" y="23979"/>
                      </a:cubicBezTo>
                      <a:cubicBezTo>
                        <a:pt x="16129" y="23979"/>
                        <a:pt x="16070" y="23981"/>
                        <a:pt x="16012" y="23986"/>
                      </a:cubicBezTo>
                      <a:cubicBezTo>
                        <a:pt x="14210" y="24186"/>
                        <a:pt x="12676" y="27022"/>
                        <a:pt x="12342" y="28623"/>
                      </a:cubicBezTo>
                      <a:cubicBezTo>
                        <a:pt x="12309" y="28723"/>
                        <a:pt x="12176" y="30391"/>
                        <a:pt x="12142" y="30824"/>
                      </a:cubicBezTo>
                      <a:cubicBezTo>
                        <a:pt x="11575" y="29757"/>
                        <a:pt x="11042" y="28656"/>
                        <a:pt x="10541" y="27555"/>
                      </a:cubicBezTo>
                      <a:cubicBezTo>
                        <a:pt x="9841" y="26088"/>
                        <a:pt x="9240" y="24553"/>
                        <a:pt x="8773" y="22985"/>
                      </a:cubicBezTo>
                      <a:cubicBezTo>
                        <a:pt x="8873" y="22985"/>
                        <a:pt x="11875" y="22285"/>
                        <a:pt x="12976" y="21451"/>
                      </a:cubicBezTo>
                      <a:cubicBezTo>
                        <a:pt x="13910" y="20717"/>
                        <a:pt x="14944" y="19516"/>
                        <a:pt x="14911" y="18249"/>
                      </a:cubicBezTo>
                      <a:cubicBezTo>
                        <a:pt x="14943" y="17038"/>
                        <a:pt x="13971" y="16040"/>
                        <a:pt x="12779" y="16040"/>
                      </a:cubicBezTo>
                      <a:cubicBezTo>
                        <a:pt x="12723" y="16040"/>
                        <a:pt x="12666" y="16043"/>
                        <a:pt x="12609" y="16047"/>
                      </a:cubicBezTo>
                      <a:cubicBezTo>
                        <a:pt x="10808" y="16247"/>
                        <a:pt x="9274" y="19116"/>
                        <a:pt x="8940" y="20684"/>
                      </a:cubicBezTo>
                      <a:cubicBezTo>
                        <a:pt x="8907" y="20817"/>
                        <a:pt x="8740" y="22618"/>
                        <a:pt x="8740" y="22952"/>
                      </a:cubicBezTo>
                      <a:cubicBezTo>
                        <a:pt x="8707" y="22852"/>
                        <a:pt x="8673" y="22752"/>
                        <a:pt x="8640" y="22652"/>
                      </a:cubicBezTo>
                      <a:cubicBezTo>
                        <a:pt x="8206" y="21084"/>
                        <a:pt x="7873" y="19483"/>
                        <a:pt x="7706" y="17848"/>
                      </a:cubicBezTo>
                      <a:cubicBezTo>
                        <a:pt x="7606" y="16948"/>
                        <a:pt x="7572" y="16114"/>
                        <a:pt x="7539" y="15247"/>
                      </a:cubicBezTo>
                      <a:cubicBezTo>
                        <a:pt x="8106" y="15180"/>
                        <a:pt x="10708" y="14846"/>
                        <a:pt x="11775" y="14179"/>
                      </a:cubicBezTo>
                      <a:cubicBezTo>
                        <a:pt x="12843" y="13545"/>
                        <a:pt x="13944" y="12478"/>
                        <a:pt x="14077" y="11210"/>
                      </a:cubicBezTo>
                      <a:cubicBezTo>
                        <a:pt x="14244" y="9943"/>
                        <a:pt x="13310" y="8809"/>
                        <a:pt x="12009" y="8775"/>
                      </a:cubicBezTo>
                      <a:cubicBezTo>
                        <a:pt x="10208" y="8775"/>
                        <a:pt x="8340" y="11444"/>
                        <a:pt x="7839" y="12978"/>
                      </a:cubicBezTo>
                      <a:cubicBezTo>
                        <a:pt x="7806" y="13045"/>
                        <a:pt x="7639" y="13946"/>
                        <a:pt x="7506" y="14579"/>
                      </a:cubicBezTo>
                      <a:lnTo>
                        <a:pt x="7506" y="13445"/>
                      </a:lnTo>
                      <a:cubicBezTo>
                        <a:pt x="7506" y="12078"/>
                        <a:pt x="7606" y="10843"/>
                        <a:pt x="7672" y="9709"/>
                      </a:cubicBezTo>
                      <a:cubicBezTo>
                        <a:pt x="7739" y="9109"/>
                        <a:pt x="7806" y="8508"/>
                        <a:pt x="7873" y="8008"/>
                      </a:cubicBezTo>
                      <a:cubicBezTo>
                        <a:pt x="8373" y="7641"/>
                        <a:pt x="10474" y="6173"/>
                        <a:pt x="11108" y="5106"/>
                      </a:cubicBezTo>
                      <a:cubicBezTo>
                        <a:pt x="11775" y="4038"/>
                        <a:pt x="12276" y="2604"/>
                        <a:pt x="11775" y="1403"/>
                      </a:cubicBezTo>
                      <a:cubicBezTo>
                        <a:pt x="11478" y="536"/>
                        <a:pt x="10648" y="1"/>
                        <a:pt x="977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" name="Google Shape;214;p26"/>
                <p:cNvSpPr/>
                <p:nvPr/>
              </p:nvSpPr>
              <p:spPr>
                <a:xfrm>
                  <a:off x="4795173" y="2580282"/>
                  <a:ext cx="130658" cy="191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72" h="8036" extrusionOk="0">
                      <a:moveTo>
                        <a:pt x="2451" y="1"/>
                      </a:moveTo>
                      <a:cubicBezTo>
                        <a:pt x="1563" y="1"/>
                        <a:pt x="735" y="570"/>
                        <a:pt x="435" y="1497"/>
                      </a:cubicBezTo>
                      <a:cubicBezTo>
                        <a:pt x="1" y="2698"/>
                        <a:pt x="535" y="4166"/>
                        <a:pt x="1202" y="5166"/>
                      </a:cubicBezTo>
                      <a:cubicBezTo>
                        <a:pt x="1969" y="6334"/>
                        <a:pt x="4671" y="8035"/>
                        <a:pt x="4671" y="8035"/>
                      </a:cubicBezTo>
                      <a:cubicBezTo>
                        <a:pt x="4704" y="8035"/>
                        <a:pt x="5238" y="5934"/>
                        <a:pt x="5271" y="5800"/>
                      </a:cubicBezTo>
                      <a:cubicBezTo>
                        <a:pt x="5471" y="4199"/>
                        <a:pt x="4971" y="997"/>
                        <a:pt x="3337" y="196"/>
                      </a:cubicBezTo>
                      <a:cubicBezTo>
                        <a:pt x="3046" y="63"/>
                        <a:pt x="2745" y="1"/>
                        <a:pt x="245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15" name="Google Shape;215;p26"/>
              <p:cNvGrpSpPr/>
              <p:nvPr/>
            </p:nvGrpSpPr>
            <p:grpSpPr>
              <a:xfrm>
                <a:off x="922744" y="4526394"/>
                <a:ext cx="396430" cy="351911"/>
                <a:chOff x="4342790" y="3695265"/>
                <a:chExt cx="517736" cy="459594"/>
              </a:xfrm>
            </p:grpSpPr>
            <p:sp>
              <p:nvSpPr>
                <p:cNvPr id="216" name="Google Shape;216;p26"/>
                <p:cNvSpPr/>
                <p:nvPr/>
              </p:nvSpPr>
              <p:spPr>
                <a:xfrm>
                  <a:off x="4342790" y="3695265"/>
                  <a:ext cx="517736" cy="4595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83" h="19248" extrusionOk="0">
                      <a:moveTo>
                        <a:pt x="0" y="0"/>
                      </a:moveTo>
                      <a:lnTo>
                        <a:pt x="2168" y="19247"/>
                      </a:lnTo>
                      <a:lnTo>
                        <a:pt x="19514" y="19247"/>
                      </a:lnTo>
                      <a:lnTo>
                        <a:pt x="21682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10850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" name="Google Shape;217;p26"/>
                <p:cNvSpPr/>
                <p:nvPr/>
              </p:nvSpPr>
              <p:spPr>
                <a:xfrm>
                  <a:off x="4352341" y="3779696"/>
                  <a:ext cx="498610" cy="43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82" h="1835" extrusionOk="0">
                      <a:moveTo>
                        <a:pt x="0" y="0"/>
                      </a:moveTo>
                      <a:lnTo>
                        <a:pt x="200" y="1835"/>
                      </a:lnTo>
                      <a:lnTo>
                        <a:pt x="20648" y="1835"/>
                      </a:lnTo>
                      <a:lnTo>
                        <a:pt x="20882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" name="Google Shape;218;p26"/>
                <p:cNvSpPr/>
                <p:nvPr/>
              </p:nvSpPr>
              <p:spPr>
                <a:xfrm>
                  <a:off x="4363492" y="3877642"/>
                  <a:ext cx="476308" cy="438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48" h="1836" extrusionOk="0">
                      <a:moveTo>
                        <a:pt x="0" y="1"/>
                      </a:moveTo>
                      <a:lnTo>
                        <a:pt x="200" y="1836"/>
                      </a:lnTo>
                      <a:lnTo>
                        <a:pt x="19748" y="1836"/>
                      </a:lnTo>
                      <a:lnTo>
                        <a:pt x="1994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219" name="Google Shape;219;p26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26"/>
          <p:cNvSpPr txBox="1">
            <a:spLocks noGrp="1"/>
          </p:cNvSpPr>
          <p:nvPr>
            <p:ph type="body" idx="1"/>
          </p:nvPr>
        </p:nvSpPr>
        <p:spPr>
          <a:xfrm>
            <a:off x="713175" y="1152475"/>
            <a:ext cx="3858900" cy="34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◆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1" name="Google Shape;221;p26"/>
          <p:cNvSpPr txBox="1">
            <a:spLocks noGrp="1"/>
          </p:cNvSpPr>
          <p:nvPr>
            <p:ph type="body" idx="2"/>
          </p:nvPr>
        </p:nvSpPr>
        <p:spPr>
          <a:xfrm>
            <a:off x="4571925" y="1152475"/>
            <a:ext cx="3858900" cy="24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◆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2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3" name="Google Shape;223;p27"/>
          <p:cNvGrpSpPr/>
          <p:nvPr/>
        </p:nvGrpSpPr>
        <p:grpSpPr>
          <a:xfrm>
            <a:off x="187157" y="539512"/>
            <a:ext cx="4899643" cy="4297663"/>
            <a:chOff x="187157" y="539512"/>
            <a:chExt cx="4899643" cy="4297663"/>
          </a:xfrm>
        </p:grpSpPr>
        <p:sp>
          <p:nvSpPr>
            <p:cNvPr id="224" name="Google Shape;224;p27"/>
            <p:cNvSpPr/>
            <p:nvPr/>
          </p:nvSpPr>
          <p:spPr>
            <a:xfrm flipH="1">
              <a:off x="187157" y="624400"/>
              <a:ext cx="4899643" cy="3894638"/>
            </a:xfrm>
            <a:custGeom>
              <a:avLst/>
              <a:gdLst/>
              <a:ahLst/>
              <a:cxnLst/>
              <a:rect l="l" t="t" r="r" b="b"/>
              <a:pathLst>
                <a:path w="201011" h="159780" extrusionOk="0">
                  <a:moveTo>
                    <a:pt x="114060" y="0"/>
                  </a:moveTo>
                  <a:cubicBezTo>
                    <a:pt x="102605" y="0"/>
                    <a:pt x="87315" y="2281"/>
                    <a:pt x="72118" y="11446"/>
                  </a:cubicBezTo>
                  <a:cubicBezTo>
                    <a:pt x="41863" y="29692"/>
                    <a:pt x="26452" y="63717"/>
                    <a:pt x="13243" y="91003"/>
                  </a:cubicBezTo>
                  <a:cubicBezTo>
                    <a:pt x="0" y="118289"/>
                    <a:pt x="7339" y="145042"/>
                    <a:pt x="30255" y="156250"/>
                  </a:cubicBezTo>
                  <a:cubicBezTo>
                    <a:pt x="35415" y="158781"/>
                    <a:pt x="40212" y="159780"/>
                    <a:pt x="44918" y="159780"/>
                  </a:cubicBezTo>
                  <a:cubicBezTo>
                    <a:pt x="61112" y="159780"/>
                    <a:pt x="76212" y="147947"/>
                    <a:pt x="101206" y="146009"/>
                  </a:cubicBezTo>
                  <a:cubicBezTo>
                    <a:pt x="133496" y="143541"/>
                    <a:pt x="142135" y="147577"/>
                    <a:pt x="169021" y="128663"/>
                  </a:cubicBezTo>
                  <a:cubicBezTo>
                    <a:pt x="195907" y="109783"/>
                    <a:pt x="201010" y="68020"/>
                    <a:pt x="180095" y="38332"/>
                  </a:cubicBezTo>
                  <a:cubicBezTo>
                    <a:pt x="159181" y="8644"/>
                    <a:pt x="132995" y="2239"/>
                    <a:pt x="132995" y="2239"/>
                  </a:cubicBezTo>
                  <a:cubicBezTo>
                    <a:pt x="132995" y="2239"/>
                    <a:pt x="125410" y="0"/>
                    <a:pt x="1140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5" name="Google Shape;225;p27"/>
            <p:cNvGrpSpPr/>
            <p:nvPr/>
          </p:nvGrpSpPr>
          <p:grpSpPr>
            <a:xfrm>
              <a:off x="383574" y="539512"/>
              <a:ext cx="696451" cy="1084820"/>
              <a:chOff x="-1397071" y="2224811"/>
              <a:chExt cx="882030" cy="1373886"/>
            </a:xfrm>
          </p:grpSpPr>
          <p:sp>
            <p:nvSpPr>
              <p:cNvPr id="226" name="Google Shape;226;p27"/>
              <p:cNvSpPr/>
              <p:nvPr/>
            </p:nvSpPr>
            <p:spPr>
              <a:xfrm flipH="1">
                <a:off x="-1397071" y="2224811"/>
                <a:ext cx="882030" cy="636469"/>
              </a:xfrm>
              <a:custGeom>
                <a:avLst/>
                <a:gdLst/>
                <a:ahLst/>
                <a:cxnLst/>
                <a:rect l="l" t="t" r="r" b="b"/>
                <a:pathLst>
                  <a:path w="38462" h="27754" fill="none" extrusionOk="0">
                    <a:moveTo>
                      <a:pt x="4270" y="0"/>
                    </a:moveTo>
                    <a:lnTo>
                      <a:pt x="34191" y="0"/>
                    </a:lnTo>
                    <a:cubicBezTo>
                      <a:pt x="36560" y="0"/>
                      <a:pt x="38461" y="1902"/>
                      <a:pt x="38461" y="4270"/>
                    </a:cubicBezTo>
                    <a:lnTo>
                      <a:pt x="38461" y="23484"/>
                    </a:lnTo>
                    <a:cubicBezTo>
                      <a:pt x="38461" y="25852"/>
                      <a:pt x="36560" y="27754"/>
                      <a:pt x="34191" y="27754"/>
                    </a:cubicBezTo>
                    <a:lnTo>
                      <a:pt x="4270" y="27754"/>
                    </a:lnTo>
                    <a:cubicBezTo>
                      <a:pt x="1902" y="27754"/>
                      <a:pt x="0" y="25852"/>
                      <a:pt x="0" y="23484"/>
                    </a:cubicBezTo>
                    <a:lnTo>
                      <a:pt x="0" y="4270"/>
                    </a:lnTo>
                    <a:cubicBezTo>
                      <a:pt x="0" y="1902"/>
                      <a:pt x="1902" y="0"/>
                      <a:pt x="4270" y="0"/>
                    </a:cubicBezTo>
                    <a:close/>
                  </a:path>
                </a:pathLst>
              </a:custGeom>
              <a:noFill/>
              <a:ln w="10850" cap="flat" cmpd="sng">
                <a:solidFill>
                  <a:schemeClr val="dk2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27"/>
              <p:cNvSpPr/>
              <p:nvPr/>
            </p:nvSpPr>
            <p:spPr>
              <a:xfrm flipH="1">
                <a:off x="-1397071" y="2962228"/>
                <a:ext cx="882030" cy="636469"/>
              </a:xfrm>
              <a:custGeom>
                <a:avLst/>
                <a:gdLst/>
                <a:ahLst/>
                <a:cxnLst/>
                <a:rect l="l" t="t" r="r" b="b"/>
                <a:pathLst>
                  <a:path w="38462" h="27754" fill="none" extrusionOk="0">
                    <a:moveTo>
                      <a:pt x="4270" y="1"/>
                    </a:moveTo>
                    <a:lnTo>
                      <a:pt x="34191" y="1"/>
                    </a:lnTo>
                    <a:cubicBezTo>
                      <a:pt x="36560" y="1"/>
                      <a:pt x="38461" y="1902"/>
                      <a:pt x="38461" y="4270"/>
                    </a:cubicBezTo>
                    <a:lnTo>
                      <a:pt x="38461" y="23484"/>
                    </a:lnTo>
                    <a:cubicBezTo>
                      <a:pt x="38461" y="25853"/>
                      <a:pt x="36560" y="27754"/>
                      <a:pt x="34191" y="27754"/>
                    </a:cubicBezTo>
                    <a:lnTo>
                      <a:pt x="4270" y="27754"/>
                    </a:lnTo>
                    <a:cubicBezTo>
                      <a:pt x="1902" y="27754"/>
                      <a:pt x="0" y="25853"/>
                      <a:pt x="0" y="23484"/>
                    </a:cubicBezTo>
                    <a:lnTo>
                      <a:pt x="0" y="4270"/>
                    </a:lnTo>
                    <a:cubicBezTo>
                      <a:pt x="0" y="1902"/>
                      <a:pt x="1902" y="1"/>
                      <a:pt x="4270" y="1"/>
                    </a:cubicBezTo>
                    <a:close/>
                  </a:path>
                </a:pathLst>
              </a:custGeom>
              <a:noFill/>
              <a:ln w="10850" cap="flat" cmpd="sng">
                <a:solidFill>
                  <a:schemeClr val="dk2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27"/>
              <p:cNvSpPr/>
              <p:nvPr/>
            </p:nvSpPr>
            <p:spPr>
              <a:xfrm flipH="1">
                <a:off x="-1119382" y="2258476"/>
                <a:ext cx="326651" cy="255514"/>
              </a:xfrm>
              <a:custGeom>
                <a:avLst/>
                <a:gdLst/>
                <a:ahLst/>
                <a:cxnLst/>
                <a:rect l="l" t="t" r="r" b="b"/>
                <a:pathLst>
                  <a:path w="14244" h="11142" fill="none" extrusionOk="0">
                    <a:moveTo>
                      <a:pt x="2102" y="11141"/>
                    </a:moveTo>
                    <a:lnTo>
                      <a:pt x="2102" y="7205"/>
                    </a:lnTo>
                    <a:cubicBezTo>
                      <a:pt x="2035" y="4370"/>
                      <a:pt x="4303" y="2035"/>
                      <a:pt x="7138" y="2035"/>
                    </a:cubicBezTo>
                    <a:cubicBezTo>
                      <a:pt x="9974" y="2035"/>
                      <a:pt x="12242" y="4370"/>
                      <a:pt x="12142" y="7205"/>
                    </a:cubicBezTo>
                    <a:lnTo>
                      <a:pt x="12142" y="11141"/>
                    </a:lnTo>
                    <a:lnTo>
                      <a:pt x="14143" y="11141"/>
                    </a:lnTo>
                    <a:lnTo>
                      <a:pt x="14143" y="7205"/>
                    </a:lnTo>
                    <a:cubicBezTo>
                      <a:pt x="14244" y="3269"/>
                      <a:pt x="11075" y="0"/>
                      <a:pt x="7138" y="0"/>
                    </a:cubicBezTo>
                    <a:cubicBezTo>
                      <a:pt x="3169" y="0"/>
                      <a:pt x="0" y="3269"/>
                      <a:pt x="100" y="7205"/>
                    </a:cubicBezTo>
                    <a:lnTo>
                      <a:pt x="100" y="11141"/>
                    </a:lnTo>
                    <a:close/>
                  </a:path>
                </a:pathLst>
              </a:custGeom>
              <a:noFill/>
              <a:ln w="108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27"/>
              <p:cNvSpPr/>
              <p:nvPr/>
            </p:nvSpPr>
            <p:spPr>
              <a:xfrm flipH="1">
                <a:off x="-1130091" y="2513967"/>
                <a:ext cx="351899" cy="297595"/>
              </a:xfrm>
              <a:custGeom>
                <a:avLst/>
                <a:gdLst/>
                <a:ahLst/>
                <a:cxnLst/>
                <a:rect l="l" t="t" r="r" b="b"/>
                <a:pathLst>
                  <a:path w="15345" h="12977" fill="none" extrusionOk="0">
                    <a:moveTo>
                      <a:pt x="0" y="0"/>
                    </a:moveTo>
                    <a:lnTo>
                      <a:pt x="15345" y="0"/>
                    </a:lnTo>
                    <a:lnTo>
                      <a:pt x="15345" y="12976"/>
                    </a:lnTo>
                    <a:lnTo>
                      <a:pt x="0" y="12976"/>
                    </a:lnTo>
                    <a:close/>
                  </a:path>
                </a:pathLst>
              </a:custGeom>
              <a:noFill/>
              <a:ln w="108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27"/>
              <p:cNvSpPr/>
              <p:nvPr/>
            </p:nvSpPr>
            <p:spPr>
              <a:xfrm flipH="1">
                <a:off x="-990868" y="2599482"/>
                <a:ext cx="83406" cy="139407"/>
              </a:xfrm>
              <a:custGeom>
                <a:avLst/>
                <a:gdLst/>
                <a:ahLst/>
                <a:cxnLst/>
                <a:rect l="l" t="t" r="r" b="b"/>
                <a:pathLst>
                  <a:path w="3637" h="6079" extrusionOk="0">
                    <a:moveTo>
                      <a:pt x="1948" y="1"/>
                    </a:moveTo>
                    <a:cubicBezTo>
                      <a:pt x="1665" y="1"/>
                      <a:pt x="1374" y="76"/>
                      <a:pt x="1101" y="241"/>
                    </a:cubicBezTo>
                    <a:cubicBezTo>
                      <a:pt x="1" y="908"/>
                      <a:pt x="34" y="2543"/>
                      <a:pt x="1168" y="3143"/>
                    </a:cubicBezTo>
                    <a:lnTo>
                      <a:pt x="868" y="6078"/>
                    </a:lnTo>
                    <a:lnTo>
                      <a:pt x="3036" y="6078"/>
                    </a:lnTo>
                    <a:lnTo>
                      <a:pt x="2736" y="3143"/>
                    </a:lnTo>
                    <a:cubicBezTo>
                      <a:pt x="3270" y="2843"/>
                      <a:pt x="3637" y="2276"/>
                      <a:pt x="3603" y="1675"/>
                    </a:cubicBezTo>
                    <a:cubicBezTo>
                      <a:pt x="3603" y="696"/>
                      <a:pt x="2810" y="1"/>
                      <a:pt x="194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108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27"/>
              <p:cNvSpPr/>
              <p:nvPr/>
            </p:nvSpPr>
            <p:spPr>
              <a:xfrm flipH="1">
                <a:off x="-1203521" y="3022656"/>
                <a:ext cx="598217" cy="531690"/>
              </a:xfrm>
              <a:custGeom>
                <a:avLst/>
                <a:gdLst/>
                <a:ahLst/>
                <a:cxnLst/>
                <a:rect l="l" t="t" r="r" b="b"/>
                <a:pathLst>
                  <a:path w="26086" h="23185" fill="none" extrusionOk="0">
                    <a:moveTo>
                      <a:pt x="14945" y="1"/>
                    </a:moveTo>
                    <a:cubicBezTo>
                      <a:pt x="4971" y="1"/>
                      <a:pt x="1" y="12010"/>
                      <a:pt x="7039" y="19048"/>
                    </a:cubicBezTo>
                    <a:cubicBezTo>
                      <a:pt x="10208" y="22250"/>
                      <a:pt x="15011" y="23184"/>
                      <a:pt x="19181" y="21483"/>
                    </a:cubicBezTo>
                    <a:cubicBezTo>
                      <a:pt x="23351" y="19748"/>
                      <a:pt x="26086" y="15679"/>
                      <a:pt x="26086" y="11176"/>
                    </a:cubicBezTo>
                    <a:cubicBezTo>
                      <a:pt x="26086" y="5005"/>
                      <a:pt x="21082" y="1"/>
                      <a:pt x="14945" y="1"/>
                    </a:cubicBezTo>
                    <a:close/>
                    <a:moveTo>
                      <a:pt x="14945" y="1369"/>
                    </a:moveTo>
                    <a:cubicBezTo>
                      <a:pt x="15879" y="1369"/>
                      <a:pt x="16846" y="2603"/>
                      <a:pt x="17580" y="4638"/>
                    </a:cubicBezTo>
                    <a:lnTo>
                      <a:pt x="12276" y="4638"/>
                    </a:lnTo>
                    <a:cubicBezTo>
                      <a:pt x="13010" y="2603"/>
                      <a:pt x="13977" y="1369"/>
                      <a:pt x="14945" y="1369"/>
                    </a:cubicBezTo>
                    <a:close/>
                    <a:moveTo>
                      <a:pt x="17980" y="6005"/>
                    </a:moveTo>
                    <a:cubicBezTo>
                      <a:pt x="18314" y="7473"/>
                      <a:pt x="18514" y="8974"/>
                      <a:pt x="18547" y="10475"/>
                    </a:cubicBezTo>
                    <a:lnTo>
                      <a:pt x="11342" y="10475"/>
                    </a:lnTo>
                    <a:cubicBezTo>
                      <a:pt x="11342" y="8974"/>
                      <a:pt x="11542" y="7473"/>
                      <a:pt x="11876" y="6005"/>
                    </a:cubicBezTo>
                    <a:close/>
                    <a:moveTo>
                      <a:pt x="18547" y="11843"/>
                    </a:moveTo>
                    <a:cubicBezTo>
                      <a:pt x="18514" y="13577"/>
                      <a:pt x="18247" y="15312"/>
                      <a:pt x="17780" y="17013"/>
                    </a:cubicBezTo>
                    <a:lnTo>
                      <a:pt x="12076" y="17013"/>
                    </a:lnTo>
                    <a:cubicBezTo>
                      <a:pt x="11609" y="15312"/>
                      <a:pt x="11342" y="13611"/>
                      <a:pt x="11342" y="11876"/>
                    </a:cubicBezTo>
                    <a:close/>
                    <a:moveTo>
                      <a:pt x="9941" y="10475"/>
                    </a:moveTo>
                    <a:lnTo>
                      <a:pt x="5204" y="10475"/>
                    </a:lnTo>
                    <a:cubicBezTo>
                      <a:pt x="5304" y="8874"/>
                      <a:pt x="5805" y="7373"/>
                      <a:pt x="6639" y="6005"/>
                    </a:cubicBezTo>
                    <a:lnTo>
                      <a:pt x="10441" y="6005"/>
                    </a:lnTo>
                    <a:cubicBezTo>
                      <a:pt x="10141" y="7473"/>
                      <a:pt x="9974" y="8974"/>
                      <a:pt x="9941" y="10475"/>
                    </a:cubicBezTo>
                    <a:close/>
                    <a:moveTo>
                      <a:pt x="9941" y="11843"/>
                    </a:moveTo>
                    <a:cubicBezTo>
                      <a:pt x="9974" y="13577"/>
                      <a:pt x="10208" y="15312"/>
                      <a:pt x="10608" y="17013"/>
                    </a:cubicBezTo>
                    <a:lnTo>
                      <a:pt x="7106" y="17013"/>
                    </a:lnTo>
                    <a:cubicBezTo>
                      <a:pt x="5971" y="15512"/>
                      <a:pt x="5304" y="13711"/>
                      <a:pt x="5171" y="11876"/>
                    </a:cubicBezTo>
                    <a:close/>
                    <a:moveTo>
                      <a:pt x="11042" y="18381"/>
                    </a:moveTo>
                    <a:cubicBezTo>
                      <a:pt x="11309" y="19115"/>
                      <a:pt x="11676" y="19849"/>
                      <a:pt x="12143" y="20516"/>
                    </a:cubicBezTo>
                    <a:cubicBezTo>
                      <a:pt x="10742" y="20082"/>
                      <a:pt x="9441" y="19348"/>
                      <a:pt x="8373" y="18381"/>
                    </a:cubicBezTo>
                    <a:close/>
                    <a:moveTo>
                      <a:pt x="12543" y="18381"/>
                    </a:moveTo>
                    <a:lnTo>
                      <a:pt x="17313" y="18381"/>
                    </a:lnTo>
                    <a:cubicBezTo>
                      <a:pt x="16612" y="19982"/>
                      <a:pt x="15745" y="20916"/>
                      <a:pt x="14945" y="20916"/>
                    </a:cubicBezTo>
                    <a:cubicBezTo>
                      <a:pt x="14111" y="20916"/>
                      <a:pt x="13243" y="19982"/>
                      <a:pt x="12543" y="18381"/>
                    </a:cubicBezTo>
                    <a:close/>
                    <a:moveTo>
                      <a:pt x="18814" y="18381"/>
                    </a:moveTo>
                    <a:lnTo>
                      <a:pt x="21516" y="18381"/>
                    </a:lnTo>
                    <a:cubicBezTo>
                      <a:pt x="20415" y="19348"/>
                      <a:pt x="19148" y="20082"/>
                      <a:pt x="17747" y="20516"/>
                    </a:cubicBezTo>
                    <a:cubicBezTo>
                      <a:pt x="18180" y="19849"/>
                      <a:pt x="18547" y="19115"/>
                      <a:pt x="18814" y="18381"/>
                    </a:cubicBezTo>
                    <a:close/>
                    <a:moveTo>
                      <a:pt x="19214" y="16980"/>
                    </a:moveTo>
                    <a:cubicBezTo>
                      <a:pt x="19648" y="15312"/>
                      <a:pt x="19881" y="13577"/>
                      <a:pt x="19915" y="11843"/>
                    </a:cubicBezTo>
                    <a:lnTo>
                      <a:pt x="24685" y="11843"/>
                    </a:lnTo>
                    <a:cubicBezTo>
                      <a:pt x="24551" y="13711"/>
                      <a:pt x="23884" y="15512"/>
                      <a:pt x="22750" y="17013"/>
                    </a:cubicBezTo>
                    <a:close/>
                    <a:moveTo>
                      <a:pt x="19915" y="10475"/>
                    </a:moveTo>
                    <a:cubicBezTo>
                      <a:pt x="19881" y="8974"/>
                      <a:pt x="19715" y="7473"/>
                      <a:pt x="19381" y="6005"/>
                    </a:cubicBezTo>
                    <a:lnTo>
                      <a:pt x="23217" y="6005"/>
                    </a:lnTo>
                    <a:cubicBezTo>
                      <a:pt x="24051" y="7373"/>
                      <a:pt x="24551" y="8874"/>
                      <a:pt x="24651" y="10475"/>
                    </a:cubicBezTo>
                    <a:close/>
                    <a:moveTo>
                      <a:pt x="22183" y="4638"/>
                    </a:moveTo>
                    <a:lnTo>
                      <a:pt x="19014" y="4638"/>
                    </a:lnTo>
                    <a:cubicBezTo>
                      <a:pt x="18714" y="3604"/>
                      <a:pt x="18280" y="2670"/>
                      <a:pt x="17713" y="1802"/>
                    </a:cubicBezTo>
                    <a:cubicBezTo>
                      <a:pt x="19448" y="2303"/>
                      <a:pt x="20982" y="3303"/>
                      <a:pt x="22183" y="4638"/>
                    </a:cubicBezTo>
                    <a:close/>
                    <a:moveTo>
                      <a:pt x="12109" y="1802"/>
                    </a:moveTo>
                    <a:cubicBezTo>
                      <a:pt x="11542" y="2670"/>
                      <a:pt x="11108" y="3604"/>
                      <a:pt x="10808" y="4638"/>
                    </a:cubicBezTo>
                    <a:lnTo>
                      <a:pt x="7673" y="4638"/>
                    </a:lnTo>
                    <a:cubicBezTo>
                      <a:pt x="8874" y="3303"/>
                      <a:pt x="10408" y="2303"/>
                      <a:pt x="12143" y="1802"/>
                    </a:cubicBezTo>
                    <a:close/>
                  </a:path>
                </a:pathLst>
              </a:custGeom>
              <a:noFill/>
              <a:ln w="10850" cap="flat" cmpd="sng">
                <a:solidFill>
                  <a:schemeClr val="dk2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2" name="Google Shape;232;p27"/>
            <p:cNvGrpSpPr/>
            <p:nvPr/>
          </p:nvGrpSpPr>
          <p:grpSpPr>
            <a:xfrm>
              <a:off x="332108" y="3107652"/>
              <a:ext cx="799404" cy="1729523"/>
              <a:chOff x="969308" y="2846052"/>
              <a:chExt cx="799404" cy="1729523"/>
            </a:xfrm>
          </p:grpSpPr>
          <p:sp>
            <p:nvSpPr>
              <p:cNvPr id="233" name="Google Shape;233;p27"/>
              <p:cNvSpPr/>
              <p:nvPr/>
            </p:nvSpPr>
            <p:spPr>
              <a:xfrm flipH="1">
                <a:off x="969308" y="2846052"/>
                <a:ext cx="799404" cy="1335566"/>
              </a:xfrm>
              <a:custGeom>
                <a:avLst/>
                <a:gdLst/>
                <a:ahLst/>
                <a:cxnLst/>
                <a:rect l="l" t="t" r="r" b="b"/>
                <a:pathLst>
                  <a:path w="34859" h="58239" extrusionOk="0">
                    <a:moveTo>
                      <a:pt x="14456" y="1"/>
                    </a:moveTo>
                    <a:cubicBezTo>
                      <a:pt x="13102" y="1"/>
                      <a:pt x="11751" y="1105"/>
                      <a:pt x="10642" y="3899"/>
                    </a:cubicBezTo>
                    <a:cubicBezTo>
                      <a:pt x="7006" y="13139"/>
                      <a:pt x="13644" y="34321"/>
                      <a:pt x="13644" y="34321"/>
                    </a:cubicBezTo>
                    <a:cubicBezTo>
                      <a:pt x="13644" y="34321"/>
                      <a:pt x="8973" y="27957"/>
                      <a:pt x="5501" y="27957"/>
                    </a:cubicBezTo>
                    <a:cubicBezTo>
                      <a:pt x="4532" y="27957"/>
                      <a:pt x="3657" y="28452"/>
                      <a:pt x="3003" y="29718"/>
                    </a:cubicBezTo>
                    <a:cubicBezTo>
                      <a:pt x="1" y="35489"/>
                      <a:pt x="12977" y="58238"/>
                      <a:pt x="12977" y="58238"/>
                    </a:cubicBezTo>
                    <a:lnTo>
                      <a:pt x="18280" y="56704"/>
                    </a:lnTo>
                    <a:cubicBezTo>
                      <a:pt x="18280" y="56704"/>
                      <a:pt x="29555" y="50533"/>
                      <a:pt x="29889" y="43594"/>
                    </a:cubicBezTo>
                    <a:cubicBezTo>
                      <a:pt x="30019" y="40882"/>
                      <a:pt x="28625" y="40056"/>
                      <a:pt x="26878" y="40056"/>
                    </a:cubicBezTo>
                    <a:cubicBezTo>
                      <a:pt x="24158" y="40056"/>
                      <a:pt x="20582" y="42060"/>
                      <a:pt x="20582" y="42060"/>
                    </a:cubicBezTo>
                    <a:cubicBezTo>
                      <a:pt x="20582" y="42060"/>
                      <a:pt x="34859" y="18910"/>
                      <a:pt x="28554" y="11972"/>
                    </a:cubicBezTo>
                    <a:cubicBezTo>
                      <a:pt x="27733" y="11067"/>
                      <a:pt x="26973" y="10674"/>
                      <a:pt x="26274" y="10674"/>
                    </a:cubicBezTo>
                    <a:cubicBezTo>
                      <a:pt x="22641" y="10674"/>
                      <a:pt x="20628" y="21288"/>
                      <a:pt x="19915" y="25988"/>
                    </a:cubicBezTo>
                    <a:lnTo>
                      <a:pt x="19915" y="25988"/>
                    </a:lnTo>
                    <a:cubicBezTo>
                      <a:pt x="20379" y="22401"/>
                      <a:pt x="21191" y="15207"/>
                      <a:pt x="20949" y="10437"/>
                    </a:cubicBezTo>
                    <a:cubicBezTo>
                      <a:pt x="20716" y="5876"/>
                      <a:pt x="17578" y="1"/>
                      <a:pt x="1445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27"/>
              <p:cNvSpPr/>
              <p:nvPr/>
            </p:nvSpPr>
            <p:spPr>
              <a:xfrm flipH="1">
                <a:off x="1045787" y="3050198"/>
                <a:ext cx="697675" cy="1034256"/>
              </a:xfrm>
              <a:custGeom>
                <a:avLst/>
                <a:gdLst/>
                <a:ahLst/>
                <a:cxnLst/>
                <a:rect l="l" t="t" r="r" b="b"/>
                <a:pathLst>
                  <a:path w="30423" h="45100" fill="none" extrusionOk="0">
                    <a:moveTo>
                      <a:pt x="11976" y="45100"/>
                    </a:moveTo>
                    <a:cubicBezTo>
                      <a:pt x="11976" y="45100"/>
                      <a:pt x="0" y="33925"/>
                      <a:pt x="5838" y="28922"/>
                    </a:cubicBezTo>
                    <a:cubicBezTo>
                      <a:pt x="11675" y="23885"/>
                      <a:pt x="14744" y="34292"/>
                      <a:pt x="14744" y="34292"/>
                    </a:cubicBezTo>
                    <a:cubicBezTo>
                      <a:pt x="14744" y="34292"/>
                      <a:pt x="8306" y="2302"/>
                      <a:pt x="18747" y="1168"/>
                    </a:cubicBezTo>
                    <a:cubicBezTo>
                      <a:pt x="29188" y="1"/>
                      <a:pt x="21516" y="28922"/>
                      <a:pt x="21516" y="28922"/>
                    </a:cubicBezTo>
                    <a:cubicBezTo>
                      <a:pt x="21516" y="28922"/>
                      <a:pt x="30422" y="16579"/>
                      <a:pt x="29788" y="26587"/>
                    </a:cubicBezTo>
                    <a:cubicBezTo>
                      <a:pt x="29188" y="36627"/>
                      <a:pt x="16012" y="45100"/>
                      <a:pt x="16012" y="45100"/>
                    </a:cubicBezTo>
                  </a:path>
                </a:pathLst>
              </a:custGeom>
              <a:noFill/>
              <a:ln w="10850" cap="flat" cmpd="sng">
                <a:solidFill>
                  <a:schemeClr val="dk2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27"/>
              <p:cNvSpPr/>
              <p:nvPr/>
            </p:nvSpPr>
            <p:spPr>
              <a:xfrm flipH="1">
                <a:off x="1333430" y="3836599"/>
                <a:ext cx="185891" cy="201187"/>
              </a:xfrm>
              <a:custGeom>
                <a:avLst/>
                <a:gdLst/>
                <a:ahLst/>
                <a:cxnLst/>
                <a:rect l="l" t="t" r="r" b="b"/>
                <a:pathLst>
                  <a:path w="8106" h="8773" fill="none" extrusionOk="0">
                    <a:moveTo>
                      <a:pt x="8106" y="8773"/>
                    </a:moveTo>
                    <a:lnTo>
                      <a:pt x="0" y="0"/>
                    </a:lnTo>
                  </a:path>
                </a:pathLst>
              </a:custGeom>
              <a:noFill/>
              <a:ln w="10850" cap="flat" cmpd="sng">
                <a:solidFill>
                  <a:schemeClr val="dk2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27"/>
              <p:cNvSpPr/>
              <p:nvPr/>
            </p:nvSpPr>
            <p:spPr>
              <a:xfrm flipH="1">
                <a:off x="1321941" y="3464817"/>
                <a:ext cx="50520" cy="588287"/>
              </a:xfrm>
              <a:custGeom>
                <a:avLst/>
                <a:gdLst/>
                <a:ahLst/>
                <a:cxnLst/>
                <a:rect l="l" t="t" r="r" b="b"/>
                <a:pathLst>
                  <a:path w="2203" h="25653" fill="none" extrusionOk="0">
                    <a:moveTo>
                      <a:pt x="1" y="25652"/>
                    </a:moveTo>
                    <a:lnTo>
                      <a:pt x="2202" y="0"/>
                    </a:lnTo>
                  </a:path>
                </a:pathLst>
              </a:custGeom>
              <a:noFill/>
              <a:ln w="10850" cap="flat" cmpd="sng">
                <a:solidFill>
                  <a:schemeClr val="dk2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27"/>
              <p:cNvSpPr/>
              <p:nvPr/>
            </p:nvSpPr>
            <p:spPr>
              <a:xfrm flipH="1">
                <a:off x="1214089" y="3789931"/>
                <a:ext cx="166008" cy="220335"/>
              </a:xfrm>
              <a:custGeom>
                <a:avLst/>
                <a:gdLst/>
                <a:ahLst/>
                <a:cxnLst/>
                <a:rect l="l" t="t" r="r" b="b"/>
                <a:pathLst>
                  <a:path w="7239" h="9608" fill="none" extrusionOk="0">
                    <a:moveTo>
                      <a:pt x="0" y="9607"/>
                    </a:moveTo>
                    <a:lnTo>
                      <a:pt x="7239" y="0"/>
                    </a:lnTo>
                  </a:path>
                </a:pathLst>
              </a:custGeom>
              <a:noFill/>
              <a:ln w="10850" cap="flat" cmpd="sng">
                <a:solidFill>
                  <a:schemeClr val="dk2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27"/>
              <p:cNvSpPr/>
              <p:nvPr/>
            </p:nvSpPr>
            <p:spPr>
              <a:xfrm flipH="1">
                <a:off x="1139123" y="3969699"/>
                <a:ext cx="514078" cy="605877"/>
              </a:xfrm>
              <a:custGeom>
                <a:avLst/>
                <a:gdLst/>
                <a:ahLst/>
                <a:cxnLst/>
                <a:rect l="l" t="t" r="r" b="b"/>
                <a:pathLst>
                  <a:path w="22417" h="26420" extrusionOk="0">
                    <a:moveTo>
                      <a:pt x="1" y="0"/>
                    </a:moveTo>
                    <a:lnTo>
                      <a:pt x="2236" y="26419"/>
                    </a:lnTo>
                    <a:lnTo>
                      <a:pt x="20148" y="26419"/>
                    </a:lnTo>
                    <a:lnTo>
                      <a:pt x="2241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39" name="Google Shape;239;p27"/>
          <p:cNvSpPr txBox="1">
            <a:spLocks noGrp="1"/>
          </p:cNvSpPr>
          <p:nvPr>
            <p:ph type="subTitle" idx="1"/>
          </p:nvPr>
        </p:nvSpPr>
        <p:spPr>
          <a:xfrm flipH="1">
            <a:off x="4308123" y="2943688"/>
            <a:ext cx="4122600" cy="3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27"/>
          <p:cNvSpPr txBox="1">
            <a:spLocks noGrp="1"/>
          </p:cNvSpPr>
          <p:nvPr>
            <p:ph type="subTitle" idx="2"/>
          </p:nvPr>
        </p:nvSpPr>
        <p:spPr>
          <a:xfrm flipH="1">
            <a:off x="4308123" y="1951150"/>
            <a:ext cx="4122600" cy="3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1" name="Google Shape;241;p27"/>
          <p:cNvSpPr txBox="1">
            <a:spLocks noGrp="1"/>
          </p:cNvSpPr>
          <p:nvPr>
            <p:ph type="subTitle" idx="3"/>
          </p:nvPr>
        </p:nvSpPr>
        <p:spPr>
          <a:xfrm flipH="1">
            <a:off x="4308123" y="1770575"/>
            <a:ext cx="4122600" cy="370800"/>
          </a:xfrm>
          <a:prstGeom prst="rect">
            <a:avLst/>
          </a:prstGeom>
        </p:spPr>
        <p:txBody>
          <a:bodyPr spcFirstLastPara="1" wrap="square" lIns="91425" tIns="0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rlow Semi Condensed"/>
              <a:buNone/>
              <a:defRPr sz="20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rlow Semi Condensed"/>
              <a:buNone/>
              <a:defRPr sz="20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rlow Semi Condensed"/>
              <a:buNone/>
              <a:defRPr sz="20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rlow Semi Condensed"/>
              <a:buNone/>
              <a:defRPr sz="20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rlow Semi Condensed"/>
              <a:buNone/>
              <a:defRPr sz="20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rlow Semi Condensed"/>
              <a:buNone/>
              <a:defRPr sz="20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rlow Semi Condensed"/>
              <a:buNone/>
              <a:defRPr sz="20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rlow Semi Condensed"/>
              <a:buNone/>
              <a:defRPr sz="20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rlow Semi Condensed"/>
              <a:buNone/>
              <a:defRPr sz="20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242" name="Google Shape;242;p27"/>
          <p:cNvSpPr txBox="1">
            <a:spLocks noGrp="1"/>
          </p:cNvSpPr>
          <p:nvPr>
            <p:ph type="subTitle" idx="4"/>
          </p:nvPr>
        </p:nvSpPr>
        <p:spPr>
          <a:xfrm flipH="1">
            <a:off x="4308123" y="2763144"/>
            <a:ext cx="4122600" cy="370800"/>
          </a:xfrm>
          <a:prstGeom prst="rect">
            <a:avLst/>
          </a:prstGeom>
        </p:spPr>
        <p:txBody>
          <a:bodyPr spcFirstLastPara="1" wrap="square" lIns="91425" tIns="0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rlow Semi Condensed"/>
              <a:buNone/>
              <a:defRPr sz="20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rlow Semi Condensed"/>
              <a:buNone/>
              <a:defRPr sz="20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rlow Semi Condensed"/>
              <a:buNone/>
              <a:defRPr sz="20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rlow Semi Condensed"/>
              <a:buNone/>
              <a:defRPr sz="20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rlow Semi Condensed"/>
              <a:buNone/>
              <a:defRPr sz="20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rlow Semi Condensed"/>
              <a:buNone/>
              <a:defRPr sz="20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rlow Semi Condensed"/>
              <a:buNone/>
              <a:defRPr sz="20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rlow Semi Condensed"/>
              <a:buNone/>
              <a:defRPr sz="20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rlow Semi Condensed"/>
              <a:buNone/>
              <a:defRPr sz="20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243" name="Google Shape;243;p27"/>
          <p:cNvSpPr txBox="1">
            <a:spLocks noGrp="1"/>
          </p:cNvSpPr>
          <p:nvPr>
            <p:ph type="subTitle" idx="5"/>
          </p:nvPr>
        </p:nvSpPr>
        <p:spPr>
          <a:xfrm flipH="1">
            <a:off x="4308123" y="3936238"/>
            <a:ext cx="4122600" cy="3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27"/>
          <p:cNvSpPr txBox="1">
            <a:spLocks noGrp="1"/>
          </p:cNvSpPr>
          <p:nvPr>
            <p:ph type="subTitle" idx="6"/>
          </p:nvPr>
        </p:nvSpPr>
        <p:spPr>
          <a:xfrm>
            <a:off x="4308123" y="3755713"/>
            <a:ext cx="4122600" cy="370800"/>
          </a:xfrm>
          <a:prstGeom prst="rect">
            <a:avLst/>
          </a:prstGeom>
        </p:spPr>
        <p:txBody>
          <a:bodyPr spcFirstLastPara="1" wrap="square" lIns="91425" tIns="0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rlow Semi Condensed"/>
              <a:buNone/>
              <a:defRPr sz="20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rlow Semi Condensed"/>
              <a:buNone/>
              <a:defRPr sz="20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rlow Semi Condensed"/>
              <a:buNone/>
              <a:defRPr sz="20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rlow Semi Condensed"/>
              <a:buNone/>
              <a:defRPr sz="20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rlow Semi Condensed"/>
              <a:buNone/>
              <a:defRPr sz="20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rlow Semi Condensed"/>
              <a:buNone/>
              <a:defRPr sz="20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rlow Semi Condensed"/>
              <a:buNone/>
              <a:defRPr sz="20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rlow Semi Condensed"/>
              <a:buNone/>
              <a:defRPr sz="20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rlow Semi Condensed"/>
              <a:buNone/>
              <a:defRPr sz="20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245" name="Google Shape;245;p27"/>
          <p:cNvSpPr txBox="1">
            <a:spLocks noGrp="1"/>
          </p:cNvSpPr>
          <p:nvPr>
            <p:ph type="title"/>
          </p:nvPr>
        </p:nvSpPr>
        <p:spPr>
          <a:xfrm>
            <a:off x="4308125" y="445025"/>
            <a:ext cx="4122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rlow Semi Condensed"/>
              <a:buNone/>
              <a:defRPr sz="3000" b="1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246" name="Google Shape;246;p27"/>
          <p:cNvGrpSpPr/>
          <p:nvPr/>
        </p:nvGrpSpPr>
        <p:grpSpPr>
          <a:xfrm>
            <a:off x="8583309" y="4456468"/>
            <a:ext cx="457146" cy="457146"/>
            <a:chOff x="8011375" y="120100"/>
            <a:chExt cx="838800" cy="838800"/>
          </a:xfrm>
        </p:grpSpPr>
        <p:sp>
          <p:nvSpPr>
            <p:cNvPr id="247" name="Google Shape;247;p27"/>
            <p:cNvSpPr/>
            <p:nvPr/>
          </p:nvSpPr>
          <p:spPr>
            <a:xfrm>
              <a:off x="8011375" y="120100"/>
              <a:ext cx="838800" cy="8388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7"/>
            <p:cNvSpPr/>
            <p:nvPr/>
          </p:nvSpPr>
          <p:spPr>
            <a:xfrm>
              <a:off x="8104062" y="212787"/>
              <a:ext cx="653400" cy="653400"/>
            </a:xfrm>
            <a:prstGeom prst="octagon">
              <a:avLst>
                <a:gd name="adj" fmla="val 29289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7"/>
            <p:cNvSpPr/>
            <p:nvPr/>
          </p:nvSpPr>
          <p:spPr>
            <a:xfrm>
              <a:off x="8213187" y="321878"/>
              <a:ext cx="435300" cy="435300"/>
            </a:xfrm>
            <a:prstGeom prst="octagon">
              <a:avLst>
                <a:gd name="adj" fmla="val 29289"/>
              </a:avLst>
            </a:pr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0" name="Google Shape;250;p27"/>
          <p:cNvGrpSpPr/>
          <p:nvPr/>
        </p:nvGrpSpPr>
        <p:grpSpPr>
          <a:xfrm>
            <a:off x="8654382" y="229886"/>
            <a:ext cx="314969" cy="314969"/>
            <a:chOff x="8011375" y="120100"/>
            <a:chExt cx="838800" cy="838800"/>
          </a:xfrm>
        </p:grpSpPr>
        <p:sp>
          <p:nvSpPr>
            <p:cNvPr id="251" name="Google Shape;251;p27"/>
            <p:cNvSpPr/>
            <p:nvPr/>
          </p:nvSpPr>
          <p:spPr>
            <a:xfrm>
              <a:off x="8011375" y="120100"/>
              <a:ext cx="838800" cy="8388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7"/>
            <p:cNvSpPr/>
            <p:nvPr/>
          </p:nvSpPr>
          <p:spPr>
            <a:xfrm>
              <a:off x="8104062" y="212787"/>
              <a:ext cx="653400" cy="653400"/>
            </a:xfrm>
            <a:prstGeom prst="octagon">
              <a:avLst>
                <a:gd name="adj" fmla="val 29289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7"/>
            <p:cNvSpPr/>
            <p:nvPr/>
          </p:nvSpPr>
          <p:spPr>
            <a:xfrm>
              <a:off x="8213187" y="321878"/>
              <a:ext cx="435300" cy="435300"/>
            </a:xfrm>
            <a:prstGeom prst="octagon">
              <a:avLst>
                <a:gd name="adj" fmla="val 29289"/>
              </a:avLst>
            </a:pr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4" name="Google Shape;254;p27"/>
          <p:cNvGrpSpPr/>
          <p:nvPr/>
        </p:nvGrpSpPr>
        <p:grpSpPr>
          <a:xfrm>
            <a:off x="8654390" y="2414265"/>
            <a:ext cx="314969" cy="314969"/>
            <a:chOff x="8011375" y="120100"/>
            <a:chExt cx="838800" cy="838800"/>
          </a:xfrm>
        </p:grpSpPr>
        <p:sp>
          <p:nvSpPr>
            <p:cNvPr id="255" name="Google Shape;255;p27"/>
            <p:cNvSpPr/>
            <p:nvPr/>
          </p:nvSpPr>
          <p:spPr>
            <a:xfrm>
              <a:off x="8011375" y="120100"/>
              <a:ext cx="838800" cy="8388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7"/>
            <p:cNvSpPr/>
            <p:nvPr/>
          </p:nvSpPr>
          <p:spPr>
            <a:xfrm>
              <a:off x="8104062" y="212787"/>
              <a:ext cx="653400" cy="653400"/>
            </a:xfrm>
            <a:prstGeom prst="octagon">
              <a:avLst>
                <a:gd name="adj" fmla="val 29289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7"/>
            <p:cNvSpPr/>
            <p:nvPr/>
          </p:nvSpPr>
          <p:spPr>
            <a:xfrm>
              <a:off x="8213187" y="321878"/>
              <a:ext cx="435300" cy="435300"/>
            </a:xfrm>
            <a:prstGeom prst="octagon">
              <a:avLst>
                <a:gd name="adj" fmla="val 29289"/>
              </a:avLst>
            </a:pr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58" name="Google Shape;258;p27"/>
          <p:cNvCxnSpPr>
            <a:stCxn id="251" idx="4"/>
            <a:endCxn id="255" idx="0"/>
          </p:cNvCxnSpPr>
          <p:nvPr/>
        </p:nvCxnSpPr>
        <p:spPr>
          <a:xfrm>
            <a:off x="8811867" y="544855"/>
            <a:ext cx="0" cy="186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9" name="Google Shape;259;p27"/>
          <p:cNvCxnSpPr>
            <a:stCxn id="255" idx="4"/>
            <a:endCxn id="247" idx="0"/>
          </p:cNvCxnSpPr>
          <p:nvPr/>
        </p:nvCxnSpPr>
        <p:spPr>
          <a:xfrm>
            <a:off x="8811875" y="2729235"/>
            <a:ext cx="0" cy="172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rlow Semi Condensed"/>
              <a:buNone/>
              <a:defRPr sz="3000" b="1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Char char="●"/>
              <a:defRPr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Char char="○"/>
              <a:defRPr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Char char="■"/>
              <a:defRPr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Char char="●"/>
              <a:defRPr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Char char="○"/>
              <a:defRPr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Char char="■"/>
              <a:defRPr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Char char="●"/>
              <a:defRPr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Char char="○"/>
              <a:defRPr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Char char="■"/>
              <a:defRPr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4" r:id="rId4"/>
    <p:sldLayoutId id="2147483655" r:id="rId5"/>
    <p:sldLayoutId id="2147483658" r:id="rId6"/>
    <p:sldLayoutId id="2147483660" r:id="rId7"/>
    <p:sldLayoutId id="2147483672" r:id="rId8"/>
    <p:sldLayoutId id="2147483673" r:id="rId9"/>
    <p:sldLayoutId id="2147483676" r:id="rId10"/>
    <p:sldLayoutId id="2147483681" r:id="rId11"/>
    <p:sldLayoutId id="2147483682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A2%D0%B5%D1%85%D0%BD%D0%BE%D0%BB%D0%BE%D0%B3%D0%B8%D1%8F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ru.wikipedia.org/wiki/%D0%94%D0%B5%D1%82%D0%B5%D0%BA%D1%82%D0%B8%D1%80%D0%BE%D0%B2%D0%B0%D0%BD%D0%B8%D0%B5" TargetMode="External"/><Relationship Id="rId5" Type="http://schemas.openxmlformats.org/officeDocument/2006/relationships/hyperlink" Target="https://ru.wikipedia.org/wiki/%D0%9F%D1%80%D0%BE%D0%B3%D1%80%D0%B0%D0%BC%D0%BC%D0%BD%D0%BE%D0%B5_%D0%BE%D0%B1%D0%B5%D1%81%D0%BF%D0%B5%D1%87%D0%B5%D0%BD%D0%B8%D0%B5" TargetMode="External"/><Relationship Id="rId4" Type="http://schemas.openxmlformats.org/officeDocument/2006/relationships/hyperlink" Target="https://ru.wikipedia.org/wiki/%D0%A3%D1%82%D0%B5%D1%87%D0%BA%D0%B0_%D0%B8%D0%BD%D1%84%D0%BE%D1%80%D0%BC%D0%B0%D1%86%D0%B8%D0%B8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A5%D0%B5%D1%88-%D1%84%D1%83%D0%BD%D0%BA%D1%86%D0%B8%D1%8F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ru.wikipedia.org/wiki/%D0%9B%D0%BE%D0%B6%D0%BD%D0%BE%D0%B5_%D1%81%D1%80%D0%B0%D0%B1%D0%B0%D1%82%D1%8B%D0%B2%D0%B0%D0%BD%D0%B8%D0%B5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9F%D1%80%D0%BE%D0%BA%D1%81%D0%B8-%D1%81%D0%B5%D1%80%D0%B2%D0%B5%D1%80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ru.wikipedia.org/wiki/%D0%A1%D1%82%D0%B5%D0%B3%D0%B0%D0%BD%D0%BE%D0%B3%D1%80%D0%B0%D1%84%D0%B8%D1%8F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A2%D0%B0%D0%B9%D0%BD%D0%B0_%D1%81%D0%B2%D1%8F%D0%B7%D0%B8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u.wikipedia.org/wiki/%D0%9D%D0%B5%D0%BF%D1%80%D0%B8%D0%BA%D0%BE%D1%81%D0%BD%D0%BE%D0%B2%D0%B5%D0%BD%D0%BD%D0%BE%D1%81%D1%82%D1%8C_%D1%87%D0%B0%D1%81%D1%82%D0%BD%D0%BE%D0%B9_%D0%B6%D0%B8%D0%B7%D0%BD%D0%B8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ru.wikipedia.org/wiki/Zecurion" TargetMode="External"/><Relationship Id="rId13" Type="http://schemas.openxmlformats.org/officeDocument/2006/relationships/hyperlink" Target="https://ru.wikipedia.org/wiki/Forcepoint" TargetMode="External"/><Relationship Id="rId3" Type="http://schemas.openxmlformats.org/officeDocument/2006/relationships/hyperlink" Target="https://ru.wikipedia.org/wiki/%D0%9F%D1%80%D0%B5%D0%B4%D0%BE%D1%82%D0%B2%D1%80%D0%B0%D1%89%D0%B5%D0%BD%D0%B8%D0%B5_%D1%83%D1%82%D0%B5%D1%87%D0%B5%D0%BA_%D0%B8%D0%BD%D1%84%D0%BE%D1%80%D0%BC%D0%B0%D1%86%D0%B8%D0%B8#cite_note-4" TargetMode="External"/><Relationship Id="rId7" Type="http://schemas.openxmlformats.org/officeDocument/2006/relationships/hyperlink" Target="https://ru.wikipedia.org/wiki/InfoWatch" TargetMode="External"/><Relationship Id="rId12" Type="http://schemas.openxmlformats.org/officeDocument/2006/relationships/hyperlink" Target="https://ru.wikipedia.org/wiki/Symantec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ru.wikipedia.org/wiki/DeviceLock" TargetMode="External"/><Relationship Id="rId11" Type="http://schemas.openxmlformats.org/officeDocument/2006/relationships/hyperlink" Target="https://ru.wikipedia.org/wiki/%D0%9B%D0%B0%D0%B1%D0%BE%D1%80%D0%B0%D1%82%D0%BE%D1%80%D0%B8%D1%8F_%D0%9A%D0%B0%D1%81%D0%BF%D0%B5%D1%80%D1%81%D0%BA%D0%BE%D0%B3%D0%BE" TargetMode="External"/><Relationship Id="rId5" Type="http://schemas.openxmlformats.org/officeDocument/2006/relationships/hyperlink" Target="https://ru.wikipedia.org/wiki/SecureTower" TargetMode="External"/><Relationship Id="rId15" Type="http://schemas.openxmlformats.org/officeDocument/2006/relationships/hyperlink" Target="https://ru.wikipedia.org/wiki/Sophos" TargetMode="External"/><Relationship Id="rId10" Type="http://schemas.openxmlformats.org/officeDocument/2006/relationships/hyperlink" Target="https://ru.wikipedia.org/wiki/SearchInform" TargetMode="External"/><Relationship Id="rId4" Type="http://schemas.openxmlformats.org/officeDocument/2006/relationships/hyperlink" Target="https://www.staffcop.ru/" TargetMode="External"/><Relationship Id="rId9" Type="http://schemas.openxmlformats.org/officeDocument/2006/relationships/hyperlink" Target="https://ru.wikipedia.org/wiki/%D0%A0%D0%BE%D1%81%D1%82%D0%B5%D0%BB%D0%B5%D0%BA%D0%BE%D0%BC-%D0%A1%D0%BE%D0%BB%D0%B0%D1%80" TargetMode="External"/><Relationship Id="rId14" Type="http://schemas.openxmlformats.org/officeDocument/2006/relationships/hyperlink" Target="https://ru.wikipedia.org/wiki/McAfee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40"/>
          <p:cNvSpPr txBox="1">
            <a:spLocks noGrp="1"/>
          </p:cNvSpPr>
          <p:nvPr>
            <p:ph type="ctrTitle"/>
          </p:nvPr>
        </p:nvSpPr>
        <p:spPr>
          <a:xfrm>
            <a:off x="412609" y="67938"/>
            <a:ext cx="5962850" cy="216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0" dirty="0"/>
              <a:t>ПРЕДОТВРАЩЕНИЕ УТЕЧЕК</a:t>
            </a:r>
            <a:endParaRPr b="0" dirty="0"/>
          </a:p>
        </p:txBody>
      </p:sp>
      <p:sp>
        <p:nvSpPr>
          <p:cNvPr id="442" name="Google Shape;442;p40"/>
          <p:cNvSpPr txBox="1">
            <a:spLocks noGrp="1"/>
          </p:cNvSpPr>
          <p:nvPr>
            <p:ph type="subTitle" idx="1"/>
          </p:nvPr>
        </p:nvSpPr>
        <p:spPr>
          <a:xfrm>
            <a:off x="490140" y="2051018"/>
            <a:ext cx="3620700" cy="63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By Alina Kragel</a:t>
            </a:r>
            <a:endParaRPr dirty="0"/>
          </a:p>
        </p:txBody>
      </p:sp>
      <p:grpSp>
        <p:nvGrpSpPr>
          <p:cNvPr id="443" name="Google Shape;443;p40"/>
          <p:cNvGrpSpPr/>
          <p:nvPr/>
        </p:nvGrpSpPr>
        <p:grpSpPr>
          <a:xfrm>
            <a:off x="1714354" y="3217539"/>
            <a:ext cx="838800" cy="838800"/>
            <a:chOff x="8011375" y="120100"/>
            <a:chExt cx="838800" cy="838800"/>
          </a:xfrm>
        </p:grpSpPr>
        <p:sp>
          <p:nvSpPr>
            <p:cNvPr id="444" name="Google Shape;444;p40"/>
            <p:cNvSpPr/>
            <p:nvPr/>
          </p:nvSpPr>
          <p:spPr>
            <a:xfrm>
              <a:off x="8011375" y="120100"/>
              <a:ext cx="838800" cy="8388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40"/>
            <p:cNvSpPr/>
            <p:nvPr/>
          </p:nvSpPr>
          <p:spPr>
            <a:xfrm>
              <a:off x="8104062" y="212787"/>
              <a:ext cx="653400" cy="653400"/>
            </a:xfrm>
            <a:prstGeom prst="octagon">
              <a:avLst>
                <a:gd name="adj" fmla="val 29289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40"/>
            <p:cNvSpPr/>
            <p:nvPr/>
          </p:nvSpPr>
          <p:spPr>
            <a:xfrm>
              <a:off x="8213187" y="321878"/>
              <a:ext cx="435300" cy="435300"/>
            </a:xfrm>
            <a:prstGeom prst="octagon">
              <a:avLst>
                <a:gd name="adj" fmla="val 29289"/>
              </a:avLst>
            </a:pr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7" name="Google Shape;447;p40"/>
          <p:cNvGrpSpPr/>
          <p:nvPr/>
        </p:nvGrpSpPr>
        <p:grpSpPr>
          <a:xfrm>
            <a:off x="765359" y="3066660"/>
            <a:ext cx="630274" cy="630274"/>
            <a:chOff x="8011375" y="120100"/>
            <a:chExt cx="838800" cy="838800"/>
          </a:xfrm>
        </p:grpSpPr>
        <p:sp>
          <p:nvSpPr>
            <p:cNvPr id="448" name="Google Shape;448;p40"/>
            <p:cNvSpPr/>
            <p:nvPr/>
          </p:nvSpPr>
          <p:spPr>
            <a:xfrm>
              <a:off x="8011375" y="120100"/>
              <a:ext cx="838800" cy="8388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40"/>
            <p:cNvSpPr/>
            <p:nvPr/>
          </p:nvSpPr>
          <p:spPr>
            <a:xfrm>
              <a:off x="8104062" y="212787"/>
              <a:ext cx="653400" cy="653400"/>
            </a:xfrm>
            <a:prstGeom prst="octagon">
              <a:avLst>
                <a:gd name="adj" fmla="val 29289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40"/>
            <p:cNvSpPr/>
            <p:nvPr/>
          </p:nvSpPr>
          <p:spPr>
            <a:xfrm>
              <a:off x="8213187" y="321878"/>
              <a:ext cx="435300" cy="435300"/>
            </a:xfrm>
            <a:prstGeom prst="octagon">
              <a:avLst>
                <a:gd name="adj" fmla="val 29289"/>
              </a:avLst>
            </a:pr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51" name="Google Shape;451;p40"/>
          <p:cNvCxnSpPr>
            <a:stCxn id="444" idx="2"/>
            <a:endCxn id="448" idx="6"/>
          </p:cNvCxnSpPr>
          <p:nvPr/>
        </p:nvCxnSpPr>
        <p:spPr>
          <a:xfrm rot="10800000">
            <a:off x="1395754" y="3381939"/>
            <a:ext cx="318600" cy="255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2" name="Google Shape;452;p40"/>
          <p:cNvCxnSpPr>
            <a:stCxn id="444" idx="6"/>
            <a:endCxn id="453" idx="4"/>
          </p:cNvCxnSpPr>
          <p:nvPr/>
        </p:nvCxnSpPr>
        <p:spPr>
          <a:xfrm rot="10800000" flipH="1">
            <a:off x="2553154" y="2859339"/>
            <a:ext cx="1001400" cy="77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54" name="Google Shape;454;p40"/>
          <p:cNvGrpSpPr/>
          <p:nvPr/>
        </p:nvGrpSpPr>
        <p:grpSpPr>
          <a:xfrm>
            <a:off x="3331529" y="2413298"/>
            <a:ext cx="446074" cy="446074"/>
            <a:chOff x="8011375" y="120100"/>
            <a:chExt cx="838800" cy="838800"/>
          </a:xfrm>
        </p:grpSpPr>
        <p:sp>
          <p:nvSpPr>
            <p:cNvPr id="453" name="Google Shape;453;p40"/>
            <p:cNvSpPr/>
            <p:nvPr/>
          </p:nvSpPr>
          <p:spPr>
            <a:xfrm>
              <a:off x="8011375" y="120100"/>
              <a:ext cx="838800" cy="8388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40"/>
            <p:cNvSpPr/>
            <p:nvPr/>
          </p:nvSpPr>
          <p:spPr>
            <a:xfrm>
              <a:off x="8104062" y="212787"/>
              <a:ext cx="653400" cy="653400"/>
            </a:xfrm>
            <a:prstGeom prst="octagon">
              <a:avLst>
                <a:gd name="adj" fmla="val 29289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40"/>
            <p:cNvSpPr/>
            <p:nvPr/>
          </p:nvSpPr>
          <p:spPr>
            <a:xfrm>
              <a:off x="8213187" y="321878"/>
              <a:ext cx="435300" cy="435300"/>
            </a:xfrm>
            <a:prstGeom prst="octagon">
              <a:avLst>
                <a:gd name="adj" fmla="val 29289"/>
              </a:avLst>
            </a:pr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" name="Google Shape;457;p40"/>
          <p:cNvGrpSpPr/>
          <p:nvPr/>
        </p:nvGrpSpPr>
        <p:grpSpPr>
          <a:xfrm>
            <a:off x="4371075" y="2008475"/>
            <a:ext cx="4364500" cy="2828700"/>
            <a:chOff x="4371075" y="2008475"/>
            <a:chExt cx="4364500" cy="2828700"/>
          </a:xfrm>
        </p:grpSpPr>
        <p:sp>
          <p:nvSpPr>
            <p:cNvPr id="458" name="Google Shape;458;p40"/>
            <p:cNvSpPr/>
            <p:nvPr/>
          </p:nvSpPr>
          <p:spPr>
            <a:xfrm>
              <a:off x="4631275" y="2852400"/>
              <a:ext cx="30875" cy="138475"/>
            </a:xfrm>
            <a:custGeom>
              <a:avLst/>
              <a:gdLst/>
              <a:ahLst/>
              <a:cxnLst/>
              <a:rect l="l" t="t" r="r" b="b"/>
              <a:pathLst>
                <a:path w="1235" h="5539" extrusionOk="0">
                  <a:moveTo>
                    <a:pt x="0" y="1"/>
                  </a:moveTo>
                  <a:lnTo>
                    <a:pt x="0" y="5538"/>
                  </a:lnTo>
                  <a:lnTo>
                    <a:pt x="1234" y="5538"/>
                  </a:lnTo>
                  <a:lnTo>
                    <a:pt x="1234" y="1"/>
                  </a:lnTo>
                  <a:close/>
                </a:path>
              </a:pathLst>
            </a:custGeom>
            <a:solidFill>
              <a:schemeClr val="lt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40"/>
            <p:cNvSpPr/>
            <p:nvPr/>
          </p:nvSpPr>
          <p:spPr>
            <a:xfrm>
              <a:off x="4612925" y="2949150"/>
              <a:ext cx="67575" cy="137625"/>
            </a:xfrm>
            <a:custGeom>
              <a:avLst/>
              <a:gdLst/>
              <a:ahLst/>
              <a:cxnLst/>
              <a:rect l="l" t="t" r="r" b="b"/>
              <a:pathLst>
                <a:path w="2703" h="5505" extrusionOk="0">
                  <a:moveTo>
                    <a:pt x="0" y="0"/>
                  </a:moveTo>
                  <a:lnTo>
                    <a:pt x="0" y="5504"/>
                  </a:lnTo>
                  <a:lnTo>
                    <a:pt x="2702" y="5504"/>
                  </a:lnTo>
                  <a:lnTo>
                    <a:pt x="2702" y="0"/>
                  </a:lnTo>
                  <a:close/>
                </a:path>
              </a:pathLst>
            </a:custGeom>
            <a:solidFill>
              <a:schemeClr val="lt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40"/>
            <p:cNvSpPr/>
            <p:nvPr/>
          </p:nvSpPr>
          <p:spPr>
            <a:xfrm>
              <a:off x="4631275" y="3853950"/>
              <a:ext cx="30875" cy="137625"/>
            </a:xfrm>
            <a:custGeom>
              <a:avLst/>
              <a:gdLst/>
              <a:ahLst/>
              <a:cxnLst/>
              <a:rect l="l" t="t" r="r" b="b"/>
              <a:pathLst>
                <a:path w="1235" h="5505" extrusionOk="0">
                  <a:moveTo>
                    <a:pt x="0" y="1"/>
                  </a:moveTo>
                  <a:lnTo>
                    <a:pt x="0" y="5505"/>
                  </a:lnTo>
                  <a:lnTo>
                    <a:pt x="1234" y="5505"/>
                  </a:lnTo>
                  <a:lnTo>
                    <a:pt x="1234" y="1"/>
                  </a:lnTo>
                  <a:close/>
                </a:path>
              </a:pathLst>
            </a:custGeom>
            <a:solidFill>
              <a:schemeClr val="lt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40"/>
            <p:cNvSpPr/>
            <p:nvPr/>
          </p:nvSpPr>
          <p:spPr>
            <a:xfrm>
              <a:off x="4612925" y="3758050"/>
              <a:ext cx="67575" cy="137625"/>
            </a:xfrm>
            <a:custGeom>
              <a:avLst/>
              <a:gdLst/>
              <a:ahLst/>
              <a:cxnLst/>
              <a:rect l="l" t="t" r="r" b="b"/>
              <a:pathLst>
                <a:path w="2703" h="5505" extrusionOk="0">
                  <a:moveTo>
                    <a:pt x="0" y="1"/>
                  </a:moveTo>
                  <a:lnTo>
                    <a:pt x="0" y="5505"/>
                  </a:lnTo>
                  <a:lnTo>
                    <a:pt x="2702" y="5505"/>
                  </a:lnTo>
                  <a:lnTo>
                    <a:pt x="2702" y="1"/>
                  </a:lnTo>
                  <a:close/>
                </a:path>
              </a:pathLst>
            </a:custGeom>
            <a:solidFill>
              <a:schemeClr val="lt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40"/>
            <p:cNvSpPr/>
            <p:nvPr/>
          </p:nvSpPr>
          <p:spPr>
            <a:xfrm>
              <a:off x="4371075" y="3701350"/>
              <a:ext cx="138450" cy="30875"/>
            </a:xfrm>
            <a:custGeom>
              <a:avLst/>
              <a:gdLst/>
              <a:ahLst/>
              <a:cxnLst/>
              <a:rect l="l" t="t" r="r" b="b"/>
              <a:pathLst>
                <a:path w="5538" h="1235" extrusionOk="0">
                  <a:moveTo>
                    <a:pt x="1" y="0"/>
                  </a:moveTo>
                  <a:lnTo>
                    <a:pt x="1" y="1235"/>
                  </a:lnTo>
                  <a:lnTo>
                    <a:pt x="5538" y="1235"/>
                  </a:lnTo>
                  <a:lnTo>
                    <a:pt x="5538" y="0"/>
                  </a:lnTo>
                  <a:close/>
                </a:path>
              </a:pathLst>
            </a:custGeom>
            <a:solidFill>
              <a:schemeClr val="lt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40"/>
            <p:cNvSpPr/>
            <p:nvPr/>
          </p:nvSpPr>
          <p:spPr>
            <a:xfrm>
              <a:off x="4467825" y="3683000"/>
              <a:ext cx="137600" cy="67575"/>
            </a:xfrm>
            <a:custGeom>
              <a:avLst/>
              <a:gdLst/>
              <a:ahLst/>
              <a:cxnLst/>
              <a:rect l="l" t="t" r="r" b="b"/>
              <a:pathLst>
                <a:path w="5504" h="2703" extrusionOk="0">
                  <a:moveTo>
                    <a:pt x="0" y="1"/>
                  </a:moveTo>
                  <a:lnTo>
                    <a:pt x="0" y="2702"/>
                  </a:lnTo>
                  <a:lnTo>
                    <a:pt x="5504" y="2702"/>
                  </a:lnTo>
                  <a:lnTo>
                    <a:pt x="5504" y="1"/>
                  </a:lnTo>
                  <a:close/>
                </a:path>
              </a:pathLst>
            </a:custGeom>
            <a:solidFill>
              <a:schemeClr val="lt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40"/>
            <p:cNvSpPr/>
            <p:nvPr/>
          </p:nvSpPr>
          <p:spPr>
            <a:xfrm>
              <a:off x="4371075" y="3505375"/>
              <a:ext cx="138450" cy="30875"/>
            </a:xfrm>
            <a:custGeom>
              <a:avLst/>
              <a:gdLst/>
              <a:ahLst/>
              <a:cxnLst/>
              <a:rect l="l" t="t" r="r" b="b"/>
              <a:pathLst>
                <a:path w="5538" h="1235" extrusionOk="0">
                  <a:moveTo>
                    <a:pt x="1" y="0"/>
                  </a:moveTo>
                  <a:lnTo>
                    <a:pt x="1" y="1235"/>
                  </a:lnTo>
                  <a:lnTo>
                    <a:pt x="5538" y="1235"/>
                  </a:lnTo>
                  <a:lnTo>
                    <a:pt x="5538" y="0"/>
                  </a:lnTo>
                  <a:close/>
                </a:path>
              </a:pathLst>
            </a:custGeom>
            <a:solidFill>
              <a:schemeClr val="lt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40"/>
            <p:cNvSpPr/>
            <p:nvPr/>
          </p:nvSpPr>
          <p:spPr>
            <a:xfrm>
              <a:off x="4467825" y="3487025"/>
              <a:ext cx="137600" cy="67575"/>
            </a:xfrm>
            <a:custGeom>
              <a:avLst/>
              <a:gdLst/>
              <a:ahLst/>
              <a:cxnLst/>
              <a:rect l="l" t="t" r="r" b="b"/>
              <a:pathLst>
                <a:path w="5504" h="2703" extrusionOk="0">
                  <a:moveTo>
                    <a:pt x="0" y="1"/>
                  </a:moveTo>
                  <a:lnTo>
                    <a:pt x="0" y="2703"/>
                  </a:lnTo>
                  <a:lnTo>
                    <a:pt x="5504" y="2703"/>
                  </a:lnTo>
                  <a:lnTo>
                    <a:pt x="5504" y="1"/>
                  </a:lnTo>
                  <a:close/>
                </a:path>
              </a:pathLst>
            </a:custGeom>
            <a:solidFill>
              <a:schemeClr val="lt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40"/>
            <p:cNvSpPr/>
            <p:nvPr/>
          </p:nvSpPr>
          <p:spPr>
            <a:xfrm>
              <a:off x="4371075" y="3308575"/>
              <a:ext cx="138450" cy="30875"/>
            </a:xfrm>
            <a:custGeom>
              <a:avLst/>
              <a:gdLst/>
              <a:ahLst/>
              <a:cxnLst/>
              <a:rect l="l" t="t" r="r" b="b"/>
              <a:pathLst>
                <a:path w="5538" h="1235" extrusionOk="0">
                  <a:moveTo>
                    <a:pt x="1" y="0"/>
                  </a:moveTo>
                  <a:lnTo>
                    <a:pt x="1" y="1234"/>
                  </a:lnTo>
                  <a:lnTo>
                    <a:pt x="5538" y="1234"/>
                  </a:lnTo>
                  <a:lnTo>
                    <a:pt x="5538" y="0"/>
                  </a:lnTo>
                  <a:close/>
                </a:path>
              </a:pathLst>
            </a:custGeom>
            <a:solidFill>
              <a:schemeClr val="lt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40"/>
            <p:cNvSpPr/>
            <p:nvPr/>
          </p:nvSpPr>
          <p:spPr>
            <a:xfrm>
              <a:off x="4467825" y="3290225"/>
              <a:ext cx="137600" cy="67575"/>
            </a:xfrm>
            <a:custGeom>
              <a:avLst/>
              <a:gdLst/>
              <a:ahLst/>
              <a:cxnLst/>
              <a:rect l="l" t="t" r="r" b="b"/>
              <a:pathLst>
                <a:path w="5504" h="2703" extrusionOk="0">
                  <a:moveTo>
                    <a:pt x="0" y="0"/>
                  </a:moveTo>
                  <a:lnTo>
                    <a:pt x="0" y="2702"/>
                  </a:lnTo>
                  <a:lnTo>
                    <a:pt x="5504" y="2702"/>
                  </a:lnTo>
                  <a:lnTo>
                    <a:pt x="5504" y="0"/>
                  </a:lnTo>
                  <a:close/>
                </a:path>
              </a:pathLst>
            </a:custGeom>
            <a:solidFill>
              <a:schemeClr val="lt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40"/>
            <p:cNvSpPr/>
            <p:nvPr/>
          </p:nvSpPr>
          <p:spPr>
            <a:xfrm>
              <a:off x="4371075" y="3112600"/>
              <a:ext cx="138450" cy="30875"/>
            </a:xfrm>
            <a:custGeom>
              <a:avLst/>
              <a:gdLst/>
              <a:ahLst/>
              <a:cxnLst/>
              <a:rect l="l" t="t" r="r" b="b"/>
              <a:pathLst>
                <a:path w="5538" h="1235" extrusionOk="0">
                  <a:moveTo>
                    <a:pt x="1" y="0"/>
                  </a:moveTo>
                  <a:lnTo>
                    <a:pt x="1" y="1234"/>
                  </a:lnTo>
                  <a:lnTo>
                    <a:pt x="5538" y="1234"/>
                  </a:lnTo>
                  <a:lnTo>
                    <a:pt x="5538" y="0"/>
                  </a:lnTo>
                  <a:close/>
                </a:path>
              </a:pathLst>
            </a:custGeom>
            <a:solidFill>
              <a:schemeClr val="lt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40"/>
            <p:cNvSpPr/>
            <p:nvPr/>
          </p:nvSpPr>
          <p:spPr>
            <a:xfrm>
              <a:off x="4467825" y="3094250"/>
              <a:ext cx="137600" cy="67575"/>
            </a:xfrm>
            <a:custGeom>
              <a:avLst/>
              <a:gdLst/>
              <a:ahLst/>
              <a:cxnLst/>
              <a:rect l="l" t="t" r="r" b="b"/>
              <a:pathLst>
                <a:path w="5504" h="2703" extrusionOk="0">
                  <a:moveTo>
                    <a:pt x="0" y="0"/>
                  </a:moveTo>
                  <a:lnTo>
                    <a:pt x="0" y="2702"/>
                  </a:lnTo>
                  <a:lnTo>
                    <a:pt x="5504" y="2702"/>
                  </a:lnTo>
                  <a:lnTo>
                    <a:pt x="5504" y="0"/>
                  </a:lnTo>
                  <a:close/>
                </a:path>
              </a:pathLst>
            </a:custGeom>
            <a:solidFill>
              <a:schemeClr val="lt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40"/>
            <p:cNvSpPr/>
            <p:nvPr/>
          </p:nvSpPr>
          <p:spPr>
            <a:xfrm>
              <a:off x="8510375" y="3665225"/>
              <a:ext cx="76750" cy="112025"/>
            </a:xfrm>
            <a:custGeom>
              <a:avLst/>
              <a:gdLst/>
              <a:ahLst/>
              <a:cxnLst/>
              <a:rect l="l" t="t" r="r" b="b"/>
              <a:pathLst>
                <a:path w="3070" h="4481" extrusionOk="0">
                  <a:moveTo>
                    <a:pt x="1376" y="0"/>
                  </a:moveTo>
                  <a:cubicBezTo>
                    <a:pt x="885" y="0"/>
                    <a:pt x="418" y="313"/>
                    <a:pt x="268" y="812"/>
                  </a:cubicBezTo>
                  <a:cubicBezTo>
                    <a:pt x="1" y="1479"/>
                    <a:pt x="335" y="2279"/>
                    <a:pt x="668" y="2846"/>
                  </a:cubicBezTo>
                  <a:cubicBezTo>
                    <a:pt x="1102" y="3514"/>
                    <a:pt x="2603" y="4481"/>
                    <a:pt x="2603" y="4481"/>
                  </a:cubicBezTo>
                  <a:cubicBezTo>
                    <a:pt x="2603" y="4481"/>
                    <a:pt x="2936" y="3280"/>
                    <a:pt x="2936" y="3213"/>
                  </a:cubicBezTo>
                  <a:cubicBezTo>
                    <a:pt x="3070" y="2313"/>
                    <a:pt x="2770" y="545"/>
                    <a:pt x="1869" y="111"/>
                  </a:cubicBezTo>
                  <a:cubicBezTo>
                    <a:pt x="1709" y="36"/>
                    <a:pt x="1541" y="0"/>
                    <a:pt x="13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40"/>
            <p:cNvSpPr/>
            <p:nvPr/>
          </p:nvSpPr>
          <p:spPr>
            <a:xfrm>
              <a:off x="8089250" y="3564825"/>
              <a:ext cx="646325" cy="1272350"/>
            </a:xfrm>
            <a:custGeom>
              <a:avLst/>
              <a:gdLst/>
              <a:ahLst/>
              <a:cxnLst/>
              <a:rect l="l" t="t" r="r" b="b"/>
              <a:pathLst>
                <a:path w="25853" h="50894" extrusionOk="0">
                  <a:moveTo>
                    <a:pt x="24610" y="2087"/>
                  </a:moveTo>
                  <a:cubicBezTo>
                    <a:pt x="23633" y="2087"/>
                    <a:pt x="22505" y="3356"/>
                    <a:pt x="22183" y="4160"/>
                  </a:cubicBezTo>
                  <a:cubicBezTo>
                    <a:pt x="22150" y="4227"/>
                    <a:pt x="21750" y="5428"/>
                    <a:pt x="21783" y="5428"/>
                  </a:cubicBezTo>
                  <a:lnTo>
                    <a:pt x="21816" y="5428"/>
                  </a:lnTo>
                  <a:cubicBezTo>
                    <a:pt x="22183" y="5428"/>
                    <a:pt x="23584" y="5361"/>
                    <a:pt x="24218" y="5094"/>
                  </a:cubicBezTo>
                  <a:cubicBezTo>
                    <a:pt x="24818" y="4794"/>
                    <a:pt x="25519" y="4261"/>
                    <a:pt x="25652" y="3560"/>
                  </a:cubicBezTo>
                  <a:cubicBezTo>
                    <a:pt x="25852" y="2893"/>
                    <a:pt x="25419" y="2192"/>
                    <a:pt x="24718" y="2092"/>
                  </a:cubicBezTo>
                  <a:cubicBezTo>
                    <a:pt x="24683" y="2089"/>
                    <a:pt x="24646" y="2087"/>
                    <a:pt x="24610" y="2087"/>
                  </a:cubicBezTo>
                  <a:close/>
                  <a:moveTo>
                    <a:pt x="12176" y="26343"/>
                  </a:moveTo>
                  <a:cubicBezTo>
                    <a:pt x="12776" y="26843"/>
                    <a:pt x="13477" y="27277"/>
                    <a:pt x="14177" y="27644"/>
                  </a:cubicBezTo>
                  <a:cubicBezTo>
                    <a:pt x="14011" y="28111"/>
                    <a:pt x="13844" y="28545"/>
                    <a:pt x="13644" y="28912"/>
                  </a:cubicBezTo>
                  <a:cubicBezTo>
                    <a:pt x="13043" y="30313"/>
                    <a:pt x="12510" y="31413"/>
                    <a:pt x="12109" y="32214"/>
                  </a:cubicBezTo>
                  <a:cubicBezTo>
                    <a:pt x="12009" y="32381"/>
                    <a:pt x="11942" y="32514"/>
                    <a:pt x="11876" y="32648"/>
                  </a:cubicBezTo>
                  <a:lnTo>
                    <a:pt x="11809" y="32648"/>
                  </a:lnTo>
                  <a:cubicBezTo>
                    <a:pt x="11776" y="32481"/>
                    <a:pt x="11776" y="32314"/>
                    <a:pt x="11742" y="32114"/>
                  </a:cubicBezTo>
                  <a:cubicBezTo>
                    <a:pt x="11609" y="31247"/>
                    <a:pt x="11442" y="29979"/>
                    <a:pt x="11142" y="28478"/>
                  </a:cubicBezTo>
                  <a:cubicBezTo>
                    <a:pt x="11042" y="28011"/>
                    <a:pt x="10942" y="27511"/>
                    <a:pt x="10808" y="26977"/>
                  </a:cubicBezTo>
                  <a:cubicBezTo>
                    <a:pt x="11275" y="26810"/>
                    <a:pt x="11742" y="26577"/>
                    <a:pt x="12176" y="26343"/>
                  </a:cubicBezTo>
                  <a:close/>
                  <a:moveTo>
                    <a:pt x="5545" y="0"/>
                  </a:moveTo>
                  <a:cubicBezTo>
                    <a:pt x="5352" y="0"/>
                    <a:pt x="5156" y="50"/>
                    <a:pt x="4971" y="158"/>
                  </a:cubicBezTo>
                  <a:cubicBezTo>
                    <a:pt x="4070" y="591"/>
                    <a:pt x="3837" y="2393"/>
                    <a:pt x="3970" y="3293"/>
                  </a:cubicBezTo>
                  <a:cubicBezTo>
                    <a:pt x="3970" y="3360"/>
                    <a:pt x="4337" y="4527"/>
                    <a:pt x="4337" y="4527"/>
                  </a:cubicBezTo>
                  <a:cubicBezTo>
                    <a:pt x="4304" y="4828"/>
                    <a:pt x="4270" y="5128"/>
                    <a:pt x="4237" y="5461"/>
                  </a:cubicBezTo>
                  <a:cubicBezTo>
                    <a:pt x="4170" y="6062"/>
                    <a:pt x="4104" y="6762"/>
                    <a:pt x="4104" y="7530"/>
                  </a:cubicBezTo>
                  <a:cubicBezTo>
                    <a:pt x="4070" y="8363"/>
                    <a:pt x="4070" y="9197"/>
                    <a:pt x="4137" y="9998"/>
                  </a:cubicBezTo>
                  <a:cubicBezTo>
                    <a:pt x="4204" y="10932"/>
                    <a:pt x="4370" y="11833"/>
                    <a:pt x="4604" y="12733"/>
                  </a:cubicBezTo>
                  <a:lnTo>
                    <a:pt x="4604" y="12767"/>
                  </a:lnTo>
                  <a:cubicBezTo>
                    <a:pt x="4437" y="12500"/>
                    <a:pt x="3970" y="11833"/>
                    <a:pt x="3937" y="11766"/>
                  </a:cubicBezTo>
                  <a:cubicBezTo>
                    <a:pt x="3434" y="11207"/>
                    <a:pt x="2276" y="10438"/>
                    <a:pt x="1384" y="10438"/>
                  </a:cubicBezTo>
                  <a:cubicBezTo>
                    <a:pt x="1211" y="10438"/>
                    <a:pt x="1048" y="10467"/>
                    <a:pt x="901" y="10532"/>
                  </a:cubicBezTo>
                  <a:cubicBezTo>
                    <a:pt x="234" y="10832"/>
                    <a:pt x="1" y="11599"/>
                    <a:pt x="368" y="12233"/>
                  </a:cubicBezTo>
                  <a:cubicBezTo>
                    <a:pt x="701" y="12833"/>
                    <a:pt x="1535" y="13134"/>
                    <a:pt x="2169" y="13234"/>
                  </a:cubicBezTo>
                  <a:cubicBezTo>
                    <a:pt x="2264" y="13250"/>
                    <a:pt x="2372" y="13258"/>
                    <a:pt x="2488" y="13258"/>
                  </a:cubicBezTo>
                  <a:cubicBezTo>
                    <a:pt x="3304" y="13258"/>
                    <a:pt x="4520" y="12896"/>
                    <a:pt x="4637" y="12867"/>
                  </a:cubicBezTo>
                  <a:cubicBezTo>
                    <a:pt x="4904" y="13767"/>
                    <a:pt x="5204" y="14635"/>
                    <a:pt x="5571" y="15502"/>
                  </a:cubicBezTo>
                  <a:cubicBezTo>
                    <a:pt x="5805" y="16002"/>
                    <a:pt x="6038" y="16503"/>
                    <a:pt x="6272" y="17003"/>
                  </a:cubicBezTo>
                  <a:cubicBezTo>
                    <a:pt x="6138" y="16770"/>
                    <a:pt x="6005" y="16569"/>
                    <a:pt x="5972" y="16569"/>
                  </a:cubicBezTo>
                  <a:cubicBezTo>
                    <a:pt x="5497" y="16011"/>
                    <a:pt x="4343" y="15241"/>
                    <a:pt x="3432" y="15241"/>
                  </a:cubicBezTo>
                  <a:cubicBezTo>
                    <a:pt x="3255" y="15241"/>
                    <a:pt x="3088" y="15270"/>
                    <a:pt x="2936" y="15335"/>
                  </a:cubicBezTo>
                  <a:cubicBezTo>
                    <a:pt x="2302" y="15635"/>
                    <a:pt x="2035" y="16403"/>
                    <a:pt x="2402" y="17003"/>
                  </a:cubicBezTo>
                  <a:cubicBezTo>
                    <a:pt x="2769" y="17637"/>
                    <a:pt x="3570" y="17937"/>
                    <a:pt x="4237" y="18037"/>
                  </a:cubicBezTo>
                  <a:cubicBezTo>
                    <a:pt x="4316" y="18049"/>
                    <a:pt x="4404" y="18054"/>
                    <a:pt x="4500" y="18054"/>
                  </a:cubicBezTo>
                  <a:cubicBezTo>
                    <a:pt x="5213" y="18054"/>
                    <a:pt x="6311" y="17758"/>
                    <a:pt x="6605" y="17670"/>
                  </a:cubicBezTo>
                  <a:cubicBezTo>
                    <a:pt x="6705" y="17870"/>
                    <a:pt x="6805" y="18070"/>
                    <a:pt x="6906" y="18237"/>
                  </a:cubicBezTo>
                  <a:cubicBezTo>
                    <a:pt x="7339" y="19171"/>
                    <a:pt x="7806" y="20072"/>
                    <a:pt x="8240" y="20973"/>
                  </a:cubicBezTo>
                  <a:cubicBezTo>
                    <a:pt x="8373" y="21273"/>
                    <a:pt x="8507" y="21606"/>
                    <a:pt x="8640" y="21907"/>
                  </a:cubicBezTo>
                  <a:cubicBezTo>
                    <a:pt x="8507" y="21740"/>
                    <a:pt x="8407" y="21573"/>
                    <a:pt x="8373" y="21540"/>
                  </a:cubicBezTo>
                  <a:cubicBezTo>
                    <a:pt x="7902" y="20985"/>
                    <a:pt x="6762" y="20200"/>
                    <a:pt x="5854" y="20200"/>
                  </a:cubicBezTo>
                  <a:cubicBezTo>
                    <a:pt x="5670" y="20200"/>
                    <a:pt x="5495" y="20232"/>
                    <a:pt x="5338" y="20305"/>
                  </a:cubicBezTo>
                  <a:cubicBezTo>
                    <a:pt x="4704" y="20606"/>
                    <a:pt x="4470" y="21373"/>
                    <a:pt x="4804" y="22007"/>
                  </a:cubicBezTo>
                  <a:cubicBezTo>
                    <a:pt x="5171" y="22607"/>
                    <a:pt x="5972" y="22907"/>
                    <a:pt x="6639" y="23007"/>
                  </a:cubicBezTo>
                  <a:cubicBezTo>
                    <a:pt x="6724" y="23020"/>
                    <a:pt x="6819" y="23026"/>
                    <a:pt x="6920" y="23026"/>
                  </a:cubicBezTo>
                  <a:cubicBezTo>
                    <a:pt x="7609" y="23026"/>
                    <a:pt x="8596" y="22761"/>
                    <a:pt x="8974" y="22674"/>
                  </a:cubicBezTo>
                  <a:cubicBezTo>
                    <a:pt x="9074" y="23007"/>
                    <a:pt x="9207" y="23341"/>
                    <a:pt x="9341" y="23641"/>
                  </a:cubicBezTo>
                  <a:cubicBezTo>
                    <a:pt x="9407" y="23875"/>
                    <a:pt x="9474" y="24075"/>
                    <a:pt x="9541" y="24308"/>
                  </a:cubicBezTo>
                  <a:cubicBezTo>
                    <a:pt x="9607" y="24575"/>
                    <a:pt x="9674" y="24775"/>
                    <a:pt x="9741" y="24975"/>
                  </a:cubicBezTo>
                  <a:cubicBezTo>
                    <a:pt x="9841" y="25409"/>
                    <a:pt x="9941" y="25843"/>
                    <a:pt x="10041" y="26276"/>
                  </a:cubicBezTo>
                  <a:cubicBezTo>
                    <a:pt x="10108" y="26577"/>
                    <a:pt x="10141" y="26843"/>
                    <a:pt x="10208" y="27110"/>
                  </a:cubicBezTo>
                  <a:cubicBezTo>
                    <a:pt x="10074" y="26810"/>
                    <a:pt x="9774" y="26176"/>
                    <a:pt x="9741" y="26143"/>
                  </a:cubicBezTo>
                  <a:cubicBezTo>
                    <a:pt x="9319" y="25450"/>
                    <a:pt x="8163" y="24404"/>
                    <a:pt x="7206" y="24404"/>
                  </a:cubicBezTo>
                  <a:cubicBezTo>
                    <a:pt x="7103" y="24404"/>
                    <a:pt x="7003" y="24416"/>
                    <a:pt x="6906" y="24442"/>
                  </a:cubicBezTo>
                  <a:cubicBezTo>
                    <a:pt x="6238" y="24642"/>
                    <a:pt x="5871" y="25376"/>
                    <a:pt x="6138" y="26009"/>
                  </a:cubicBezTo>
                  <a:cubicBezTo>
                    <a:pt x="6372" y="26677"/>
                    <a:pt x="7139" y="27110"/>
                    <a:pt x="7773" y="27310"/>
                  </a:cubicBezTo>
                  <a:cubicBezTo>
                    <a:pt x="8024" y="27394"/>
                    <a:pt x="8385" y="27422"/>
                    <a:pt x="8756" y="27422"/>
                  </a:cubicBezTo>
                  <a:cubicBezTo>
                    <a:pt x="9420" y="27422"/>
                    <a:pt x="10113" y="27332"/>
                    <a:pt x="10241" y="27310"/>
                  </a:cubicBezTo>
                  <a:cubicBezTo>
                    <a:pt x="10341" y="27777"/>
                    <a:pt x="10441" y="28244"/>
                    <a:pt x="10508" y="28678"/>
                  </a:cubicBezTo>
                  <a:cubicBezTo>
                    <a:pt x="10775" y="30146"/>
                    <a:pt x="10908" y="31413"/>
                    <a:pt x="11042" y="32281"/>
                  </a:cubicBezTo>
                  <a:cubicBezTo>
                    <a:pt x="11042" y="32447"/>
                    <a:pt x="11075" y="32581"/>
                    <a:pt x="11075" y="32714"/>
                  </a:cubicBezTo>
                  <a:lnTo>
                    <a:pt x="8040" y="32714"/>
                  </a:lnTo>
                  <a:lnTo>
                    <a:pt x="8974" y="50894"/>
                  </a:lnTo>
                  <a:lnTo>
                    <a:pt x="14544" y="50894"/>
                  </a:lnTo>
                  <a:lnTo>
                    <a:pt x="15445" y="32681"/>
                  </a:lnTo>
                  <a:lnTo>
                    <a:pt x="12643" y="32681"/>
                  </a:lnTo>
                  <a:lnTo>
                    <a:pt x="12710" y="32547"/>
                  </a:lnTo>
                  <a:cubicBezTo>
                    <a:pt x="13077" y="31747"/>
                    <a:pt x="13610" y="30579"/>
                    <a:pt x="14211" y="29145"/>
                  </a:cubicBezTo>
                  <a:cubicBezTo>
                    <a:pt x="14378" y="28711"/>
                    <a:pt x="14578" y="28211"/>
                    <a:pt x="14778" y="27744"/>
                  </a:cubicBezTo>
                  <a:cubicBezTo>
                    <a:pt x="14909" y="27770"/>
                    <a:pt x="15903" y="27961"/>
                    <a:pt x="16664" y="27961"/>
                  </a:cubicBezTo>
                  <a:cubicBezTo>
                    <a:pt x="16872" y="27961"/>
                    <a:pt x="17062" y="27947"/>
                    <a:pt x="17213" y="27911"/>
                  </a:cubicBezTo>
                  <a:cubicBezTo>
                    <a:pt x="17880" y="27777"/>
                    <a:pt x="18647" y="27410"/>
                    <a:pt x="18948" y="26743"/>
                  </a:cubicBezTo>
                  <a:cubicBezTo>
                    <a:pt x="19281" y="26110"/>
                    <a:pt x="18948" y="25376"/>
                    <a:pt x="18314" y="25109"/>
                  </a:cubicBezTo>
                  <a:cubicBezTo>
                    <a:pt x="18199" y="25073"/>
                    <a:pt x="18077" y="25057"/>
                    <a:pt x="17951" y="25057"/>
                  </a:cubicBezTo>
                  <a:cubicBezTo>
                    <a:pt x="17012" y="25057"/>
                    <a:pt x="15815" y="25963"/>
                    <a:pt x="15345" y="26610"/>
                  </a:cubicBezTo>
                  <a:cubicBezTo>
                    <a:pt x="15345" y="26643"/>
                    <a:pt x="15045" y="27144"/>
                    <a:pt x="14878" y="27477"/>
                  </a:cubicBezTo>
                  <a:cubicBezTo>
                    <a:pt x="14945" y="27277"/>
                    <a:pt x="15011" y="27044"/>
                    <a:pt x="15078" y="26843"/>
                  </a:cubicBezTo>
                  <a:cubicBezTo>
                    <a:pt x="15245" y="26443"/>
                    <a:pt x="15378" y="26009"/>
                    <a:pt x="15545" y="25576"/>
                  </a:cubicBezTo>
                  <a:lnTo>
                    <a:pt x="15745" y="24909"/>
                  </a:lnTo>
                  <a:cubicBezTo>
                    <a:pt x="15812" y="24675"/>
                    <a:pt x="15845" y="24442"/>
                    <a:pt x="15912" y="24208"/>
                  </a:cubicBezTo>
                  <a:cubicBezTo>
                    <a:pt x="16045" y="23674"/>
                    <a:pt x="16145" y="23107"/>
                    <a:pt x="16246" y="22540"/>
                  </a:cubicBezTo>
                  <a:cubicBezTo>
                    <a:pt x="16588" y="22665"/>
                    <a:pt x="17746" y="23080"/>
                    <a:pt x="18441" y="23080"/>
                  </a:cubicBezTo>
                  <a:cubicBezTo>
                    <a:pt x="18490" y="23080"/>
                    <a:pt x="18537" y="23078"/>
                    <a:pt x="18581" y="23074"/>
                  </a:cubicBezTo>
                  <a:cubicBezTo>
                    <a:pt x="19248" y="23041"/>
                    <a:pt x="20082" y="22807"/>
                    <a:pt x="20449" y="22207"/>
                  </a:cubicBezTo>
                  <a:cubicBezTo>
                    <a:pt x="20849" y="21606"/>
                    <a:pt x="20682" y="20806"/>
                    <a:pt x="20048" y="20472"/>
                  </a:cubicBezTo>
                  <a:cubicBezTo>
                    <a:pt x="19870" y="20380"/>
                    <a:pt x="19664" y="20340"/>
                    <a:pt x="19444" y="20340"/>
                  </a:cubicBezTo>
                  <a:cubicBezTo>
                    <a:pt x="18551" y="20340"/>
                    <a:pt x="17421" y="20998"/>
                    <a:pt x="16913" y="21506"/>
                  </a:cubicBezTo>
                  <a:cubicBezTo>
                    <a:pt x="16879" y="21540"/>
                    <a:pt x="16479" y="22040"/>
                    <a:pt x="16246" y="22340"/>
                  </a:cubicBezTo>
                  <a:cubicBezTo>
                    <a:pt x="16312" y="22007"/>
                    <a:pt x="16379" y="21640"/>
                    <a:pt x="16412" y="21306"/>
                  </a:cubicBezTo>
                  <a:cubicBezTo>
                    <a:pt x="16512" y="20305"/>
                    <a:pt x="16612" y="19305"/>
                    <a:pt x="16713" y="18304"/>
                  </a:cubicBezTo>
                  <a:cubicBezTo>
                    <a:pt x="16746" y="17970"/>
                    <a:pt x="16779" y="17670"/>
                    <a:pt x="16813" y="17370"/>
                  </a:cubicBezTo>
                  <a:cubicBezTo>
                    <a:pt x="16942" y="17402"/>
                    <a:pt x="18394" y="17938"/>
                    <a:pt x="19150" y="17938"/>
                  </a:cubicBezTo>
                  <a:cubicBezTo>
                    <a:pt x="19172" y="17938"/>
                    <a:pt x="19193" y="17938"/>
                    <a:pt x="19214" y="17937"/>
                  </a:cubicBezTo>
                  <a:cubicBezTo>
                    <a:pt x="19882" y="17870"/>
                    <a:pt x="20749" y="17637"/>
                    <a:pt x="21116" y="17036"/>
                  </a:cubicBezTo>
                  <a:cubicBezTo>
                    <a:pt x="21516" y="16469"/>
                    <a:pt x="21316" y="15635"/>
                    <a:pt x="20715" y="15302"/>
                  </a:cubicBezTo>
                  <a:cubicBezTo>
                    <a:pt x="20542" y="15218"/>
                    <a:pt x="20343" y="15182"/>
                    <a:pt x="20129" y="15182"/>
                  </a:cubicBezTo>
                  <a:cubicBezTo>
                    <a:pt x="19234" y="15182"/>
                    <a:pt x="18092" y="15824"/>
                    <a:pt x="17580" y="16336"/>
                  </a:cubicBezTo>
                  <a:cubicBezTo>
                    <a:pt x="17513" y="16403"/>
                    <a:pt x="16946" y="17103"/>
                    <a:pt x="16813" y="17303"/>
                  </a:cubicBezTo>
                  <a:cubicBezTo>
                    <a:pt x="16879" y="16636"/>
                    <a:pt x="16946" y="15969"/>
                    <a:pt x="17046" y="15302"/>
                  </a:cubicBezTo>
                  <a:cubicBezTo>
                    <a:pt x="17180" y="14401"/>
                    <a:pt x="17380" y="13500"/>
                    <a:pt x="17647" y="12633"/>
                  </a:cubicBezTo>
                  <a:cubicBezTo>
                    <a:pt x="17710" y="12665"/>
                    <a:pt x="19150" y="13205"/>
                    <a:pt x="19926" y="13205"/>
                  </a:cubicBezTo>
                  <a:cubicBezTo>
                    <a:pt x="19969" y="13205"/>
                    <a:pt x="20010" y="13204"/>
                    <a:pt x="20048" y="13200"/>
                  </a:cubicBezTo>
                  <a:cubicBezTo>
                    <a:pt x="20715" y="13167"/>
                    <a:pt x="21583" y="12900"/>
                    <a:pt x="21950" y="12333"/>
                  </a:cubicBezTo>
                  <a:cubicBezTo>
                    <a:pt x="22350" y="11733"/>
                    <a:pt x="22150" y="10932"/>
                    <a:pt x="21549" y="10598"/>
                  </a:cubicBezTo>
                  <a:cubicBezTo>
                    <a:pt x="21371" y="10506"/>
                    <a:pt x="21165" y="10466"/>
                    <a:pt x="20945" y="10466"/>
                  </a:cubicBezTo>
                  <a:cubicBezTo>
                    <a:pt x="20052" y="10466"/>
                    <a:pt x="18922" y="11124"/>
                    <a:pt x="18414" y="11632"/>
                  </a:cubicBezTo>
                  <a:cubicBezTo>
                    <a:pt x="18380" y="11666"/>
                    <a:pt x="17913" y="12200"/>
                    <a:pt x="17713" y="12466"/>
                  </a:cubicBezTo>
                  <a:lnTo>
                    <a:pt x="17680" y="12466"/>
                  </a:lnTo>
                  <a:cubicBezTo>
                    <a:pt x="17947" y="11599"/>
                    <a:pt x="18280" y="10732"/>
                    <a:pt x="18714" y="9931"/>
                  </a:cubicBezTo>
                  <a:cubicBezTo>
                    <a:pt x="18948" y="9498"/>
                    <a:pt x="19181" y="9064"/>
                    <a:pt x="19448" y="8697"/>
                  </a:cubicBezTo>
                  <a:cubicBezTo>
                    <a:pt x="19715" y="8830"/>
                    <a:pt x="21049" y="9464"/>
                    <a:pt x="21750" y="9498"/>
                  </a:cubicBezTo>
                  <a:cubicBezTo>
                    <a:pt x="21803" y="9500"/>
                    <a:pt x="21858" y="9502"/>
                    <a:pt x="21914" y="9502"/>
                  </a:cubicBezTo>
                  <a:cubicBezTo>
                    <a:pt x="22549" y="9502"/>
                    <a:pt x="23288" y="9321"/>
                    <a:pt x="23718" y="8830"/>
                  </a:cubicBezTo>
                  <a:cubicBezTo>
                    <a:pt x="24185" y="8297"/>
                    <a:pt x="24085" y="7463"/>
                    <a:pt x="23517" y="7063"/>
                  </a:cubicBezTo>
                  <a:cubicBezTo>
                    <a:pt x="23293" y="6910"/>
                    <a:pt x="23009" y="6847"/>
                    <a:pt x="22699" y="6847"/>
                  </a:cubicBezTo>
                  <a:cubicBezTo>
                    <a:pt x="21854" y="6847"/>
                    <a:pt x="20818" y="7315"/>
                    <a:pt x="20282" y="7730"/>
                  </a:cubicBezTo>
                  <a:cubicBezTo>
                    <a:pt x="20248" y="7763"/>
                    <a:pt x="19882" y="8130"/>
                    <a:pt x="19648" y="8363"/>
                  </a:cubicBezTo>
                  <a:cubicBezTo>
                    <a:pt x="19748" y="8197"/>
                    <a:pt x="19882" y="7997"/>
                    <a:pt x="19982" y="7830"/>
                  </a:cubicBezTo>
                  <a:cubicBezTo>
                    <a:pt x="20382" y="7196"/>
                    <a:pt x="20816" y="6662"/>
                    <a:pt x="21216" y="6162"/>
                  </a:cubicBezTo>
                  <a:cubicBezTo>
                    <a:pt x="21416" y="5895"/>
                    <a:pt x="21616" y="5662"/>
                    <a:pt x="21816" y="5428"/>
                  </a:cubicBezTo>
                  <a:lnTo>
                    <a:pt x="21816" y="5428"/>
                  </a:lnTo>
                  <a:cubicBezTo>
                    <a:pt x="21616" y="5628"/>
                    <a:pt x="21416" y="5862"/>
                    <a:pt x="21216" y="6129"/>
                  </a:cubicBezTo>
                  <a:cubicBezTo>
                    <a:pt x="20816" y="6596"/>
                    <a:pt x="20382" y="7163"/>
                    <a:pt x="19948" y="7796"/>
                  </a:cubicBezTo>
                  <a:cubicBezTo>
                    <a:pt x="19481" y="8464"/>
                    <a:pt x="19048" y="9164"/>
                    <a:pt x="18647" y="9865"/>
                  </a:cubicBezTo>
                  <a:cubicBezTo>
                    <a:pt x="18214" y="10665"/>
                    <a:pt x="17813" y="11499"/>
                    <a:pt x="17513" y="12366"/>
                  </a:cubicBezTo>
                  <a:lnTo>
                    <a:pt x="17513" y="11232"/>
                  </a:lnTo>
                  <a:cubicBezTo>
                    <a:pt x="17413" y="10332"/>
                    <a:pt x="16679" y="8697"/>
                    <a:pt x="15678" y="8497"/>
                  </a:cubicBezTo>
                  <a:cubicBezTo>
                    <a:pt x="15621" y="8489"/>
                    <a:pt x="15565" y="8485"/>
                    <a:pt x="15509" y="8485"/>
                  </a:cubicBezTo>
                  <a:cubicBezTo>
                    <a:pt x="14879" y="8485"/>
                    <a:pt x="14341" y="8988"/>
                    <a:pt x="14311" y="9631"/>
                  </a:cubicBezTo>
                  <a:cubicBezTo>
                    <a:pt x="14244" y="10332"/>
                    <a:pt x="14744" y="11032"/>
                    <a:pt x="15245" y="11499"/>
                  </a:cubicBezTo>
                  <a:cubicBezTo>
                    <a:pt x="15812" y="11999"/>
                    <a:pt x="17380" y="12466"/>
                    <a:pt x="17513" y="12533"/>
                  </a:cubicBezTo>
                  <a:cubicBezTo>
                    <a:pt x="17246" y="13400"/>
                    <a:pt x="17013" y="14334"/>
                    <a:pt x="16846" y="15235"/>
                  </a:cubicBezTo>
                  <a:cubicBezTo>
                    <a:pt x="16746" y="15769"/>
                    <a:pt x="16679" y="16336"/>
                    <a:pt x="16612" y="16870"/>
                  </a:cubicBezTo>
                  <a:lnTo>
                    <a:pt x="16612" y="16369"/>
                  </a:lnTo>
                  <a:cubicBezTo>
                    <a:pt x="16479" y="15469"/>
                    <a:pt x="15745" y="13834"/>
                    <a:pt x="14744" y="13634"/>
                  </a:cubicBezTo>
                  <a:cubicBezTo>
                    <a:pt x="14685" y="13625"/>
                    <a:pt x="14625" y="13621"/>
                    <a:pt x="14566" y="13621"/>
                  </a:cubicBezTo>
                  <a:cubicBezTo>
                    <a:pt x="13940" y="13621"/>
                    <a:pt x="13407" y="14097"/>
                    <a:pt x="13377" y="14768"/>
                  </a:cubicBezTo>
                  <a:cubicBezTo>
                    <a:pt x="13310" y="15469"/>
                    <a:pt x="13844" y="16169"/>
                    <a:pt x="14344" y="16603"/>
                  </a:cubicBezTo>
                  <a:cubicBezTo>
                    <a:pt x="14811" y="17070"/>
                    <a:pt x="16179" y="17503"/>
                    <a:pt x="16512" y="17637"/>
                  </a:cubicBezTo>
                  <a:cubicBezTo>
                    <a:pt x="16479" y="17837"/>
                    <a:pt x="16479" y="18037"/>
                    <a:pt x="16446" y="18271"/>
                  </a:cubicBezTo>
                  <a:cubicBezTo>
                    <a:pt x="16312" y="19271"/>
                    <a:pt x="16212" y="20272"/>
                    <a:pt x="16045" y="21239"/>
                  </a:cubicBezTo>
                  <a:cubicBezTo>
                    <a:pt x="16012" y="21606"/>
                    <a:pt x="15945" y="21940"/>
                    <a:pt x="15879" y="22273"/>
                  </a:cubicBezTo>
                  <a:lnTo>
                    <a:pt x="15879" y="21840"/>
                  </a:lnTo>
                  <a:cubicBezTo>
                    <a:pt x="15779" y="20939"/>
                    <a:pt x="15011" y="19305"/>
                    <a:pt x="14044" y="19105"/>
                  </a:cubicBezTo>
                  <a:cubicBezTo>
                    <a:pt x="13984" y="19096"/>
                    <a:pt x="13925" y="19092"/>
                    <a:pt x="13866" y="19092"/>
                  </a:cubicBezTo>
                  <a:cubicBezTo>
                    <a:pt x="13239" y="19092"/>
                    <a:pt x="12707" y="19568"/>
                    <a:pt x="12676" y="20239"/>
                  </a:cubicBezTo>
                  <a:cubicBezTo>
                    <a:pt x="12610" y="20939"/>
                    <a:pt x="13110" y="21640"/>
                    <a:pt x="13610" y="22107"/>
                  </a:cubicBezTo>
                  <a:cubicBezTo>
                    <a:pt x="14111" y="22540"/>
                    <a:pt x="15312" y="22941"/>
                    <a:pt x="15745" y="23074"/>
                  </a:cubicBezTo>
                  <a:cubicBezTo>
                    <a:pt x="15678" y="23408"/>
                    <a:pt x="15578" y="23775"/>
                    <a:pt x="15512" y="24108"/>
                  </a:cubicBezTo>
                  <a:cubicBezTo>
                    <a:pt x="15445" y="24342"/>
                    <a:pt x="15412" y="24542"/>
                    <a:pt x="15312" y="24775"/>
                  </a:cubicBezTo>
                  <a:cubicBezTo>
                    <a:pt x="15245" y="25009"/>
                    <a:pt x="15178" y="25209"/>
                    <a:pt x="15111" y="25442"/>
                  </a:cubicBezTo>
                  <a:cubicBezTo>
                    <a:pt x="14945" y="25843"/>
                    <a:pt x="14811" y="26276"/>
                    <a:pt x="14644" y="26677"/>
                  </a:cubicBezTo>
                  <a:cubicBezTo>
                    <a:pt x="14544" y="26977"/>
                    <a:pt x="14444" y="27244"/>
                    <a:pt x="14311" y="27511"/>
                  </a:cubicBezTo>
                  <a:cubicBezTo>
                    <a:pt x="14378" y="27144"/>
                    <a:pt x="14478" y="26476"/>
                    <a:pt x="14478" y="26410"/>
                  </a:cubicBezTo>
                  <a:cubicBezTo>
                    <a:pt x="14444" y="25643"/>
                    <a:pt x="14244" y="24842"/>
                    <a:pt x="13844" y="24175"/>
                  </a:cubicBezTo>
                  <a:cubicBezTo>
                    <a:pt x="13844" y="24075"/>
                    <a:pt x="13844" y="24008"/>
                    <a:pt x="13844" y="23908"/>
                  </a:cubicBezTo>
                  <a:cubicBezTo>
                    <a:pt x="13786" y="23304"/>
                    <a:pt x="13257" y="22873"/>
                    <a:pt x="12685" y="22873"/>
                  </a:cubicBezTo>
                  <a:cubicBezTo>
                    <a:pt x="12594" y="22873"/>
                    <a:pt x="12501" y="22884"/>
                    <a:pt x="12409" y="22907"/>
                  </a:cubicBezTo>
                  <a:cubicBezTo>
                    <a:pt x="11409" y="23174"/>
                    <a:pt x="10808" y="24875"/>
                    <a:pt x="10775" y="25776"/>
                  </a:cubicBezTo>
                  <a:cubicBezTo>
                    <a:pt x="10775" y="25809"/>
                    <a:pt x="10808" y="26376"/>
                    <a:pt x="10808" y="26743"/>
                  </a:cubicBezTo>
                  <a:cubicBezTo>
                    <a:pt x="10775" y="26543"/>
                    <a:pt x="10742" y="26343"/>
                    <a:pt x="10675" y="26110"/>
                  </a:cubicBezTo>
                  <a:cubicBezTo>
                    <a:pt x="10575" y="25709"/>
                    <a:pt x="10475" y="25276"/>
                    <a:pt x="10341" y="24809"/>
                  </a:cubicBezTo>
                  <a:cubicBezTo>
                    <a:pt x="10275" y="24575"/>
                    <a:pt x="10208" y="24375"/>
                    <a:pt x="10141" y="24141"/>
                  </a:cubicBezTo>
                  <a:cubicBezTo>
                    <a:pt x="10074" y="23908"/>
                    <a:pt x="9974" y="23708"/>
                    <a:pt x="9908" y="23474"/>
                  </a:cubicBezTo>
                  <a:cubicBezTo>
                    <a:pt x="9708" y="22941"/>
                    <a:pt x="9474" y="22407"/>
                    <a:pt x="9274" y="21907"/>
                  </a:cubicBezTo>
                  <a:cubicBezTo>
                    <a:pt x="9641" y="21806"/>
                    <a:pt x="10975" y="21473"/>
                    <a:pt x="11509" y="21073"/>
                  </a:cubicBezTo>
                  <a:cubicBezTo>
                    <a:pt x="12043" y="20639"/>
                    <a:pt x="12610" y="19972"/>
                    <a:pt x="12576" y="19271"/>
                  </a:cubicBezTo>
                  <a:cubicBezTo>
                    <a:pt x="12637" y="18576"/>
                    <a:pt x="12095" y="18018"/>
                    <a:pt x="11423" y="18018"/>
                  </a:cubicBezTo>
                  <a:cubicBezTo>
                    <a:pt x="11353" y="18018"/>
                    <a:pt x="11281" y="18024"/>
                    <a:pt x="11209" y="18037"/>
                  </a:cubicBezTo>
                  <a:cubicBezTo>
                    <a:pt x="10208" y="18137"/>
                    <a:pt x="9341" y="19738"/>
                    <a:pt x="9174" y="20606"/>
                  </a:cubicBezTo>
                  <a:cubicBezTo>
                    <a:pt x="9174" y="20672"/>
                    <a:pt x="9074" y="21306"/>
                    <a:pt x="9074" y="21673"/>
                  </a:cubicBezTo>
                  <a:cubicBezTo>
                    <a:pt x="8940" y="21339"/>
                    <a:pt x="8774" y="21039"/>
                    <a:pt x="8640" y="20739"/>
                  </a:cubicBezTo>
                  <a:cubicBezTo>
                    <a:pt x="8206" y="19838"/>
                    <a:pt x="7706" y="18938"/>
                    <a:pt x="7239" y="18037"/>
                  </a:cubicBezTo>
                  <a:cubicBezTo>
                    <a:pt x="7106" y="17770"/>
                    <a:pt x="6972" y="17503"/>
                    <a:pt x="6839" y="17203"/>
                  </a:cubicBezTo>
                  <a:cubicBezTo>
                    <a:pt x="6972" y="17170"/>
                    <a:pt x="8540" y="16770"/>
                    <a:pt x="9140" y="16336"/>
                  </a:cubicBezTo>
                  <a:cubicBezTo>
                    <a:pt x="9674" y="15936"/>
                    <a:pt x="10241" y="15268"/>
                    <a:pt x="10241" y="14568"/>
                  </a:cubicBezTo>
                  <a:cubicBezTo>
                    <a:pt x="10274" y="13887"/>
                    <a:pt x="9707" y="13332"/>
                    <a:pt x="9032" y="13332"/>
                  </a:cubicBezTo>
                  <a:cubicBezTo>
                    <a:pt x="9013" y="13332"/>
                    <a:pt x="8993" y="13333"/>
                    <a:pt x="8974" y="13334"/>
                  </a:cubicBezTo>
                  <a:cubicBezTo>
                    <a:pt x="7973" y="13434"/>
                    <a:pt x="7106" y="15035"/>
                    <a:pt x="6906" y="15902"/>
                  </a:cubicBezTo>
                  <a:cubicBezTo>
                    <a:pt x="6906" y="16002"/>
                    <a:pt x="6805" y="16903"/>
                    <a:pt x="6805" y="17170"/>
                  </a:cubicBezTo>
                  <a:cubicBezTo>
                    <a:pt x="6472" y="16569"/>
                    <a:pt x="6172" y="15969"/>
                    <a:pt x="5905" y="15335"/>
                  </a:cubicBezTo>
                  <a:cubicBezTo>
                    <a:pt x="5505" y="14535"/>
                    <a:pt x="5204" y="13667"/>
                    <a:pt x="4904" y="12800"/>
                  </a:cubicBezTo>
                  <a:cubicBezTo>
                    <a:pt x="4971" y="12800"/>
                    <a:pt x="6639" y="12433"/>
                    <a:pt x="7239" y="11966"/>
                  </a:cubicBezTo>
                  <a:cubicBezTo>
                    <a:pt x="7773" y="11532"/>
                    <a:pt x="8340" y="10865"/>
                    <a:pt x="8340" y="10165"/>
                  </a:cubicBezTo>
                  <a:cubicBezTo>
                    <a:pt x="8371" y="9502"/>
                    <a:pt x="7836" y="8959"/>
                    <a:pt x="7184" y="8959"/>
                  </a:cubicBezTo>
                  <a:cubicBezTo>
                    <a:pt x="7147" y="8959"/>
                    <a:pt x="7110" y="8960"/>
                    <a:pt x="7072" y="8964"/>
                  </a:cubicBezTo>
                  <a:cubicBezTo>
                    <a:pt x="6072" y="9064"/>
                    <a:pt x="5204" y="10665"/>
                    <a:pt x="5004" y="11532"/>
                  </a:cubicBezTo>
                  <a:cubicBezTo>
                    <a:pt x="5004" y="11599"/>
                    <a:pt x="4937" y="12300"/>
                    <a:pt x="4904" y="12633"/>
                  </a:cubicBezTo>
                  <a:lnTo>
                    <a:pt x="4871" y="12633"/>
                  </a:lnTo>
                  <a:cubicBezTo>
                    <a:pt x="4604" y="11766"/>
                    <a:pt x="4437" y="10865"/>
                    <a:pt x="4337" y="9931"/>
                  </a:cubicBezTo>
                  <a:cubicBezTo>
                    <a:pt x="4304" y="9464"/>
                    <a:pt x="4270" y="8964"/>
                    <a:pt x="4237" y="8497"/>
                  </a:cubicBezTo>
                  <a:cubicBezTo>
                    <a:pt x="4571" y="8464"/>
                    <a:pt x="6005" y="8263"/>
                    <a:pt x="6605" y="7896"/>
                  </a:cubicBezTo>
                  <a:cubicBezTo>
                    <a:pt x="7206" y="7530"/>
                    <a:pt x="7806" y="6962"/>
                    <a:pt x="7906" y="6229"/>
                  </a:cubicBezTo>
                  <a:cubicBezTo>
                    <a:pt x="7973" y="5528"/>
                    <a:pt x="7473" y="4894"/>
                    <a:pt x="6739" y="4894"/>
                  </a:cubicBezTo>
                  <a:cubicBezTo>
                    <a:pt x="5738" y="4894"/>
                    <a:pt x="4704" y="6362"/>
                    <a:pt x="4437" y="7229"/>
                  </a:cubicBezTo>
                  <a:cubicBezTo>
                    <a:pt x="4437" y="7263"/>
                    <a:pt x="4304" y="7763"/>
                    <a:pt x="4237" y="8130"/>
                  </a:cubicBezTo>
                  <a:lnTo>
                    <a:pt x="4237" y="7496"/>
                  </a:lnTo>
                  <a:cubicBezTo>
                    <a:pt x="4237" y="6729"/>
                    <a:pt x="4304" y="6028"/>
                    <a:pt x="4337" y="5395"/>
                  </a:cubicBezTo>
                  <a:cubicBezTo>
                    <a:pt x="4370" y="5061"/>
                    <a:pt x="4404" y="4728"/>
                    <a:pt x="4437" y="4427"/>
                  </a:cubicBezTo>
                  <a:cubicBezTo>
                    <a:pt x="4737" y="4227"/>
                    <a:pt x="5905" y="3427"/>
                    <a:pt x="6238" y="2826"/>
                  </a:cubicBezTo>
                  <a:cubicBezTo>
                    <a:pt x="6605" y="2259"/>
                    <a:pt x="6872" y="1425"/>
                    <a:pt x="6639" y="791"/>
                  </a:cubicBezTo>
                  <a:cubicBezTo>
                    <a:pt x="6450" y="295"/>
                    <a:pt x="6010" y="0"/>
                    <a:pt x="55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40"/>
            <p:cNvSpPr/>
            <p:nvPr/>
          </p:nvSpPr>
          <p:spPr>
            <a:xfrm>
              <a:off x="8121715" y="3555463"/>
              <a:ext cx="116812" cy="90957"/>
            </a:xfrm>
            <a:custGeom>
              <a:avLst/>
              <a:gdLst/>
              <a:ahLst/>
              <a:cxnLst/>
              <a:rect l="l" t="t" r="r" b="b"/>
              <a:pathLst>
                <a:path w="4170" h="3247" extrusionOk="0">
                  <a:moveTo>
                    <a:pt x="1280" y="0"/>
                  </a:moveTo>
                  <a:cubicBezTo>
                    <a:pt x="1231" y="0"/>
                    <a:pt x="1182" y="3"/>
                    <a:pt x="1134" y="10"/>
                  </a:cubicBezTo>
                  <a:cubicBezTo>
                    <a:pt x="434" y="110"/>
                    <a:pt x="0" y="810"/>
                    <a:pt x="167" y="1511"/>
                  </a:cubicBezTo>
                  <a:cubicBezTo>
                    <a:pt x="334" y="2178"/>
                    <a:pt x="1034" y="2712"/>
                    <a:pt x="1668" y="2979"/>
                  </a:cubicBezTo>
                  <a:cubicBezTo>
                    <a:pt x="2241" y="3224"/>
                    <a:pt x="3551" y="3247"/>
                    <a:pt x="4009" y="3247"/>
                  </a:cubicBezTo>
                  <a:cubicBezTo>
                    <a:pt x="4110" y="3247"/>
                    <a:pt x="4170" y="3245"/>
                    <a:pt x="4170" y="3245"/>
                  </a:cubicBezTo>
                  <a:cubicBezTo>
                    <a:pt x="4170" y="3245"/>
                    <a:pt x="3770" y="2078"/>
                    <a:pt x="3736" y="2011"/>
                  </a:cubicBezTo>
                  <a:cubicBezTo>
                    <a:pt x="3355" y="1217"/>
                    <a:pt x="2249" y="0"/>
                    <a:pt x="1280" y="0"/>
                  </a:cubicBez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40"/>
            <p:cNvSpPr/>
            <p:nvPr/>
          </p:nvSpPr>
          <p:spPr>
            <a:xfrm>
              <a:off x="8121715" y="3555463"/>
              <a:ext cx="116812" cy="90957"/>
            </a:xfrm>
            <a:custGeom>
              <a:avLst/>
              <a:gdLst/>
              <a:ahLst/>
              <a:cxnLst/>
              <a:rect l="l" t="t" r="r" b="b"/>
              <a:pathLst>
                <a:path w="4170" h="3247" extrusionOk="0">
                  <a:moveTo>
                    <a:pt x="1280" y="0"/>
                  </a:moveTo>
                  <a:cubicBezTo>
                    <a:pt x="1231" y="0"/>
                    <a:pt x="1182" y="3"/>
                    <a:pt x="1134" y="10"/>
                  </a:cubicBezTo>
                  <a:cubicBezTo>
                    <a:pt x="434" y="110"/>
                    <a:pt x="0" y="810"/>
                    <a:pt x="167" y="1511"/>
                  </a:cubicBezTo>
                  <a:cubicBezTo>
                    <a:pt x="334" y="2178"/>
                    <a:pt x="1034" y="2712"/>
                    <a:pt x="1668" y="2979"/>
                  </a:cubicBezTo>
                  <a:cubicBezTo>
                    <a:pt x="2241" y="3224"/>
                    <a:pt x="3551" y="3247"/>
                    <a:pt x="4009" y="3247"/>
                  </a:cubicBezTo>
                  <a:cubicBezTo>
                    <a:pt x="4110" y="3247"/>
                    <a:pt x="4170" y="3245"/>
                    <a:pt x="4170" y="3245"/>
                  </a:cubicBezTo>
                  <a:cubicBezTo>
                    <a:pt x="4170" y="3245"/>
                    <a:pt x="3770" y="2078"/>
                    <a:pt x="3736" y="2011"/>
                  </a:cubicBezTo>
                  <a:cubicBezTo>
                    <a:pt x="3355" y="1217"/>
                    <a:pt x="2249" y="0"/>
                    <a:pt x="12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40"/>
            <p:cNvSpPr/>
            <p:nvPr/>
          </p:nvSpPr>
          <p:spPr>
            <a:xfrm>
              <a:off x="5492700" y="3039200"/>
              <a:ext cx="821450" cy="87600"/>
            </a:xfrm>
            <a:custGeom>
              <a:avLst/>
              <a:gdLst/>
              <a:ahLst/>
              <a:cxnLst/>
              <a:rect l="l" t="t" r="r" b="b"/>
              <a:pathLst>
                <a:path w="32858" h="3504" fill="none" extrusionOk="0">
                  <a:moveTo>
                    <a:pt x="1" y="3503"/>
                  </a:moveTo>
                  <a:lnTo>
                    <a:pt x="10342" y="3503"/>
                  </a:lnTo>
                  <a:lnTo>
                    <a:pt x="14878" y="1"/>
                  </a:lnTo>
                  <a:lnTo>
                    <a:pt x="32858" y="1"/>
                  </a:ln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40"/>
            <p:cNvSpPr/>
            <p:nvPr/>
          </p:nvSpPr>
          <p:spPr>
            <a:xfrm>
              <a:off x="5476875" y="3323575"/>
              <a:ext cx="1265925" cy="25"/>
            </a:xfrm>
            <a:custGeom>
              <a:avLst/>
              <a:gdLst/>
              <a:ahLst/>
              <a:cxnLst/>
              <a:rect l="l" t="t" r="r" b="b"/>
              <a:pathLst>
                <a:path w="50637" h="1" fill="none" extrusionOk="0">
                  <a:moveTo>
                    <a:pt x="0" y="1"/>
                  </a:moveTo>
                  <a:lnTo>
                    <a:pt x="50636" y="1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40"/>
            <p:cNvSpPr/>
            <p:nvPr/>
          </p:nvSpPr>
          <p:spPr>
            <a:xfrm>
              <a:off x="5492700" y="3524550"/>
              <a:ext cx="1157525" cy="238525"/>
            </a:xfrm>
            <a:custGeom>
              <a:avLst/>
              <a:gdLst/>
              <a:ahLst/>
              <a:cxnLst/>
              <a:rect l="l" t="t" r="r" b="b"/>
              <a:pathLst>
                <a:path w="46301" h="9541" fill="none" extrusionOk="0">
                  <a:moveTo>
                    <a:pt x="1" y="1"/>
                  </a:moveTo>
                  <a:lnTo>
                    <a:pt x="7239" y="1"/>
                  </a:lnTo>
                  <a:lnTo>
                    <a:pt x="11376" y="4137"/>
                  </a:lnTo>
                  <a:lnTo>
                    <a:pt x="31190" y="4137"/>
                  </a:lnTo>
                  <a:lnTo>
                    <a:pt x="40697" y="9541"/>
                  </a:lnTo>
                  <a:lnTo>
                    <a:pt x="46301" y="9541"/>
                  </a:ln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40"/>
            <p:cNvSpPr/>
            <p:nvPr/>
          </p:nvSpPr>
          <p:spPr>
            <a:xfrm>
              <a:off x="5487700" y="3716350"/>
              <a:ext cx="800600" cy="110950"/>
            </a:xfrm>
            <a:custGeom>
              <a:avLst/>
              <a:gdLst/>
              <a:ahLst/>
              <a:cxnLst/>
              <a:rect l="l" t="t" r="r" b="b"/>
              <a:pathLst>
                <a:path w="32024" h="4438" fill="none" extrusionOk="0">
                  <a:moveTo>
                    <a:pt x="1" y="1"/>
                  </a:moveTo>
                  <a:lnTo>
                    <a:pt x="3303" y="1"/>
                  </a:lnTo>
                  <a:lnTo>
                    <a:pt x="7740" y="4437"/>
                  </a:lnTo>
                  <a:lnTo>
                    <a:pt x="18981" y="4437"/>
                  </a:lnTo>
                  <a:lnTo>
                    <a:pt x="23384" y="34"/>
                  </a:lnTo>
                  <a:lnTo>
                    <a:pt x="32024" y="34"/>
                  </a:ln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40"/>
            <p:cNvSpPr/>
            <p:nvPr/>
          </p:nvSpPr>
          <p:spPr>
            <a:xfrm>
              <a:off x="5667825" y="3201825"/>
              <a:ext cx="656350" cy="121775"/>
            </a:xfrm>
            <a:custGeom>
              <a:avLst/>
              <a:gdLst/>
              <a:ahLst/>
              <a:cxnLst/>
              <a:rect l="l" t="t" r="r" b="b"/>
              <a:pathLst>
                <a:path w="26254" h="4871" fill="none" extrusionOk="0">
                  <a:moveTo>
                    <a:pt x="1" y="4871"/>
                  </a:moveTo>
                  <a:lnTo>
                    <a:pt x="4871" y="0"/>
                  </a:lnTo>
                  <a:lnTo>
                    <a:pt x="26253" y="0"/>
                  </a:ln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40"/>
            <p:cNvSpPr/>
            <p:nvPr/>
          </p:nvSpPr>
          <p:spPr>
            <a:xfrm>
              <a:off x="5672850" y="3524550"/>
              <a:ext cx="661325" cy="25"/>
            </a:xfrm>
            <a:custGeom>
              <a:avLst/>
              <a:gdLst/>
              <a:ahLst/>
              <a:cxnLst/>
              <a:rect l="l" t="t" r="r" b="b"/>
              <a:pathLst>
                <a:path w="26453" h="1" fill="none" extrusionOk="0">
                  <a:moveTo>
                    <a:pt x="0" y="1"/>
                  </a:moveTo>
                  <a:lnTo>
                    <a:pt x="26452" y="1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40"/>
            <p:cNvSpPr/>
            <p:nvPr/>
          </p:nvSpPr>
          <p:spPr>
            <a:xfrm>
              <a:off x="4827225" y="2852400"/>
              <a:ext cx="30900" cy="138475"/>
            </a:xfrm>
            <a:custGeom>
              <a:avLst/>
              <a:gdLst/>
              <a:ahLst/>
              <a:cxnLst/>
              <a:rect l="l" t="t" r="r" b="b"/>
              <a:pathLst>
                <a:path w="1236" h="5539" extrusionOk="0">
                  <a:moveTo>
                    <a:pt x="1" y="1"/>
                  </a:moveTo>
                  <a:lnTo>
                    <a:pt x="1" y="5538"/>
                  </a:lnTo>
                  <a:lnTo>
                    <a:pt x="1235" y="5538"/>
                  </a:lnTo>
                  <a:lnTo>
                    <a:pt x="1235" y="1"/>
                  </a:lnTo>
                  <a:close/>
                </a:path>
              </a:pathLst>
            </a:custGeom>
            <a:solidFill>
              <a:schemeClr val="lt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40"/>
            <p:cNvSpPr/>
            <p:nvPr/>
          </p:nvSpPr>
          <p:spPr>
            <a:xfrm>
              <a:off x="4808900" y="2949150"/>
              <a:ext cx="67575" cy="137625"/>
            </a:xfrm>
            <a:custGeom>
              <a:avLst/>
              <a:gdLst/>
              <a:ahLst/>
              <a:cxnLst/>
              <a:rect l="l" t="t" r="r" b="b"/>
              <a:pathLst>
                <a:path w="2703" h="5505" extrusionOk="0">
                  <a:moveTo>
                    <a:pt x="0" y="0"/>
                  </a:moveTo>
                  <a:lnTo>
                    <a:pt x="0" y="5504"/>
                  </a:lnTo>
                  <a:lnTo>
                    <a:pt x="2702" y="5504"/>
                  </a:lnTo>
                  <a:lnTo>
                    <a:pt x="2702" y="0"/>
                  </a:lnTo>
                  <a:close/>
                </a:path>
              </a:pathLst>
            </a:custGeom>
            <a:solidFill>
              <a:schemeClr val="lt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40"/>
            <p:cNvSpPr/>
            <p:nvPr/>
          </p:nvSpPr>
          <p:spPr>
            <a:xfrm>
              <a:off x="5024050" y="2852400"/>
              <a:ext cx="30050" cy="138475"/>
            </a:xfrm>
            <a:custGeom>
              <a:avLst/>
              <a:gdLst/>
              <a:ahLst/>
              <a:cxnLst/>
              <a:rect l="l" t="t" r="r" b="b"/>
              <a:pathLst>
                <a:path w="1202" h="5539" extrusionOk="0">
                  <a:moveTo>
                    <a:pt x="0" y="1"/>
                  </a:moveTo>
                  <a:lnTo>
                    <a:pt x="0" y="5538"/>
                  </a:lnTo>
                  <a:lnTo>
                    <a:pt x="1201" y="5538"/>
                  </a:lnTo>
                  <a:lnTo>
                    <a:pt x="1201" y="1"/>
                  </a:lnTo>
                  <a:close/>
                </a:path>
              </a:pathLst>
            </a:custGeom>
            <a:solidFill>
              <a:schemeClr val="lt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40"/>
            <p:cNvSpPr/>
            <p:nvPr/>
          </p:nvSpPr>
          <p:spPr>
            <a:xfrm>
              <a:off x="5005700" y="2949150"/>
              <a:ext cx="67575" cy="137625"/>
            </a:xfrm>
            <a:custGeom>
              <a:avLst/>
              <a:gdLst/>
              <a:ahLst/>
              <a:cxnLst/>
              <a:rect l="l" t="t" r="r" b="b"/>
              <a:pathLst>
                <a:path w="2703" h="5505" extrusionOk="0">
                  <a:moveTo>
                    <a:pt x="0" y="0"/>
                  </a:moveTo>
                  <a:lnTo>
                    <a:pt x="0" y="5504"/>
                  </a:lnTo>
                  <a:lnTo>
                    <a:pt x="2702" y="5504"/>
                  </a:lnTo>
                  <a:lnTo>
                    <a:pt x="2702" y="0"/>
                  </a:lnTo>
                  <a:close/>
                </a:path>
              </a:pathLst>
            </a:custGeom>
            <a:solidFill>
              <a:schemeClr val="lt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40"/>
            <p:cNvSpPr/>
            <p:nvPr/>
          </p:nvSpPr>
          <p:spPr>
            <a:xfrm>
              <a:off x="5220025" y="2852400"/>
              <a:ext cx="30875" cy="138475"/>
            </a:xfrm>
            <a:custGeom>
              <a:avLst/>
              <a:gdLst/>
              <a:ahLst/>
              <a:cxnLst/>
              <a:rect l="l" t="t" r="r" b="b"/>
              <a:pathLst>
                <a:path w="1235" h="5539" extrusionOk="0">
                  <a:moveTo>
                    <a:pt x="0" y="1"/>
                  </a:moveTo>
                  <a:lnTo>
                    <a:pt x="0" y="5538"/>
                  </a:lnTo>
                  <a:lnTo>
                    <a:pt x="1234" y="5538"/>
                  </a:lnTo>
                  <a:lnTo>
                    <a:pt x="1234" y="1"/>
                  </a:lnTo>
                  <a:close/>
                </a:path>
              </a:pathLst>
            </a:custGeom>
            <a:solidFill>
              <a:schemeClr val="lt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40"/>
            <p:cNvSpPr/>
            <p:nvPr/>
          </p:nvSpPr>
          <p:spPr>
            <a:xfrm>
              <a:off x="5201675" y="2949150"/>
              <a:ext cx="67575" cy="137625"/>
            </a:xfrm>
            <a:custGeom>
              <a:avLst/>
              <a:gdLst/>
              <a:ahLst/>
              <a:cxnLst/>
              <a:rect l="l" t="t" r="r" b="b"/>
              <a:pathLst>
                <a:path w="2703" h="5505" extrusionOk="0">
                  <a:moveTo>
                    <a:pt x="0" y="0"/>
                  </a:moveTo>
                  <a:lnTo>
                    <a:pt x="0" y="5504"/>
                  </a:lnTo>
                  <a:lnTo>
                    <a:pt x="2702" y="5504"/>
                  </a:lnTo>
                  <a:lnTo>
                    <a:pt x="2702" y="0"/>
                  </a:lnTo>
                  <a:close/>
                </a:path>
              </a:pathLst>
            </a:custGeom>
            <a:solidFill>
              <a:schemeClr val="lt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40"/>
            <p:cNvSpPr/>
            <p:nvPr/>
          </p:nvSpPr>
          <p:spPr>
            <a:xfrm>
              <a:off x="5220025" y="3853950"/>
              <a:ext cx="30875" cy="137625"/>
            </a:xfrm>
            <a:custGeom>
              <a:avLst/>
              <a:gdLst/>
              <a:ahLst/>
              <a:cxnLst/>
              <a:rect l="l" t="t" r="r" b="b"/>
              <a:pathLst>
                <a:path w="1235" h="5505" extrusionOk="0">
                  <a:moveTo>
                    <a:pt x="0" y="1"/>
                  </a:moveTo>
                  <a:lnTo>
                    <a:pt x="0" y="5505"/>
                  </a:lnTo>
                  <a:lnTo>
                    <a:pt x="1234" y="5505"/>
                  </a:lnTo>
                  <a:lnTo>
                    <a:pt x="1234" y="1"/>
                  </a:lnTo>
                  <a:close/>
                </a:path>
              </a:pathLst>
            </a:custGeom>
            <a:solidFill>
              <a:schemeClr val="lt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40"/>
            <p:cNvSpPr/>
            <p:nvPr/>
          </p:nvSpPr>
          <p:spPr>
            <a:xfrm>
              <a:off x="5201675" y="3758050"/>
              <a:ext cx="67575" cy="137625"/>
            </a:xfrm>
            <a:custGeom>
              <a:avLst/>
              <a:gdLst/>
              <a:ahLst/>
              <a:cxnLst/>
              <a:rect l="l" t="t" r="r" b="b"/>
              <a:pathLst>
                <a:path w="2703" h="5505" extrusionOk="0">
                  <a:moveTo>
                    <a:pt x="0" y="1"/>
                  </a:moveTo>
                  <a:lnTo>
                    <a:pt x="0" y="5505"/>
                  </a:lnTo>
                  <a:lnTo>
                    <a:pt x="2702" y="5505"/>
                  </a:lnTo>
                  <a:lnTo>
                    <a:pt x="2702" y="1"/>
                  </a:lnTo>
                  <a:close/>
                </a:path>
              </a:pathLst>
            </a:custGeom>
            <a:solidFill>
              <a:schemeClr val="lt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40"/>
            <p:cNvSpPr/>
            <p:nvPr/>
          </p:nvSpPr>
          <p:spPr>
            <a:xfrm>
              <a:off x="5024050" y="3853950"/>
              <a:ext cx="30875" cy="137625"/>
            </a:xfrm>
            <a:custGeom>
              <a:avLst/>
              <a:gdLst/>
              <a:ahLst/>
              <a:cxnLst/>
              <a:rect l="l" t="t" r="r" b="b"/>
              <a:pathLst>
                <a:path w="1235" h="5505" extrusionOk="0">
                  <a:moveTo>
                    <a:pt x="0" y="1"/>
                  </a:moveTo>
                  <a:lnTo>
                    <a:pt x="0" y="5505"/>
                  </a:lnTo>
                  <a:lnTo>
                    <a:pt x="1234" y="5505"/>
                  </a:lnTo>
                  <a:lnTo>
                    <a:pt x="1234" y="1"/>
                  </a:lnTo>
                  <a:close/>
                </a:path>
              </a:pathLst>
            </a:custGeom>
            <a:solidFill>
              <a:schemeClr val="lt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40"/>
            <p:cNvSpPr/>
            <p:nvPr/>
          </p:nvSpPr>
          <p:spPr>
            <a:xfrm>
              <a:off x="5005700" y="3758050"/>
              <a:ext cx="67575" cy="137625"/>
            </a:xfrm>
            <a:custGeom>
              <a:avLst/>
              <a:gdLst/>
              <a:ahLst/>
              <a:cxnLst/>
              <a:rect l="l" t="t" r="r" b="b"/>
              <a:pathLst>
                <a:path w="2703" h="5505" extrusionOk="0">
                  <a:moveTo>
                    <a:pt x="0" y="1"/>
                  </a:moveTo>
                  <a:lnTo>
                    <a:pt x="0" y="5505"/>
                  </a:lnTo>
                  <a:lnTo>
                    <a:pt x="2702" y="5505"/>
                  </a:lnTo>
                  <a:lnTo>
                    <a:pt x="2702" y="1"/>
                  </a:lnTo>
                  <a:close/>
                </a:path>
              </a:pathLst>
            </a:custGeom>
            <a:solidFill>
              <a:schemeClr val="lt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40"/>
            <p:cNvSpPr/>
            <p:nvPr/>
          </p:nvSpPr>
          <p:spPr>
            <a:xfrm>
              <a:off x="4827225" y="3853950"/>
              <a:ext cx="30900" cy="137625"/>
            </a:xfrm>
            <a:custGeom>
              <a:avLst/>
              <a:gdLst/>
              <a:ahLst/>
              <a:cxnLst/>
              <a:rect l="l" t="t" r="r" b="b"/>
              <a:pathLst>
                <a:path w="1236" h="5505" extrusionOk="0">
                  <a:moveTo>
                    <a:pt x="1" y="1"/>
                  </a:moveTo>
                  <a:lnTo>
                    <a:pt x="1" y="5505"/>
                  </a:lnTo>
                  <a:lnTo>
                    <a:pt x="1235" y="5505"/>
                  </a:lnTo>
                  <a:lnTo>
                    <a:pt x="1235" y="1"/>
                  </a:lnTo>
                  <a:close/>
                </a:path>
              </a:pathLst>
            </a:custGeom>
            <a:solidFill>
              <a:schemeClr val="lt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40"/>
            <p:cNvSpPr/>
            <p:nvPr/>
          </p:nvSpPr>
          <p:spPr>
            <a:xfrm>
              <a:off x="4808900" y="3758050"/>
              <a:ext cx="67575" cy="137625"/>
            </a:xfrm>
            <a:custGeom>
              <a:avLst/>
              <a:gdLst/>
              <a:ahLst/>
              <a:cxnLst/>
              <a:rect l="l" t="t" r="r" b="b"/>
              <a:pathLst>
                <a:path w="2703" h="5505" extrusionOk="0">
                  <a:moveTo>
                    <a:pt x="0" y="1"/>
                  </a:moveTo>
                  <a:lnTo>
                    <a:pt x="0" y="5505"/>
                  </a:lnTo>
                  <a:lnTo>
                    <a:pt x="2702" y="5505"/>
                  </a:lnTo>
                  <a:lnTo>
                    <a:pt x="2702" y="1"/>
                  </a:lnTo>
                  <a:close/>
                </a:path>
              </a:pathLst>
            </a:custGeom>
            <a:solidFill>
              <a:schemeClr val="lt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40"/>
            <p:cNvSpPr/>
            <p:nvPr/>
          </p:nvSpPr>
          <p:spPr>
            <a:xfrm>
              <a:off x="5372625" y="3112600"/>
              <a:ext cx="138450" cy="30875"/>
            </a:xfrm>
            <a:custGeom>
              <a:avLst/>
              <a:gdLst/>
              <a:ahLst/>
              <a:cxnLst/>
              <a:rect l="l" t="t" r="r" b="b"/>
              <a:pathLst>
                <a:path w="5538" h="1235" extrusionOk="0">
                  <a:moveTo>
                    <a:pt x="1" y="0"/>
                  </a:moveTo>
                  <a:lnTo>
                    <a:pt x="1" y="1234"/>
                  </a:lnTo>
                  <a:lnTo>
                    <a:pt x="5538" y="1234"/>
                  </a:lnTo>
                  <a:lnTo>
                    <a:pt x="5538" y="0"/>
                  </a:ln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40"/>
            <p:cNvSpPr/>
            <p:nvPr/>
          </p:nvSpPr>
          <p:spPr>
            <a:xfrm>
              <a:off x="5276725" y="3094250"/>
              <a:ext cx="137625" cy="67575"/>
            </a:xfrm>
            <a:custGeom>
              <a:avLst/>
              <a:gdLst/>
              <a:ahLst/>
              <a:cxnLst/>
              <a:rect l="l" t="t" r="r" b="b"/>
              <a:pathLst>
                <a:path w="5505" h="2703" extrusionOk="0">
                  <a:moveTo>
                    <a:pt x="0" y="0"/>
                  </a:moveTo>
                  <a:lnTo>
                    <a:pt x="0" y="2702"/>
                  </a:lnTo>
                  <a:lnTo>
                    <a:pt x="5504" y="2702"/>
                  </a:lnTo>
                  <a:lnTo>
                    <a:pt x="5504" y="0"/>
                  </a:ln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40"/>
            <p:cNvSpPr/>
            <p:nvPr/>
          </p:nvSpPr>
          <p:spPr>
            <a:xfrm>
              <a:off x="5372625" y="3308575"/>
              <a:ext cx="138450" cy="30875"/>
            </a:xfrm>
            <a:custGeom>
              <a:avLst/>
              <a:gdLst/>
              <a:ahLst/>
              <a:cxnLst/>
              <a:rect l="l" t="t" r="r" b="b"/>
              <a:pathLst>
                <a:path w="5538" h="1235" extrusionOk="0">
                  <a:moveTo>
                    <a:pt x="1" y="0"/>
                  </a:moveTo>
                  <a:lnTo>
                    <a:pt x="1" y="1234"/>
                  </a:lnTo>
                  <a:lnTo>
                    <a:pt x="5538" y="1234"/>
                  </a:lnTo>
                  <a:lnTo>
                    <a:pt x="5538" y="0"/>
                  </a:ln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40"/>
            <p:cNvSpPr/>
            <p:nvPr/>
          </p:nvSpPr>
          <p:spPr>
            <a:xfrm>
              <a:off x="5276725" y="3290225"/>
              <a:ext cx="137625" cy="67575"/>
            </a:xfrm>
            <a:custGeom>
              <a:avLst/>
              <a:gdLst/>
              <a:ahLst/>
              <a:cxnLst/>
              <a:rect l="l" t="t" r="r" b="b"/>
              <a:pathLst>
                <a:path w="5505" h="2703" extrusionOk="0">
                  <a:moveTo>
                    <a:pt x="0" y="0"/>
                  </a:moveTo>
                  <a:lnTo>
                    <a:pt x="0" y="2702"/>
                  </a:lnTo>
                  <a:lnTo>
                    <a:pt x="5504" y="2702"/>
                  </a:lnTo>
                  <a:lnTo>
                    <a:pt x="5504" y="0"/>
                  </a:ln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40"/>
            <p:cNvSpPr/>
            <p:nvPr/>
          </p:nvSpPr>
          <p:spPr>
            <a:xfrm>
              <a:off x="5372625" y="3505375"/>
              <a:ext cx="138450" cy="30875"/>
            </a:xfrm>
            <a:custGeom>
              <a:avLst/>
              <a:gdLst/>
              <a:ahLst/>
              <a:cxnLst/>
              <a:rect l="l" t="t" r="r" b="b"/>
              <a:pathLst>
                <a:path w="5538" h="1235" extrusionOk="0">
                  <a:moveTo>
                    <a:pt x="1" y="0"/>
                  </a:moveTo>
                  <a:lnTo>
                    <a:pt x="1" y="1235"/>
                  </a:lnTo>
                  <a:lnTo>
                    <a:pt x="5538" y="1235"/>
                  </a:lnTo>
                  <a:lnTo>
                    <a:pt x="5538" y="0"/>
                  </a:ln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40"/>
            <p:cNvSpPr/>
            <p:nvPr/>
          </p:nvSpPr>
          <p:spPr>
            <a:xfrm>
              <a:off x="5276725" y="3487025"/>
              <a:ext cx="137625" cy="67575"/>
            </a:xfrm>
            <a:custGeom>
              <a:avLst/>
              <a:gdLst/>
              <a:ahLst/>
              <a:cxnLst/>
              <a:rect l="l" t="t" r="r" b="b"/>
              <a:pathLst>
                <a:path w="5505" h="2703" extrusionOk="0">
                  <a:moveTo>
                    <a:pt x="0" y="1"/>
                  </a:moveTo>
                  <a:lnTo>
                    <a:pt x="0" y="2703"/>
                  </a:lnTo>
                  <a:lnTo>
                    <a:pt x="5504" y="2703"/>
                  </a:lnTo>
                  <a:lnTo>
                    <a:pt x="5504" y="1"/>
                  </a:ln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40"/>
            <p:cNvSpPr/>
            <p:nvPr/>
          </p:nvSpPr>
          <p:spPr>
            <a:xfrm>
              <a:off x="5372625" y="3701350"/>
              <a:ext cx="138450" cy="30875"/>
            </a:xfrm>
            <a:custGeom>
              <a:avLst/>
              <a:gdLst/>
              <a:ahLst/>
              <a:cxnLst/>
              <a:rect l="l" t="t" r="r" b="b"/>
              <a:pathLst>
                <a:path w="5538" h="1235" extrusionOk="0">
                  <a:moveTo>
                    <a:pt x="1" y="0"/>
                  </a:moveTo>
                  <a:lnTo>
                    <a:pt x="1" y="1235"/>
                  </a:lnTo>
                  <a:lnTo>
                    <a:pt x="5538" y="1235"/>
                  </a:lnTo>
                  <a:lnTo>
                    <a:pt x="5538" y="0"/>
                  </a:ln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40"/>
            <p:cNvSpPr/>
            <p:nvPr/>
          </p:nvSpPr>
          <p:spPr>
            <a:xfrm>
              <a:off x="5276725" y="3683000"/>
              <a:ext cx="137625" cy="67575"/>
            </a:xfrm>
            <a:custGeom>
              <a:avLst/>
              <a:gdLst/>
              <a:ahLst/>
              <a:cxnLst/>
              <a:rect l="l" t="t" r="r" b="b"/>
              <a:pathLst>
                <a:path w="5505" h="2703" extrusionOk="0">
                  <a:moveTo>
                    <a:pt x="0" y="1"/>
                  </a:moveTo>
                  <a:lnTo>
                    <a:pt x="0" y="2702"/>
                  </a:lnTo>
                  <a:lnTo>
                    <a:pt x="5504" y="2702"/>
                  </a:lnTo>
                  <a:lnTo>
                    <a:pt x="5504" y="1"/>
                  </a:ln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40"/>
            <p:cNvSpPr/>
            <p:nvPr/>
          </p:nvSpPr>
          <p:spPr>
            <a:xfrm>
              <a:off x="4556200" y="3036700"/>
              <a:ext cx="769750" cy="770575"/>
            </a:xfrm>
            <a:custGeom>
              <a:avLst/>
              <a:gdLst/>
              <a:ahLst/>
              <a:cxnLst/>
              <a:rect l="l" t="t" r="r" b="b"/>
              <a:pathLst>
                <a:path w="30790" h="30823" extrusionOk="0">
                  <a:moveTo>
                    <a:pt x="3103" y="1"/>
                  </a:moveTo>
                  <a:cubicBezTo>
                    <a:pt x="1369" y="1"/>
                    <a:pt x="1" y="1402"/>
                    <a:pt x="1" y="3103"/>
                  </a:cubicBezTo>
                  <a:lnTo>
                    <a:pt x="1" y="27721"/>
                  </a:lnTo>
                  <a:cubicBezTo>
                    <a:pt x="1" y="29422"/>
                    <a:pt x="1369" y="30823"/>
                    <a:pt x="3103" y="30823"/>
                  </a:cubicBezTo>
                  <a:lnTo>
                    <a:pt x="27687" y="30823"/>
                  </a:lnTo>
                  <a:cubicBezTo>
                    <a:pt x="29422" y="30823"/>
                    <a:pt x="30790" y="29422"/>
                    <a:pt x="30790" y="27721"/>
                  </a:cubicBezTo>
                  <a:lnTo>
                    <a:pt x="30790" y="3103"/>
                  </a:lnTo>
                  <a:cubicBezTo>
                    <a:pt x="30790" y="1402"/>
                    <a:pt x="29422" y="1"/>
                    <a:pt x="27687" y="1"/>
                  </a:cubicBezTo>
                  <a:close/>
                </a:path>
              </a:pathLst>
            </a:custGeom>
            <a:solidFill>
              <a:schemeClr val="accen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40"/>
            <p:cNvSpPr/>
            <p:nvPr/>
          </p:nvSpPr>
          <p:spPr>
            <a:xfrm>
              <a:off x="4643775" y="3433650"/>
              <a:ext cx="609625" cy="75925"/>
            </a:xfrm>
            <a:custGeom>
              <a:avLst/>
              <a:gdLst/>
              <a:ahLst/>
              <a:cxnLst/>
              <a:rect l="l" t="t" r="r" b="b"/>
              <a:pathLst>
                <a:path w="24385" h="3037" extrusionOk="0">
                  <a:moveTo>
                    <a:pt x="2035" y="1"/>
                  </a:moveTo>
                  <a:cubicBezTo>
                    <a:pt x="11" y="1"/>
                    <a:pt x="0" y="3037"/>
                    <a:pt x="2002" y="3037"/>
                  </a:cubicBezTo>
                  <a:cubicBezTo>
                    <a:pt x="2013" y="3037"/>
                    <a:pt x="2024" y="3036"/>
                    <a:pt x="2035" y="3036"/>
                  </a:cubicBezTo>
                  <a:lnTo>
                    <a:pt x="22350" y="3036"/>
                  </a:lnTo>
                  <a:cubicBezTo>
                    <a:pt x="24384" y="3036"/>
                    <a:pt x="24384" y="1"/>
                    <a:pt x="223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40"/>
            <p:cNvSpPr/>
            <p:nvPr/>
          </p:nvSpPr>
          <p:spPr>
            <a:xfrm>
              <a:off x="4636275" y="3428650"/>
              <a:ext cx="623800" cy="86750"/>
            </a:xfrm>
            <a:custGeom>
              <a:avLst/>
              <a:gdLst/>
              <a:ahLst/>
              <a:cxnLst/>
              <a:rect l="l" t="t" r="r" b="b"/>
              <a:pathLst>
                <a:path w="24952" h="3470" extrusionOk="0">
                  <a:moveTo>
                    <a:pt x="22682" y="434"/>
                  </a:moveTo>
                  <a:cubicBezTo>
                    <a:pt x="24384" y="434"/>
                    <a:pt x="24373" y="3036"/>
                    <a:pt x="22650" y="3036"/>
                  </a:cubicBezTo>
                  <a:lnTo>
                    <a:pt x="2335" y="3036"/>
                  </a:lnTo>
                  <a:cubicBezTo>
                    <a:pt x="567" y="3036"/>
                    <a:pt x="567" y="434"/>
                    <a:pt x="2335" y="434"/>
                  </a:cubicBezTo>
                  <a:lnTo>
                    <a:pt x="22650" y="434"/>
                  </a:lnTo>
                  <a:cubicBezTo>
                    <a:pt x="22661" y="434"/>
                    <a:pt x="22671" y="434"/>
                    <a:pt x="22682" y="434"/>
                  </a:cubicBezTo>
                  <a:close/>
                  <a:moveTo>
                    <a:pt x="2335" y="1"/>
                  </a:moveTo>
                  <a:cubicBezTo>
                    <a:pt x="0" y="1"/>
                    <a:pt x="0" y="3470"/>
                    <a:pt x="2335" y="3470"/>
                  </a:cubicBezTo>
                  <a:lnTo>
                    <a:pt x="22650" y="3470"/>
                  </a:lnTo>
                  <a:cubicBezTo>
                    <a:pt x="24951" y="3470"/>
                    <a:pt x="24951" y="1"/>
                    <a:pt x="226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40"/>
            <p:cNvSpPr/>
            <p:nvPr/>
          </p:nvSpPr>
          <p:spPr>
            <a:xfrm>
              <a:off x="4661275" y="3439500"/>
              <a:ext cx="424500" cy="65075"/>
            </a:xfrm>
            <a:custGeom>
              <a:avLst/>
              <a:gdLst/>
              <a:ahLst/>
              <a:cxnLst/>
              <a:rect l="l" t="t" r="r" b="b"/>
              <a:pathLst>
                <a:path w="16980" h="2603" extrusionOk="0">
                  <a:moveTo>
                    <a:pt x="1802" y="0"/>
                  </a:moveTo>
                  <a:cubicBezTo>
                    <a:pt x="801" y="0"/>
                    <a:pt x="1" y="567"/>
                    <a:pt x="1" y="1301"/>
                  </a:cubicBezTo>
                  <a:cubicBezTo>
                    <a:pt x="1" y="2035"/>
                    <a:pt x="835" y="2602"/>
                    <a:pt x="1802" y="2602"/>
                  </a:cubicBezTo>
                  <a:lnTo>
                    <a:pt x="16980" y="2602"/>
                  </a:lnTo>
                  <a:lnTo>
                    <a:pt x="16980" y="0"/>
                  </a:lnTo>
                  <a:close/>
                </a:path>
              </a:pathLst>
            </a:custGeom>
            <a:solidFill>
              <a:schemeClr val="dk2"/>
            </a:solidFill>
            <a:ln w="108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40"/>
            <p:cNvSpPr/>
            <p:nvPr/>
          </p:nvSpPr>
          <p:spPr>
            <a:xfrm>
              <a:off x="5938025" y="2008475"/>
              <a:ext cx="1497775" cy="2827875"/>
            </a:xfrm>
            <a:custGeom>
              <a:avLst/>
              <a:gdLst/>
              <a:ahLst/>
              <a:cxnLst/>
              <a:rect l="l" t="t" r="r" b="b"/>
              <a:pathLst>
                <a:path w="59911" h="113115" extrusionOk="0">
                  <a:moveTo>
                    <a:pt x="3203" y="0"/>
                  </a:moveTo>
                  <a:cubicBezTo>
                    <a:pt x="1435" y="0"/>
                    <a:pt x="1" y="1401"/>
                    <a:pt x="1" y="3203"/>
                  </a:cubicBezTo>
                  <a:lnTo>
                    <a:pt x="1" y="109912"/>
                  </a:lnTo>
                  <a:cubicBezTo>
                    <a:pt x="1" y="111714"/>
                    <a:pt x="1435" y="113115"/>
                    <a:pt x="3203" y="113115"/>
                  </a:cubicBezTo>
                  <a:lnTo>
                    <a:pt x="56708" y="113115"/>
                  </a:lnTo>
                  <a:cubicBezTo>
                    <a:pt x="58476" y="113115"/>
                    <a:pt x="59910" y="111714"/>
                    <a:pt x="59910" y="109912"/>
                  </a:cubicBezTo>
                  <a:lnTo>
                    <a:pt x="59910" y="3203"/>
                  </a:lnTo>
                  <a:cubicBezTo>
                    <a:pt x="59910" y="1401"/>
                    <a:pt x="58476" y="0"/>
                    <a:pt x="56708" y="0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40"/>
            <p:cNvSpPr/>
            <p:nvPr/>
          </p:nvSpPr>
          <p:spPr>
            <a:xfrm>
              <a:off x="6004750" y="2318700"/>
              <a:ext cx="1364325" cy="2207425"/>
            </a:xfrm>
            <a:custGeom>
              <a:avLst/>
              <a:gdLst/>
              <a:ahLst/>
              <a:cxnLst/>
              <a:rect l="l" t="t" r="r" b="b"/>
              <a:pathLst>
                <a:path w="54573" h="88297" extrusionOk="0">
                  <a:moveTo>
                    <a:pt x="0" y="0"/>
                  </a:moveTo>
                  <a:lnTo>
                    <a:pt x="0" y="88297"/>
                  </a:lnTo>
                  <a:lnTo>
                    <a:pt x="54573" y="88297"/>
                  </a:lnTo>
                  <a:lnTo>
                    <a:pt x="545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40"/>
            <p:cNvSpPr/>
            <p:nvPr/>
          </p:nvSpPr>
          <p:spPr>
            <a:xfrm>
              <a:off x="6097300" y="3784750"/>
              <a:ext cx="1271775" cy="741375"/>
            </a:xfrm>
            <a:custGeom>
              <a:avLst/>
              <a:gdLst/>
              <a:ahLst/>
              <a:cxnLst/>
              <a:rect l="l" t="t" r="r" b="b"/>
              <a:pathLst>
                <a:path w="50871" h="29655" extrusionOk="0">
                  <a:moveTo>
                    <a:pt x="50871" y="0"/>
                  </a:moveTo>
                  <a:lnTo>
                    <a:pt x="1" y="29655"/>
                  </a:lnTo>
                  <a:lnTo>
                    <a:pt x="50871" y="29655"/>
                  </a:lnTo>
                  <a:lnTo>
                    <a:pt x="508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40"/>
            <p:cNvSpPr/>
            <p:nvPr/>
          </p:nvSpPr>
          <p:spPr>
            <a:xfrm>
              <a:off x="5378475" y="3039200"/>
              <a:ext cx="935675" cy="87600"/>
            </a:xfrm>
            <a:custGeom>
              <a:avLst/>
              <a:gdLst/>
              <a:ahLst/>
              <a:cxnLst/>
              <a:rect l="l" t="t" r="r" b="b"/>
              <a:pathLst>
                <a:path w="37427" h="3504" fill="none" extrusionOk="0">
                  <a:moveTo>
                    <a:pt x="0" y="3503"/>
                  </a:moveTo>
                  <a:lnTo>
                    <a:pt x="12409" y="3503"/>
                  </a:lnTo>
                  <a:lnTo>
                    <a:pt x="16945" y="1"/>
                  </a:lnTo>
                  <a:lnTo>
                    <a:pt x="37427" y="1"/>
                  </a:lnTo>
                </a:path>
              </a:pathLst>
            </a:custGeom>
            <a:solidFill>
              <a:schemeClr val="lt1"/>
            </a:solidFill>
            <a:ln w="108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40"/>
            <p:cNvSpPr/>
            <p:nvPr/>
          </p:nvSpPr>
          <p:spPr>
            <a:xfrm>
              <a:off x="6324150" y="3234350"/>
              <a:ext cx="335250" cy="88425"/>
            </a:xfrm>
            <a:custGeom>
              <a:avLst/>
              <a:gdLst/>
              <a:ahLst/>
              <a:cxnLst/>
              <a:rect l="l" t="t" r="r" b="b"/>
              <a:pathLst>
                <a:path w="13410" h="3537" fill="none" extrusionOk="0">
                  <a:moveTo>
                    <a:pt x="0" y="3536"/>
                  </a:moveTo>
                  <a:lnTo>
                    <a:pt x="3569" y="0"/>
                  </a:lnTo>
                  <a:lnTo>
                    <a:pt x="13410" y="0"/>
                  </a:lnTo>
                </a:path>
              </a:pathLst>
            </a:custGeom>
            <a:solidFill>
              <a:schemeClr val="lt1"/>
            </a:solidFill>
            <a:ln w="108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40"/>
            <p:cNvSpPr/>
            <p:nvPr/>
          </p:nvSpPr>
          <p:spPr>
            <a:xfrm>
              <a:off x="5362625" y="3323575"/>
              <a:ext cx="1552800" cy="25"/>
            </a:xfrm>
            <a:custGeom>
              <a:avLst/>
              <a:gdLst/>
              <a:ahLst/>
              <a:cxnLst/>
              <a:rect l="l" t="t" r="r" b="b"/>
              <a:pathLst>
                <a:path w="62112" h="1" fill="none" extrusionOk="0">
                  <a:moveTo>
                    <a:pt x="0" y="1"/>
                  </a:moveTo>
                  <a:lnTo>
                    <a:pt x="62111" y="1"/>
                  </a:lnTo>
                </a:path>
              </a:pathLst>
            </a:custGeom>
            <a:solidFill>
              <a:schemeClr val="lt1"/>
            </a:solidFill>
            <a:ln w="108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40"/>
            <p:cNvSpPr/>
            <p:nvPr/>
          </p:nvSpPr>
          <p:spPr>
            <a:xfrm>
              <a:off x="6293275" y="3018350"/>
              <a:ext cx="40900" cy="40900"/>
            </a:xfrm>
            <a:custGeom>
              <a:avLst/>
              <a:gdLst/>
              <a:ahLst/>
              <a:cxnLst/>
              <a:rect l="l" t="t" r="r" b="b"/>
              <a:pathLst>
                <a:path w="1636" h="1636" extrusionOk="0">
                  <a:moveTo>
                    <a:pt x="835" y="1"/>
                  </a:moveTo>
                  <a:cubicBezTo>
                    <a:pt x="368" y="1"/>
                    <a:pt x="1" y="368"/>
                    <a:pt x="1" y="801"/>
                  </a:cubicBezTo>
                  <a:cubicBezTo>
                    <a:pt x="1" y="1268"/>
                    <a:pt x="368" y="1635"/>
                    <a:pt x="835" y="1635"/>
                  </a:cubicBezTo>
                  <a:cubicBezTo>
                    <a:pt x="1268" y="1635"/>
                    <a:pt x="1635" y="1268"/>
                    <a:pt x="1635" y="801"/>
                  </a:cubicBezTo>
                  <a:cubicBezTo>
                    <a:pt x="1635" y="368"/>
                    <a:pt x="1268" y="1"/>
                    <a:pt x="8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40"/>
            <p:cNvSpPr/>
            <p:nvPr/>
          </p:nvSpPr>
          <p:spPr>
            <a:xfrm>
              <a:off x="6897875" y="3299400"/>
              <a:ext cx="40050" cy="40050"/>
            </a:xfrm>
            <a:custGeom>
              <a:avLst/>
              <a:gdLst/>
              <a:ahLst/>
              <a:cxnLst/>
              <a:rect l="l" t="t" r="r" b="b"/>
              <a:pathLst>
                <a:path w="1602" h="1602" extrusionOk="0">
                  <a:moveTo>
                    <a:pt x="801" y="0"/>
                  </a:moveTo>
                  <a:cubicBezTo>
                    <a:pt x="334" y="0"/>
                    <a:pt x="1" y="334"/>
                    <a:pt x="1" y="801"/>
                  </a:cubicBezTo>
                  <a:cubicBezTo>
                    <a:pt x="1" y="1234"/>
                    <a:pt x="334" y="1601"/>
                    <a:pt x="801" y="1601"/>
                  </a:cubicBezTo>
                  <a:cubicBezTo>
                    <a:pt x="1235" y="1601"/>
                    <a:pt x="1602" y="1234"/>
                    <a:pt x="1602" y="801"/>
                  </a:cubicBezTo>
                  <a:cubicBezTo>
                    <a:pt x="1602" y="334"/>
                    <a:pt x="1235" y="0"/>
                    <a:pt x="8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40"/>
            <p:cNvSpPr/>
            <p:nvPr/>
          </p:nvSpPr>
          <p:spPr>
            <a:xfrm>
              <a:off x="6636850" y="3209675"/>
              <a:ext cx="47575" cy="40550"/>
            </a:xfrm>
            <a:custGeom>
              <a:avLst/>
              <a:gdLst/>
              <a:ahLst/>
              <a:cxnLst/>
              <a:rect l="l" t="t" r="r" b="b"/>
              <a:pathLst>
                <a:path w="1903" h="1622" extrusionOk="0">
                  <a:moveTo>
                    <a:pt x="1102" y="0"/>
                  </a:moveTo>
                  <a:cubicBezTo>
                    <a:pt x="903" y="0"/>
                    <a:pt x="699" y="78"/>
                    <a:pt x="535" y="254"/>
                  </a:cubicBezTo>
                  <a:cubicBezTo>
                    <a:pt x="1" y="754"/>
                    <a:pt x="368" y="1621"/>
                    <a:pt x="1102" y="1621"/>
                  </a:cubicBezTo>
                  <a:cubicBezTo>
                    <a:pt x="1535" y="1621"/>
                    <a:pt x="1902" y="1254"/>
                    <a:pt x="1902" y="821"/>
                  </a:cubicBezTo>
                  <a:cubicBezTo>
                    <a:pt x="1902" y="328"/>
                    <a:pt x="1511" y="0"/>
                    <a:pt x="11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40"/>
            <p:cNvSpPr/>
            <p:nvPr/>
          </p:nvSpPr>
          <p:spPr>
            <a:xfrm>
              <a:off x="6305800" y="3178475"/>
              <a:ext cx="40875" cy="40875"/>
            </a:xfrm>
            <a:custGeom>
              <a:avLst/>
              <a:gdLst/>
              <a:ahLst/>
              <a:cxnLst/>
              <a:rect l="l" t="t" r="r" b="b"/>
              <a:pathLst>
                <a:path w="1635" h="1635" extrusionOk="0">
                  <a:moveTo>
                    <a:pt x="834" y="0"/>
                  </a:moveTo>
                  <a:cubicBezTo>
                    <a:pt x="367" y="0"/>
                    <a:pt x="0" y="367"/>
                    <a:pt x="0" y="801"/>
                  </a:cubicBezTo>
                  <a:cubicBezTo>
                    <a:pt x="0" y="1268"/>
                    <a:pt x="367" y="1635"/>
                    <a:pt x="834" y="1635"/>
                  </a:cubicBezTo>
                  <a:cubicBezTo>
                    <a:pt x="1268" y="1635"/>
                    <a:pt x="1635" y="1268"/>
                    <a:pt x="1635" y="801"/>
                  </a:cubicBezTo>
                  <a:cubicBezTo>
                    <a:pt x="1635" y="367"/>
                    <a:pt x="1268" y="0"/>
                    <a:pt x="8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40"/>
            <p:cNvSpPr/>
            <p:nvPr/>
          </p:nvSpPr>
          <p:spPr>
            <a:xfrm>
              <a:off x="6319125" y="3500375"/>
              <a:ext cx="40075" cy="40875"/>
            </a:xfrm>
            <a:custGeom>
              <a:avLst/>
              <a:gdLst/>
              <a:ahLst/>
              <a:cxnLst/>
              <a:rect l="l" t="t" r="r" b="b"/>
              <a:pathLst>
                <a:path w="1603" h="1635" extrusionOk="0">
                  <a:moveTo>
                    <a:pt x="801" y="0"/>
                  </a:moveTo>
                  <a:cubicBezTo>
                    <a:pt x="334" y="0"/>
                    <a:pt x="1" y="367"/>
                    <a:pt x="1" y="801"/>
                  </a:cubicBezTo>
                  <a:cubicBezTo>
                    <a:pt x="1" y="1268"/>
                    <a:pt x="334" y="1635"/>
                    <a:pt x="801" y="1635"/>
                  </a:cubicBezTo>
                  <a:cubicBezTo>
                    <a:pt x="1235" y="1635"/>
                    <a:pt x="1602" y="1268"/>
                    <a:pt x="1602" y="801"/>
                  </a:cubicBezTo>
                  <a:cubicBezTo>
                    <a:pt x="1602" y="367"/>
                    <a:pt x="1235" y="0"/>
                    <a:pt x="8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40"/>
            <p:cNvSpPr/>
            <p:nvPr/>
          </p:nvSpPr>
          <p:spPr>
            <a:xfrm>
              <a:off x="6269100" y="3693925"/>
              <a:ext cx="47550" cy="40800"/>
            </a:xfrm>
            <a:custGeom>
              <a:avLst/>
              <a:gdLst/>
              <a:ahLst/>
              <a:cxnLst/>
              <a:rect l="l" t="t" r="r" b="b"/>
              <a:pathLst>
                <a:path w="1902" h="1632" extrusionOk="0">
                  <a:moveTo>
                    <a:pt x="1072" y="0"/>
                  </a:moveTo>
                  <a:cubicBezTo>
                    <a:pt x="873" y="0"/>
                    <a:pt x="670" y="72"/>
                    <a:pt x="501" y="231"/>
                  </a:cubicBezTo>
                  <a:cubicBezTo>
                    <a:pt x="0" y="764"/>
                    <a:pt x="367" y="1632"/>
                    <a:pt x="1101" y="1632"/>
                  </a:cubicBezTo>
                  <a:cubicBezTo>
                    <a:pt x="1535" y="1632"/>
                    <a:pt x="1902" y="1265"/>
                    <a:pt x="1902" y="831"/>
                  </a:cubicBezTo>
                  <a:cubicBezTo>
                    <a:pt x="1902" y="330"/>
                    <a:pt x="1498" y="0"/>
                    <a:pt x="10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40"/>
            <p:cNvSpPr/>
            <p:nvPr/>
          </p:nvSpPr>
          <p:spPr>
            <a:xfrm>
              <a:off x="6635200" y="3739700"/>
              <a:ext cx="40875" cy="40050"/>
            </a:xfrm>
            <a:custGeom>
              <a:avLst/>
              <a:gdLst/>
              <a:ahLst/>
              <a:cxnLst/>
              <a:rect l="l" t="t" r="r" b="b"/>
              <a:pathLst>
                <a:path w="1635" h="1602" extrusionOk="0">
                  <a:moveTo>
                    <a:pt x="801" y="1"/>
                  </a:moveTo>
                  <a:cubicBezTo>
                    <a:pt x="367" y="1"/>
                    <a:pt x="0" y="368"/>
                    <a:pt x="0" y="801"/>
                  </a:cubicBezTo>
                  <a:cubicBezTo>
                    <a:pt x="0" y="1268"/>
                    <a:pt x="367" y="1602"/>
                    <a:pt x="801" y="1602"/>
                  </a:cubicBezTo>
                  <a:cubicBezTo>
                    <a:pt x="1268" y="1602"/>
                    <a:pt x="1635" y="1268"/>
                    <a:pt x="1635" y="801"/>
                  </a:cubicBezTo>
                  <a:cubicBezTo>
                    <a:pt x="1635" y="368"/>
                    <a:pt x="1268" y="1"/>
                    <a:pt x="8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40"/>
            <p:cNvSpPr/>
            <p:nvPr/>
          </p:nvSpPr>
          <p:spPr>
            <a:xfrm>
              <a:off x="5378475" y="3524550"/>
              <a:ext cx="1271750" cy="238525"/>
            </a:xfrm>
            <a:custGeom>
              <a:avLst/>
              <a:gdLst/>
              <a:ahLst/>
              <a:cxnLst/>
              <a:rect l="l" t="t" r="r" b="b"/>
              <a:pathLst>
                <a:path w="50870" h="9541" fill="none" extrusionOk="0">
                  <a:moveTo>
                    <a:pt x="0" y="1"/>
                  </a:moveTo>
                  <a:lnTo>
                    <a:pt x="9307" y="1"/>
                  </a:lnTo>
                  <a:lnTo>
                    <a:pt x="13443" y="4137"/>
                  </a:lnTo>
                  <a:lnTo>
                    <a:pt x="35759" y="4137"/>
                  </a:lnTo>
                  <a:lnTo>
                    <a:pt x="45266" y="9541"/>
                  </a:lnTo>
                  <a:lnTo>
                    <a:pt x="50870" y="9541"/>
                  </a:lnTo>
                </a:path>
              </a:pathLst>
            </a:custGeom>
            <a:solidFill>
              <a:schemeClr val="lt1"/>
            </a:solidFill>
            <a:ln w="108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40"/>
            <p:cNvSpPr/>
            <p:nvPr/>
          </p:nvSpPr>
          <p:spPr>
            <a:xfrm>
              <a:off x="5372625" y="3716350"/>
              <a:ext cx="915675" cy="110950"/>
            </a:xfrm>
            <a:custGeom>
              <a:avLst/>
              <a:gdLst/>
              <a:ahLst/>
              <a:cxnLst/>
              <a:rect l="l" t="t" r="r" b="b"/>
              <a:pathLst>
                <a:path w="36627" h="4438" fill="none" extrusionOk="0">
                  <a:moveTo>
                    <a:pt x="1" y="1"/>
                  </a:moveTo>
                  <a:lnTo>
                    <a:pt x="5404" y="1"/>
                  </a:lnTo>
                  <a:lnTo>
                    <a:pt x="9841" y="4437"/>
                  </a:lnTo>
                  <a:lnTo>
                    <a:pt x="23584" y="4437"/>
                  </a:lnTo>
                  <a:lnTo>
                    <a:pt x="27987" y="34"/>
                  </a:lnTo>
                  <a:lnTo>
                    <a:pt x="36627" y="34"/>
                  </a:lnTo>
                </a:path>
              </a:pathLst>
            </a:custGeom>
            <a:solidFill>
              <a:schemeClr val="lt1"/>
            </a:solidFill>
            <a:ln w="108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40"/>
            <p:cNvSpPr/>
            <p:nvPr/>
          </p:nvSpPr>
          <p:spPr>
            <a:xfrm>
              <a:off x="5605300" y="3201825"/>
              <a:ext cx="718875" cy="121775"/>
            </a:xfrm>
            <a:custGeom>
              <a:avLst/>
              <a:gdLst/>
              <a:ahLst/>
              <a:cxnLst/>
              <a:rect l="l" t="t" r="r" b="b"/>
              <a:pathLst>
                <a:path w="28755" h="4871" fill="none" extrusionOk="0">
                  <a:moveTo>
                    <a:pt x="0" y="4871"/>
                  </a:moveTo>
                  <a:lnTo>
                    <a:pt x="4870" y="0"/>
                  </a:lnTo>
                  <a:lnTo>
                    <a:pt x="28754" y="0"/>
                  </a:lnTo>
                </a:path>
              </a:pathLst>
            </a:custGeom>
            <a:solidFill>
              <a:schemeClr val="lt1"/>
            </a:solidFill>
            <a:ln w="108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40"/>
            <p:cNvSpPr/>
            <p:nvPr/>
          </p:nvSpPr>
          <p:spPr>
            <a:xfrm>
              <a:off x="5610300" y="3524550"/>
              <a:ext cx="723875" cy="25"/>
            </a:xfrm>
            <a:custGeom>
              <a:avLst/>
              <a:gdLst/>
              <a:ahLst/>
              <a:cxnLst/>
              <a:rect l="l" t="t" r="r" b="b"/>
              <a:pathLst>
                <a:path w="28955" h="1" fill="none" extrusionOk="0">
                  <a:moveTo>
                    <a:pt x="0" y="1"/>
                  </a:moveTo>
                  <a:lnTo>
                    <a:pt x="28954" y="1"/>
                  </a:lnTo>
                </a:path>
              </a:pathLst>
            </a:custGeom>
            <a:noFill/>
            <a:ln w="108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40"/>
            <p:cNvSpPr/>
            <p:nvPr/>
          </p:nvSpPr>
          <p:spPr>
            <a:xfrm>
              <a:off x="6004750" y="2318700"/>
              <a:ext cx="1364325" cy="2207425"/>
            </a:xfrm>
            <a:custGeom>
              <a:avLst/>
              <a:gdLst/>
              <a:ahLst/>
              <a:cxnLst/>
              <a:rect l="l" t="t" r="r" b="b"/>
              <a:pathLst>
                <a:path w="54573" h="88297" fill="none" extrusionOk="0">
                  <a:moveTo>
                    <a:pt x="0" y="0"/>
                  </a:moveTo>
                  <a:lnTo>
                    <a:pt x="54573" y="0"/>
                  </a:lnTo>
                  <a:lnTo>
                    <a:pt x="54573" y="88297"/>
                  </a:lnTo>
                  <a:lnTo>
                    <a:pt x="0" y="88297"/>
                  </a:lnTo>
                  <a:close/>
                </a:path>
              </a:pathLst>
            </a:custGeom>
            <a:noFill/>
            <a:ln w="108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40"/>
            <p:cNvSpPr/>
            <p:nvPr/>
          </p:nvSpPr>
          <p:spPr>
            <a:xfrm>
              <a:off x="6518450" y="2123550"/>
              <a:ext cx="336925" cy="40900"/>
            </a:xfrm>
            <a:custGeom>
              <a:avLst/>
              <a:gdLst/>
              <a:ahLst/>
              <a:cxnLst/>
              <a:rect l="l" t="t" r="r" b="b"/>
              <a:pathLst>
                <a:path w="13477" h="1636" extrusionOk="0">
                  <a:moveTo>
                    <a:pt x="801" y="1"/>
                  </a:moveTo>
                  <a:cubicBezTo>
                    <a:pt x="367" y="1"/>
                    <a:pt x="0" y="367"/>
                    <a:pt x="0" y="834"/>
                  </a:cubicBezTo>
                  <a:cubicBezTo>
                    <a:pt x="0" y="1268"/>
                    <a:pt x="367" y="1635"/>
                    <a:pt x="801" y="1635"/>
                  </a:cubicBezTo>
                  <a:lnTo>
                    <a:pt x="12676" y="1635"/>
                  </a:lnTo>
                  <a:cubicBezTo>
                    <a:pt x="13110" y="1635"/>
                    <a:pt x="13477" y="1268"/>
                    <a:pt x="13477" y="834"/>
                  </a:cubicBezTo>
                  <a:cubicBezTo>
                    <a:pt x="13477" y="367"/>
                    <a:pt x="13110" y="1"/>
                    <a:pt x="126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40"/>
            <p:cNvSpPr/>
            <p:nvPr/>
          </p:nvSpPr>
          <p:spPr>
            <a:xfrm>
              <a:off x="6578475" y="4569800"/>
              <a:ext cx="189350" cy="161475"/>
            </a:xfrm>
            <a:custGeom>
              <a:avLst/>
              <a:gdLst/>
              <a:ahLst/>
              <a:cxnLst/>
              <a:rect l="l" t="t" r="r" b="b"/>
              <a:pathLst>
                <a:path w="7574" h="6459" extrusionOk="0">
                  <a:moveTo>
                    <a:pt x="4307" y="0"/>
                  </a:moveTo>
                  <a:cubicBezTo>
                    <a:pt x="3509" y="0"/>
                    <a:pt x="2695" y="295"/>
                    <a:pt x="2036" y="955"/>
                  </a:cubicBezTo>
                  <a:cubicBezTo>
                    <a:pt x="1" y="2989"/>
                    <a:pt x="1435" y="6459"/>
                    <a:pt x="4337" y="6459"/>
                  </a:cubicBezTo>
                  <a:cubicBezTo>
                    <a:pt x="6105" y="6459"/>
                    <a:pt x="7540" y="5024"/>
                    <a:pt x="7573" y="3223"/>
                  </a:cubicBezTo>
                  <a:cubicBezTo>
                    <a:pt x="7573" y="1284"/>
                    <a:pt x="5973" y="0"/>
                    <a:pt x="4307" y="0"/>
                  </a:cubicBezTo>
                  <a:close/>
                </a:path>
              </a:pathLst>
            </a:custGeom>
            <a:solidFill>
              <a:srgbClr val="FFFFFF"/>
            </a:solidFill>
            <a:ln w="75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40"/>
            <p:cNvSpPr/>
            <p:nvPr/>
          </p:nvSpPr>
          <p:spPr>
            <a:xfrm>
              <a:off x="6646025" y="4609500"/>
              <a:ext cx="81750" cy="82575"/>
            </a:xfrm>
            <a:custGeom>
              <a:avLst/>
              <a:gdLst/>
              <a:ahLst/>
              <a:cxnLst/>
              <a:rect l="l" t="t" r="r" b="b"/>
              <a:pathLst>
                <a:path w="3270" h="3303" extrusionOk="0">
                  <a:moveTo>
                    <a:pt x="1" y="0"/>
                  </a:moveTo>
                  <a:lnTo>
                    <a:pt x="1" y="3303"/>
                  </a:lnTo>
                  <a:lnTo>
                    <a:pt x="3270" y="3303"/>
                  </a:lnTo>
                  <a:lnTo>
                    <a:pt x="327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40"/>
            <p:cNvSpPr/>
            <p:nvPr/>
          </p:nvSpPr>
          <p:spPr>
            <a:xfrm>
              <a:off x="7496589" y="2755203"/>
              <a:ext cx="495261" cy="423045"/>
            </a:xfrm>
            <a:custGeom>
              <a:avLst/>
              <a:gdLst/>
              <a:ahLst/>
              <a:cxnLst/>
              <a:rect l="l" t="t" r="r" b="b"/>
              <a:pathLst>
                <a:path w="17680" h="15102" extrusionOk="0">
                  <a:moveTo>
                    <a:pt x="15832" y="0"/>
                  </a:moveTo>
                  <a:cubicBezTo>
                    <a:pt x="14654" y="0"/>
                    <a:pt x="13038" y="2122"/>
                    <a:pt x="12576" y="6529"/>
                  </a:cubicBezTo>
                  <a:lnTo>
                    <a:pt x="12476" y="10665"/>
                  </a:lnTo>
                  <a:cubicBezTo>
                    <a:pt x="10908" y="10465"/>
                    <a:pt x="9340" y="10198"/>
                    <a:pt x="7806" y="9831"/>
                  </a:cubicBezTo>
                  <a:cubicBezTo>
                    <a:pt x="5971" y="9364"/>
                    <a:pt x="1034" y="7096"/>
                    <a:pt x="1034" y="7096"/>
                  </a:cubicBezTo>
                  <a:lnTo>
                    <a:pt x="0" y="8764"/>
                  </a:lnTo>
                  <a:cubicBezTo>
                    <a:pt x="0" y="8764"/>
                    <a:pt x="3336" y="11833"/>
                    <a:pt x="7306" y="13367"/>
                  </a:cubicBezTo>
                  <a:cubicBezTo>
                    <a:pt x="9707" y="14268"/>
                    <a:pt x="12242" y="14868"/>
                    <a:pt x="14811" y="15102"/>
                  </a:cubicBezTo>
                  <a:cubicBezTo>
                    <a:pt x="14811" y="15102"/>
                    <a:pt x="16078" y="15001"/>
                    <a:pt x="16479" y="10432"/>
                  </a:cubicBezTo>
                  <a:cubicBezTo>
                    <a:pt x="16846" y="5895"/>
                    <a:pt x="17680" y="1492"/>
                    <a:pt x="16545" y="324"/>
                  </a:cubicBezTo>
                  <a:cubicBezTo>
                    <a:pt x="16342" y="109"/>
                    <a:pt x="16098" y="0"/>
                    <a:pt x="15832" y="0"/>
                  </a:cubicBezTo>
                  <a:close/>
                </a:path>
              </a:pathLst>
            </a:custGeom>
            <a:solidFill>
              <a:srgbClr val="92E3A9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40"/>
            <p:cNvSpPr/>
            <p:nvPr/>
          </p:nvSpPr>
          <p:spPr>
            <a:xfrm>
              <a:off x="7365770" y="2780946"/>
              <a:ext cx="371922" cy="353378"/>
            </a:xfrm>
            <a:custGeom>
              <a:avLst/>
              <a:gdLst/>
              <a:ahLst/>
              <a:cxnLst/>
              <a:rect l="l" t="t" r="r" b="b"/>
              <a:pathLst>
                <a:path w="13277" h="12615" extrusionOk="0">
                  <a:moveTo>
                    <a:pt x="2871" y="1"/>
                  </a:moveTo>
                  <a:cubicBezTo>
                    <a:pt x="2547" y="1"/>
                    <a:pt x="2246" y="381"/>
                    <a:pt x="2435" y="906"/>
                  </a:cubicBezTo>
                  <a:cubicBezTo>
                    <a:pt x="2569" y="1373"/>
                    <a:pt x="2836" y="1774"/>
                    <a:pt x="3236" y="2040"/>
                  </a:cubicBezTo>
                  <a:lnTo>
                    <a:pt x="3503" y="3808"/>
                  </a:lnTo>
                  <a:lnTo>
                    <a:pt x="3136" y="3575"/>
                  </a:lnTo>
                  <a:cubicBezTo>
                    <a:pt x="2802" y="3208"/>
                    <a:pt x="2435" y="2874"/>
                    <a:pt x="2068" y="2541"/>
                  </a:cubicBezTo>
                  <a:cubicBezTo>
                    <a:pt x="2033" y="2517"/>
                    <a:pt x="1998" y="2506"/>
                    <a:pt x="1959" y="2506"/>
                  </a:cubicBezTo>
                  <a:cubicBezTo>
                    <a:pt x="1889" y="2506"/>
                    <a:pt x="1809" y="2543"/>
                    <a:pt x="1702" y="2608"/>
                  </a:cubicBezTo>
                  <a:lnTo>
                    <a:pt x="968" y="2107"/>
                  </a:lnTo>
                  <a:cubicBezTo>
                    <a:pt x="968" y="2107"/>
                    <a:pt x="0" y="4342"/>
                    <a:pt x="601" y="4842"/>
                  </a:cubicBezTo>
                  <a:cubicBezTo>
                    <a:pt x="868" y="5076"/>
                    <a:pt x="1168" y="5276"/>
                    <a:pt x="1468" y="5443"/>
                  </a:cubicBezTo>
                  <a:cubicBezTo>
                    <a:pt x="2502" y="6344"/>
                    <a:pt x="3536" y="7144"/>
                    <a:pt x="4670" y="7878"/>
                  </a:cubicBezTo>
                  <a:cubicBezTo>
                    <a:pt x="4670" y="7878"/>
                    <a:pt x="8006" y="10947"/>
                    <a:pt x="11976" y="12481"/>
                  </a:cubicBezTo>
                  <a:lnTo>
                    <a:pt x="12376" y="12615"/>
                  </a:lnTo>
                  <a:cubicBezTo>
                    <a:pt x="12943" y="11514"/>
                    <a:pt x="13243" y="10313"/>
                    <a:pt x="13276" y="9112"/>
                  </a:cubicBezTo>
                  <a:cubicBezTo>
                    <a:pt x="12976" y="9046"/>
                    <a:pt x="12709" y="8979"/>
                    <a:pt x="12476" y="8912"/>
                  </a:cubicBezTo>
                  <a:cubicBezTo>
                    <a:pt x="10641" y="8445"/>
                    <a:pt x="5704" y="6210"/>
                    <a:pt x="5704" y="6210"/>
                  </a:cubicBezTo>
                  <a:cubicBezTo>
                    <a:pt x="5704" y="6210"/>
                    <a:pt x="5304" y="4676"/>
                    <a:pt x="4937" y="3008"/>
                  </a:cubicBezTo>
                  <a:cubicBezTo>
                    <a:pt x="4570" y="1373"/>
                    <a:pt x="3670" y="1240"/>
                    <a:pt x="3369" y="439"/>
                  </a:cubicBezTo>
                  <a:cubicBezTo>
                    <a:pt x="3258" y="131"/>
                    <a:pt x="3061" y="1"/>
                    <a:pt x="2871" y="1"/>
                  </a:cubicBezTo>
                  <a:close/>
                </a:path>
              </a:pathLst>
            </a:custGeom>
            <a:solidFill>
              <a:schemeClr val="lt1"/>
            </a:solidFill>
            <a:ln w="108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40"/>
            <p:cNvSpPr/>
            <p:nvPr/>
          </p:nvSpPr>
          <p:spPr>
            <a:xfrm>
              <a:off x="7344285" y="2799574"/>
              <a:ext cx="111210" cy="174042"/>
            </a:xfrm>
            <a:custGeom>
              <a:avLst/>
              <a:gdLst/>
              <a:ahLst/>
              <a:cxnLst/>
              <a:rect l="l" t="t" r="r" b="b"/>
              <a:pathLst>
                <a:path w="3970" h="6213" extrusionOk="0">
                  <a:moveTo>
                    <a:pt x="963" y="1"/>
                  </a:moveTo>
                  <a:cubicBezTo>
                    <a:pt x="735" y="1"/>
                    <a:pt x="544" y="168"/>
                    <a:pt x="434" y="608"/>
                  </a:cubicBezTo>
                  <a:cubicBezTo>
                    <a:pt x="434" y="608"/>
                    <a:pt x="0" y="2109"/>
                    <a:pt x="267" y="3143"/>
                  </a:cubicBezTo>
                  <a:cubicBezTo>
                    <a:pt x="567" y="4177"/>
                    <a:pt x="3970" y="6212"/>
                    <a:pt x="3970" y="6212"/>
                  </a:cubicBezTo>
                  <a:cubicBezTo>
                    <a:pt x="3970" y="6212"/>
                    <a:pt x="2969" y="1976"/>
                    <a:pt x="2769" y="1676"/>
                  </a:cubicBezTo>
                  <a:cubicBezTo>
                    <a:pt x="2619" y="1452"/>
                    <a:pt x="1634" y="1"/>
                    <a:pt x="963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40"/>
            <p:cNvSpPr/>
            <p:nvPr/>
          </p:nvSpPr>
          <p:spPr>
            <a:xfrm>
              <a:off x="7326525" y="2745594"/>
              <a:ext cx="164489" cy="203707"/>
            </a:xfrm>
            <a:custGeom>
              <a:avLst/>
              <a:gdLst/>
              <a:ahLst/>
              <a:cxnLst/>
              <a:rect l="l" t="t" r="r" b="b"/>
              <a:pathLst>
                <a:path w="5872" h="7272" extrusionOk="0">
                  <a:moveTo>
                    <a:pt x="2235" y="0"/>
                  </a:moveTo>
                  <a:lnTo>
                    <a:pt x="0" y="1068"/>
                  </a:lnTo>
                  <a:lnTo>
                    <a:pt x="4003" y="7272"/>
                  </a:lnTo>
                  <a:lnTo>
                    <a:pt x="5871" y="5738"/>
                  </a:lnTo>
                  <a:lnTo>
                    <a:pt x="2235" y="0"/>
                  </a:lnTo>
                  <a:close/>
                </a:path>
              </a:pathLst>
            </a:custGeom>
            <a:solidFill>
              <a:schemeClr val="dk2"/>
            </a:solidFill>
            <a:ln w="108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40"/>
            <p:cNvSpPr/>
            <p:nvPr/>
          </p:nvSpPr>
          <p:spPr>
            <a:xfrm>
              <a:off x="7653571" y="2159041"/>
              <a:ext cx="867155" cy="1089098"/>
            </a:xfrm>
            <a:custGeom>
              <a:avLst/>
              <a:gdLst/>
              <a:ahLst/>
              <a:cxnLst/>
              <a:rect l="l" t="t" r="r" b="b"/>
              <a:pathLst>
                <a:path w="30956" h="38879" extrusionOk="0">
                  <a:moveTo>
                    <a:pt x="9371" y="1"/>
                  </a:moveTo>
                  <a:cubicBezTo>
                    <a:pt x="8754" y="1"/>
                    <a:pt x="8128" y="101"/>
                    <a:pt x="7506" y="324"/>
                  </a:cubicBezTo>
                  <a:cubicBezTo>
                    <a:pt x="3536" y="1725"/>
                    <a:pt x="0" y="5695"/>
                    <a:pt x="968" y="7563"/>
                  </a:cubicBezTo>
                  <a:cubicBezTo>
                    <a:pt x="1935" y="9431"/>
                    <a:pt x="4470" y="9431"/>
                    <a:pt x="4470" y="9431"/>
                  </a:cubicBezTo>
                  <a:cubicBezTo>
                    <a:pt x="4689" y="9347"/>
                    <a:pt x="4910" y="9306"/>
                    <a:pt x="5135" y="9306"/>
                  </a:cubicBezTo>
                  <a:cubicBezTo>
                    <a:pt x="6517" y="9306"/>
                    <a:pt x="8032" y="10856"/>
                    <a:pt x="10041" y="13467"/>
                  </a:cubicBezTo>
                  <a:cubicBezTo>
                    <a:pt x="12376" y="16503"/>
                    <a:pt x="14144" y="25075"/>
                    <a:pt x="13577" y="28711"/>
                  </a:cubicBezTo>
                  <a:cubicBezTo>
                    <a:pt x="13010" y="32347"/>
                    <a:pt x="16112" y="37051"/>
                    <a:pt x="18947" y="38252"/>
                  </a:cubicBezTo>
                  <a:cubicBezTo>
                    <a:pt x="19947" y="38675"/>
                    <a:pt x="20946" y="38878"/>
                    <a:pt x="21924" y="38878"/>
                  </a:cubicBezTo>
                  <a:cubicBezTo>
                    <a:pt x="23719" y="38878"/>
                    <a:pt x="25441" y="38192"/>
                    <a:pt x="26953" y="36917"/>
                  </a:cubicBezTo>
                  <a:cubicBezTo>
                    <a:pt x="29288" y="34949"/>
                    <a:pt x="28821" y="32281"/>
                    <a:pt x="26853" y="30046"/>
                  </a:cubicBezTo>
                  <a:cubicBezTo>
                    <a:pt x="24885" y="27777"/>
                    <a:pt x="27253" y="26677"/>
                    <a:pt x="29088" y="23541"/>
                  </a:cubicBezTo>
                  <a:cubicBezTo>
                    <a:pt x="30956" y="20405"/>
                    <a:pt x="25619" y="14735"/>
                    <a:pt x="22750" y="12933"/>
                  </a:cubicBezTo>
                  <a:cubicBezTo>
                    <a:pt x="19881" y="11165"/>
                    <a:pt x="17713" y="8097"/>
                    <a:pt x="16679" y="5328"/>
                  </a:cubicBezTo>
                  <a:cubicBezTo>
                    <a:pt x="15806" y="2962"/>
                    <a:pt x="12720" y="1"/>
                    <a:pt x="9371" y="1"/>
                  </a:cubicBezTo>
                  <a:close/>
                </a:path>
              </a:pathLst>
            </a:custGeom>
            <a:solidFill>
              <a:schemeClr val="dk2"/>
            </a:solidFill>
            <a:ln w="108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40"/>
            <p:cNvSpPr/>
            <p:nvPr/>
          </p:nvSpPr>
          <p:spPr>
            <a:xfrm>
              <a:off x="7780635" y="2536285"/>
              <a:ext cx="371950" cy="624511"/>
            </a:xfrm>
            <a:custGeom>
              <a:avLst/>
              <a:gdLst/>
              <a:ahLst/>
              <a:cxnLst/>
              <a:rect l="l" t="t" r="r" b="b"/>
              <a:pathLst>
                <a:path w="13278" h="22294" extrusionOk="0">
                  <a:moveTo>
                    <a:pt x="6973" y="0"/>
                  </a:moveTo>
                  <a:lnTo>
                    <a:pt x="4137" y="1268"/>
                  </a:lnTo>
                  <a:cubicBezTo>
                    <a:pt x="4704" y="2135"/>
                    <a:pt x="5004" y="3202"/>
                    <a:pt x="4971" y="4270"/>
                  </a:cubicBezTo>
                  <a:cubicBezTo>
                    <a:pt x="4838" y="5871"/>
                    <a:pt x="2136" y="8573"/>
                    <a:pt x="1068" y="11008"/>
                  </a:cubicBezTo>
                  <a:cubicBezTo>
                    <a:pt x="1" y="13410"/>
                    <a:pt x="535" y="15178"/>
                    <a:pt x="1102" y="16145"/>
                  </a:cubicBezTo>
                  <a:cubicBezTo>
                    <a:pt x="1702" y="17112"/>
                    <a:pt x="2703" y="18714"/>
                    <a:pt x="2736" y="19581"/>
                  </a:cubicBezTo>
                  <a:cubicBezTo>
                    <a:pt x="2736" y="20415"/>
                    <a:pt x="2936" y="21949"/>
                    <a:pt x="2936" y="21949"/>
                  </a:cubicBezTo>
                  <a:cubicBezTo>
                    <a:pt x="2936" y="21949"/>
                    <a:pt x="3802" y="22294"/>
                    <a:pt x="5581" y="22294"/>
                  </a:cubicBezTo>
                  <a:cubicBezTo>
                    <a:pt x="6983" y="22294"/>
                    <a:pt x="8951" y="22080"/>
                    <a:pt x="11509" y="21315"/>
                  </a:cubicBezTo>
                  <a:cubicBezTo>
                    <a:pt x="11509" y="21315"/>
                    <a:pt x="13277" y="8506"/>
                    <a:pt x="13244" y="6805"/>
                  </a:cubicBezTo>
                  <a:cubicBezTo>
                    <a:pt x="13244" y="5137"/>
                    <a:pt x="11075" y="3836"/>
                    <a:pt x="10008" y="3569"/>
                  </a:cubicBezTo>
                  <a:cubicBezTo>
                    <a:pt x="8941" y="3302"/>
                    <a:pt x="7740" y="2502"/>
                    <a:pt x="7406" y="1635"/>
                  </a:cubicBezTo>
                  <a:cubicBezTo>
                    <a:pt x="7206" y="1101"/>
                    <a:pt x="7039" y="567"/>
                    <a:pt x="6973" y="0"/>
                  </a:cubicBezTo>
                  <a:close/>
                </a:path>
              </a:pathLst>
            </a:custGeom>
            <a:solidFill>
              <a:schemeClr val="accent2"/>
            </a:solidFill>
            <a:ln w="108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40"/>
            <p:cNvSpPr/>
            <p:nvPr/>
          </p:nvSpPr>
          <p:spPr>
            <a:xfrm>
              <a:off x="7880640" y="2536285"/>
              <a:ext cx="162613" cy="224324"/>
            </a:xfrm>
            <a:custGeom>
              <a:avLst/>
              <a:gdLst/>
              <a:ahLst/>
              <a:cxnLst/>
              <a:rect l="l" t="t" r="r" b="b"/>
              <a:pathLst>
                <a:path w="5805" h="8008" extrusionOk="0">
                  <a:moveTo>
                    <a:pt x="3403" y="0"/>
                  </a:moveTo>
                  <a:lnTo>
                    <a:pt x="567" y="1234"/>
                  </a:lnTo>
                  <a:cubicBezTo>
                    <a:pt x="1134" y="2135"/>
                    <a:pt x="1434" y="3202"/>
                    <a:pt x="1401" y="4270"/>
                  </a:cubicBezTo>
                  <a:cubicBezTo>
                    <a:pt x="1334" y="5004"/>
                    <a:pt x="734" y="5938"/>
                    <a:pt x="0" y="7005"/>
                  </a:cubicBezTo>
                  <a:cubicBezTo>
                    <a:pt x="234" y="7649"/>
                    <a:pt x="480" y="8007"/>
                    <a:pt x="963" y="8007"/>
                  </a:cubicBezTo>
                  <a:cubicBezTo>
                    <a:pt x="1307" y="8007"/>
                    <a:pt x="1770" y="7827"/>
                    <a:pt x="2435" y="7439"/>
                  </a:cubicBezTo>
                  <a:cubicBezTo>
                    <a:pt x="4003" y="6538"/>
                    <a:pt x="5204" y="5070"/>
                    <a:pt x="5804" y="3336"/>
                  </a:cubicBezTo>
                  <a:cubicBezTo>
                    <a:pt x="4937" y="2969"/>
                    <a:pt x="4103" y="2335"/>
                    <a:pt x="3836" y="1635"/>
                  </a:cubicBezTo>
                  <a:cubicBezTo>
                    <a:pt x="3603" y="1101"/>
                    <a:pt x="3469" y="567"/>
                    <a:pt x="3403" y="0"/>
                  </a:cubicBezTo>
                  <a:close/>
                </a:path>
              </a:pathLst>
            </a:custGeom>
            <a:solidFill>
              <a:schemeClr val="lt1"/>
            </a:solidFill>
            <a:ln w="108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40"/>
            <p:cNvSpPr/>
            <p:nvPr/>
          </p:nvSpPr>
          <p:spPr>
            <a:xfrm>
              <a:off x="7748869" y="2290700"/>
              <a:ext cx="242056" cy="354526"/>
            </a:xfrm>
            <a:custGeom>
              <a:avLst/>
              <a:gdLst/>
              <a:ahLst/>
              <a:cxnLst/>
              <a:rect l="l" t="t" r="r" b="b"/>
              <a:pathLst>
                <a:path w="8641" h="12656" extrusionOk="0">
                  <a:moveTo>
                    <a:pt x="2320" y="0"/>
                  </a:moveTo>
                  <a:cubicBezTo>
                    <a:pt x="1439" y="0"/>
                    <a:pt x="884" y="419"/>
                    <a:pt x="901" y="1028"/>
                  </a:cubicBezTo>
                  <a:cubicBezTo>
                    <a:pt x="901" y="1028"/>
                    <a:pt x="1" y="3096"/>
                    <a:pt x="268" y="4297"/>
                  </a:cubicBezTo>
                  <a:cubicBezTo>
                    <a:pt x="568" y="5531"/>
                    <a:pt x="901" y="8567"/>
                    <a:pt x="1569" y="9401"/>
                  </a:cubicBezTo>
                  <a:cubicBezTo>
                    <a:pt x="2173" y="10164"/>
                    <a:pt x="3686" y="12655"/>
                    <a:pt x="4867" y="12655"/>
                  </a:cubicBezTo>
                  <a:cubicBezTo>
                    <a:pt x="4925" y="12655"/>
                    <a:pt x="4982" y="12649"/>
                    <a:pt x="5038" y="12637"/>
                  </a:cubicBezTo>
                  <a:cubicBezTo>
                    <a:pt x="6272" y="12336"/>
                    <a:pt x="8607" y="8400"/>
                    <a:pt x="8640" y="7099"/>
                  </a:cubicBezTo>
                  <a:cubicBezTo>
                    <a:pt x="8640" y="5832"/>
                    <a:pt x="7806" y="3063"/>
                    <a:pt x="5371" y="1228"/>
                  </a:cubicBezTo>
                  <a:cubicBezTo>
                    <a:pt x="4207" y="351"/>
                    <a:pt x="3127" y="0"/>
                    <a:pt x="2320" y="0"/>
                  </a:cubicBezTo>
                  <a:close/>
                </a:path>
              </a:pathLst>
            </a:custGeom>
            <a:solidFill>
              <a:schemeClr val="lt1"/>
            </a:solidFill>
            <a:ln w="108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40"/>
            <p:cNvSpPr/>
            <p:nvPr/>
          </p:nvSpPr>
          <p:spPr>
            <a:xfrm>
              <a:off x="7790916" y="2451239"/>
              <a:ext cx="47705" cy="77595"/>
            </a:xfrm>
            <a:custGeom>
              <a:avLst/>
              <a:gdLst/>
              <a:ahLst/>
              <a:cxnLst/>
              <a:rect l="l" t="t" r="r" b="b"/>
              <a:pathLst>
                <a:path w="1703" h="2770" fill="none" extrusionOk="0">
                  <a:moveTo>
                    <a:pt x="268" y="1"/>
                  </a:moveTo>
                  <a:cubicBezTo>
                    <a:pt x="268" y="1"/>
                    <a:pt x="668" y="201"/>
                    <a:pt x="635" y="1235"/>
                  </a:cubicBezTo>
                  <a:cubicBezTo>
                    <a:pt x="601" y="2302"/>
                    <a:pt x="1" y="2769"/>
                    <a:pt x="268" y="2769"/>
                  </a:cubicBezTo>
                  <a:cubicBezTo>
                    <a:pt x="735" y="2736"/>
                    <a:pt x="1235" y="2636"/>
                    <a:pt x="1702" y="2569"/>
                  </a:cubicBezTo>
                </a:path>
              </a:pathLst>
            </a:custGeom>
            <a:noFill/>
            <a:ln w="50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40"/>
            <p:cNvSpPr/>
            <p:nvPr/>
          </p:nvSpPr>
          <p:spPr>
            <a:xfrm>
              <a:off x="7828313" y="2549367"/>
              <a:ext cx="30842" cy="25239"/>
            </a:xfrm>
            <a:custGeom>
              <a:avLst/>
              <a:gdLst/>
              <a:ahLst/>
              <a:cxnLst/>
              <a:rect l="l" t="t" r="r" b="b"/>
              <a:pathLst>
                <a:path w="1101" h="901" fill="none" extrusionOk="0">
                  <a:moveTo>
                    <a:pt x="0" y="567"/>
                  </a:moveTo>
                  <a:cubicBezTo>
                    <a:pt x="0" y="567"/>
                    <a:pt x="567" y="901"/>
                    <a:pt x="1101" y="0"/>
                  </a:cubicBezTo>
                </a:path>
              </a:pathLst>
            </a:custGeom>
            <a:noFill/>
            <a:ln w="50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40"/>
            <p:cNvSpPr/>
            <p:nvPr/>
          </p:nvSpPr>
          <p:spPr>
            <a:xfrm>
              <a:off x="7840442" y="2440959"/>
              <a:ext cx="32747" cy="29945"/>
            </a:xfrm>
            <a:custGeom>
              <a:avLst/>
              <a:gdLst/>
              <a:ahLst/>
              <a:cxnLst/>
              <a:rect l="l" t="t" r="r" b="b"/>
              <a:pathLst>
                <a:path w="1169" h="1069" fill="none" extrusionOk="0">
                  <a:moveTo>
                    <a:pt x="1" y="1"/>
                  </a:moveTo>
                  <a:lnTo>
                    <a:pt x="1" y="634"/>
                  </a:lnTo>
                  <a:cubicBezTo>
                    <a:pt x="1" y="634"/>
                    <a:pt x="368" y="1068"/>
                    <a:pt x="1168" y="468"/>
                  </a:cubicBezTo>
                </a:path>
              </a:pathLst>
            </a:custGeom>
            <a:noFill/>
            <a:ln w="50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40"/>
            <p:cNvSpPr/>
            <p:nvPr/>
          </p:nvSpPr>
          <p:spPr>
            <a:xfrm>
              <a:off x="7775985" y="2458719"/>
              <a:ext cx="23390" cy="27116"/>
            </a:xfrm>
            <a:custGeom>
              <a:avLst/>
              <a:gdLst/>
              <a:ahLst/>
              <a:cxnLst/>
              <a:rect l="l" t="t" r="r" b="b"/>
              <a:pathLst>
                <a:path w="835" h="968" fill="none" extrusionOk="0">
                  <a:moveTo>
                    <a:pt x="100" y="0"/>
                  </a:moveTo>
                  <a:lnTo>
                    <a:pt x="0" y="701"/>
                  </a:lnTo>
                  <a:cubicBezTo>
                    <a:pt x="0" y="701"/>
                    <a:pt x="134" y="968"/>
                    <a:pt x="834" y="467"/>
                  </a:cubicBezTo>
                </a:path>
              </a:pathLst>
            </a:custGeom>
            <a:noFill/>
            <a:ln w="50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40"/>
            <p:cNvSpPr/>
            <p:nvPr/>
          </p:nvSpPr>
          <p:spPr>
            <a:xfrm>
              <a:off x="7818956" y="2404514"/>
              <a:ext cx="45828" cy="12185"/>
            </a:xfrm>
            <a:custGeom>
              <a:avLst/>
              <a:gdLst/>
              <a:ahLst/>
              <a:cxnLst/>
              <a:rect l="l" t="t" r="r" b="b"/>
              <a:pathLst>
                <a:path w="1636" h="435" fill="none" extrusionOk="0">
                  <a:moveTo>
                    <a:pt x="1" y="434"/>
                  </a:moveTo>
                  <a:cubicBezTo>
                    <a:pt x="468" y="67"/>
                    <a:pt x="1101" y="1"/>
                    <a:pt x="1635" y="301"/>
                  </a:cubicBezTo>
                </a:path>
              </a:pathLst>
            </a:custGeom>
            <a:noFill/>
            <a:ln w="50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40"/>
            <p:cNvSpPr/>
            <p:nvPr/>
          </p:nvSpPr>
          <p:spPr>
            <a:xfrm>
              <a:off x="7769430" y="2421350"/>
              <a:ext cx="18712" cy="23390"/>
            </a:xfrm>
            <a:custGeom>
              <a:avLst/>
              <a:gdLst/>
              <a:ahLst/>
              <a:cxnLst/>
              <a:rect l="l" t="t" r="r" b="b"/>
              <a:pathLst>
                <a:path w="668" h="835" fill="none" extrusionOk="0">
                  <a:moveTo>
                    <a:pt x="668" y="400"/>
                  </a:moveTo>
                  <a:cubicBezTo>
                    <a:pt x="668" y="400"/>
                    <a:pt x="167" y="0"/>
                    <a:pt x="1" y="834"/>
                  </a:cubicBezTo>
                </a:path>
              </a:pathLst>
            </a:custGeom>
            <a:noFill/>
            <a:ln w="50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40"/>
            <p:cNvSpPr/>
            <p:nvPr/>
          </p:nvSpPr>
          <p:spPr>
            <a:xfrm>
              <a:off x="7750746" y="2248065"/>
              <a:ext cx="463495" cy="347327"/>
            </a:xfrm>
            <a:custGeom>
              <a:avLst/>
              <a:gdLst/>
              <a:ahLst/>
              <a:cxnLst/>
              <a:rect l="l" t="t" r="r" b="b"/>
              <a:pathLst>
                <a:path w="16546" h="12399" extrusionOk="0">
                  <a:moveTo>
                    <a:pt x="4561" y="1"/>
                  </a:moveTo>
                  <a:cubicBezTo>
                    <a:pt x="2675" y="1"/>
                    <a:pt x="346" y="1219"/>
                    <a:pt x="0" y="1816"/>
                  </a:cubicBezTo>
                  <a:cubicBezTo>
                    <a:pt x="0" y="1816"/>
                    <a:pt x="3236" y="2784"/>
                    <a:pt x="4937" y="5352"/>
                  </a:cubicBezTo>
                  <a:cubicBezTo>
                    <a:pt x="6605" y="7921"/>
                    <a:pt x="7039" y="11490"/>
                    <a:pt x="10441" y="12257"/>
                  </a:cubicBezTo>
                  <a:cubicBezTo>
                    <a:pt x="10874" y="12356"/>
                    <a:pt x="11297" y="12399"/>
                    <a:pt x="11704" y="12399"/>
                  </a:cubicBezTo>
                  <a:cubicBezTo>
                    <a:pt x="14468" y="12399"/>
                    <a:pt x="16546" y="10423"/>
                    <a:pt x="16546" y="10423"/>
                  </a:cubicBezTo>
                  <a:cubicBezTo>
                    <a:pt x="16546" y="10423"/>
                    <a:pt x="13076" y="8254"/>
                    <a:pt x="11042" y="5419"/>
                  </a:cubicBezTo>
                  <a:cubicBezTo>
                    <a:pt x="8974" y="2584"/>
                    <a:pt x="6805" y="149"/>
                    <a:pt x="4904" y="15"/>
                  </a:cubicBezTo>
                  <a:cubicBezTo>
                    <a:pt x="4792" y="5"/>
                    <a:pt x="4677" y="1"/>
                    <a:pt x="4561" y="1"/>
                  </a:cubicBezTo>
                  <a:close/>
                </a:path>
              </a:pathLst>
            </a:custGeom>
            <a:solidFill>
              <a:schemeClr val="dk2"/>
            </a:solidFill>
            <a:ln w="108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40"/>
            <p:cNvSpPr/>
            <p:nvPr/>
          </p:nvSpPr>
          <p:spPr>
            <a:xfrm>
              <a:off x="7776910" y="2249409"/>
              <a:ext cx="598067" cy="963406"/>
            </a:xfrm>
            <a:custGeom>
              <a:avLst/>
              <a:gdLst/>
              <a:ahLst/>
              <a:cxnLst/>
              <a:rect l="l" t="t" r="r" b="b"/>
              <a:pathLst>
                <a:path w="21350" h="34392" fill="none" extrusionOk="0">
                  <a:moveTo>
                    <a:pt x="0" y="1035"/>
                  </a:moveTo>
                  <a:cubicBezTo>
                    <a:pt x="1201" y="34"/>
                    <a:pt x="2903" y="0"/>
                    <a:pt x="4137" y="934"/>
                  </a:cubicBezTo>
                  <a:cubicBezTo>
                    <a:pt x="6372" y="2536"/>
                    <a:pt x="7239" y="7639"/>
                    <a:pt x="9441" y="9207"/>
                  </a:cubicBezTo>
                  <a:cubicBezTo>
                    <a:pt x="11675" y="10808"/>
                    <a:pt x="18414" y="11642"/>
                    <a:pt x="19081" y="16145"/>
                  </a:cubicBezTo>
                  <a:cubicBezTo>
                    <a:pt x="19748" y="20649"/>
                    <a:pt x="16179" y="21949"/>
                    <a:pt x="16746" y="24918"/>
                  </a:cubicBezTo>
                  <a:cubicBezTo>
                    <a:pt x="17346" y="27854"/>
                    <a:pt x="20615" y="27687"/>
                    <a:pt x="21049" y="30422"/>
                  </a:cubicBezTo>
                  <a:cubicBezTo>
                    <a:pt x="21349" y="31957"/>
                    <a:pt x="20682" y="33524"/>
                    <a:pt x="19348" y="34392"/>
                  </a:cubicBezTo>
                </a:path>
              </a:pathLst>
            </a:custGeom>
            <a:solidFill>
              <a:schemeClr val="accent1"/>
            </a:solidFill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40"/>
            <p:cNvSpPr/>
            <p:nvPr/>
          </p:nvSpPr>
          <p:spPr>
            <a:xfrm>
              <a:off x="7812429" y="2150357"/>
              <a:ext cx="655044" cy="987721"/>
            </a:xfrm>
            <a:custGeom>
              <a:avLst/>
              <a:gdLst/>
              <a:ahLst/>
              <a:cxnLst/>
              <a:rect l="l" t="t" r="r" b="b"/>
              <a:pathLst>
                <a:path w="23384" h="35260" fill="none" extrusionOk="0">
                  <a:moveTo>
                    <a:pt x="0" y="3403"/>
                  </a:moveTo>
                  <a:cubicBezTo>
                    <a:pt x="0" y="3403"/>
                    <a:pt x="3536" y="1"/>
                    <a:pt x="7105" y="2869"/>
                  </a:cubicBezTo>
                  <a:cubicBezTo>
                    <a:pt x="10674" y="5771"/>
                    <a:pt x="10007" y="11109"/>
                    <a:pt x="12042" y="11942"/>
                  </a:cubicBezTo>
                  <a:cubicBezTo>
                    <a:pt x="14110" y="12810"/>
                    <a:pt x="20048" y="16145"/>
                    <a:pt x="21048" y="20382"/>
                  </a:cubicBezTo>
                  <a:cubicBezTo>
                    <a:pt x="22049" y="24618"/>
                    <a:pt x="16278" y="26053"/>
                    <a:pt x="17946" y="28755"/>
                  </a:cubicBezTo>
                  <a:cubicBezTo>
                    <a:pt x="19614" y="31456"/>
                    <a:pt x="23383" y="32691"/>
                    <a:pt x="22116" y="35259"/>
                  </a:cubicBezTo>
                </a:path>
              </a:pathLst>
            </a:custGeom>
            <a:solidFill>
              <a:schemeClr val="accent1"/>
            </a:solidFill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40"/>
            <p:cNvSpPr/>
            <p:nvPr/>
          </p:nvSpPr>
          <p:spPr>
            <a:xfrm>
              <a:off x="7720857" y="4692910"/>
              <a:ext cx="217741" cy="139390"/>
            </a:xfrm>
            <a:custGeom>
              <a:avLst/>
              <a:gdLst/>
              <a:ahLst/>
              <a:cxnLst/>
              <a:rect l="l" t="t" r="r" b="b"/>
              <a:pathLst>
                <a:path w="7773" h="4976" extrusionOk="0">
                  <a:moveTo>
                    <a:pt x="4570" y="1"/>
                  </a:moveTo>
                  <a:cubicBezTo>
                    <a:pt x="4570" y="1"/>
                    <a:pt x="3603" y="1869"/>
                    <a:pt x="2902" y="2469"/>
                  </a:cubicBezTo>
                  <a:cubicBezTo>
                    <a:pt x="2202" y="3103"/>
                    <a:pt x="267" y="3837"/>
                    <a:pt x="133" y="4137"/>
                  </a:cubicBezTo>
                  <a:cubicBezTo>
                    <a:pt x="0" y="4470"/>
                    <a:pt x="200" y="4637"/>
                    <a:pt x="600" y="4804"/>
                  </a:cubicBezTo>
                  <a:cubicBezTo>
                    <a:pt x="789" y="4890"/>
                    <a:pt x="1337" y="4975"/>
                    <a:pt x="1966" y="4975"/>
                  </a:cubicBezTo>
                  <a:cubicBezTo>
                    <a:pt x="2563" y="4975"/>
                    <a:pt x="3232" y="4898"/>
                    <a:pt x="3736" y="4671"/>
                  </a:cubicBezTo>
                  <a:cubicBezTo>
                    <a:pt x="4770" y="4170"/>
                    <a:pt x="5237" y="3470"/>
                    <a:pt x="5604" y="3270"/>
                  </a:cubicBezTo>
                  <a:cubicBezTo>
                    <a:pt x="5971" y="3036"/>
                    <a:pt x="7038" y="3036"/>
                    <a:pt x="7405" y="2369"/>
                  </a:cubicBezTo>
                  <a:cubicBezTo>
                    <a:pt x="7772" y="1702"/>
                    <a:pt x="7272" y="134"/>
                    <a:pt x="7272" y="134"/>
                  </a:cubicBezTo>
                  <a:lnTo>
                    <a:pt x="4570" y="1"/>
                  </a:lnTo>
                  <a:close/>
                </a:path>
              </a:pathLst>
            </a:custGeom>
            <a:solidFill>
              <a:schemeClr val="accent2"/>
            </a:solidFill>
            <a:ln w="108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40"/>
            <p:cNvSpPr/>
            <p:nvPr/>
          </p:nvSpPr>
          <p:spPr>
            <a:xfrm>
              <a:off x="8261862" y="4649939"/>
              <a:ext cx="185051" cy="181353"/>
            </a:xfrm>
            <a:custGeom>
              <a:avLst/>
              <a:gdLst/>
              <a:ahLst/>
              <a:cxnLst/>
              <a:rect l="l" t="t" r="r" b="b"/>
              <a:pathLst>
                <a:path w="6606" h="6474" extrusionOk="0">
                  <a:moveTo>
                    <a:pt x="5605" y="0"/>
                  </a:moveTo>
                  <a:lnTo>
                    <a:pt x="3036" y="701"/>
                  </a:lnTo>
                  <a:cubicBezTo>
                    <a:pt x="3036" y="701"/>
                    <a:pt x="2669" y="2769"/>
                    <a:pt x="2202" y="3569"/>
                  </a:cubicBezTo>
                  <a:cubicBezTo>
                    <a:pt x="1702" y="4337"/>
                    <a:pt x="68" y="5637"/>
                    <a:pt x="34" y="5971"/>
                  </a:cubicBezTo>
                  <a:cubicBezTo>
                    <a:pt x="1" y="6305"/>
                    <a:pt x="234" y="6405"/>
                    <a:pt x="668" y="6471"/>
                  </a:cubicBezTo>
                  <a:cubicBezTo>
                    <a:pt x="685" y="6473"/>
                    <a:pt x="704" y="6474"/>
                    <a:pt x="725" y="6474"/>
                  </a:cubicBezTo>
                  <a:cubicBezTo>
                    <a:pt x="1211" y="6474"/>
                    <a:pt x="2838" y="6106"/>
                    <a:pt x="3637" y="5371"/>
                  </a:cubicBezTo>
                  <a:cubicBezTo>
                    <a:pt x="4437" y="4603"/>
                    <a:pt x="4704" y="3803"/>
                    <a:pt x="4971" y="3469"/>
                  </a:cubicBezTo>
                  <a:cubicBezTo>
                    <a:pt x="5271" y="3169"/>
                    <a:pt x="6305" y="2835"/>
                    <a:pt x="6439" y="2102"/>
                  </a:cubicBezTo>
                  <a:cubicBezTo>
                    <a:pt x="6606" y="1368"/>
                    <a:pt x="5605" y="0"/>
                    <a:pt x="5605" y="0"/>
                  </a:cubicBezTo>
                  <a:close/>
                </a:path>
              </a:pathLst>
            </a:custGeom>
            <a:solidFill>
              <a:schemeClr val="accent2"/>
            </a:solidFill>
            <a:ln w="108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40"/>
            <p:cNvSpPr/>
            <p:nvPr/>
          </p:nvSpPr>
          <p:spPr>
            <a:xfrm>
              <a:off x="7753547" y="3133371"/>
              <a:ext cx="666277" cy="1563294"/>
            </a:xfrm>
            <a:custGeom>
              <a:avLst/>
              <a:gdLst/>
              <a:ahLst/>
              <a:cxnLst/>
              <a:rect l="l" t="t" r="r" b="b"/>
              <a:pathLst>
                <a:path w="23785" h="55807" extrusionOk="0">
                  <a:moveTo>
                    <a:pt x="12443" y="0"/>
                  </a:moveTo>
                  <a:cubicBezTo>
                    <a:pt x="12443" y="0"/>
                    <a:pt x="10622" y="837"/>
                    <a:pt x="7063" y="837"/>
                  </a:cubicBezTo>
                  <a:cubicBezTo>
                    <a:pt x="6129" y="837"/>
                    <a:pt x="5075" y="780"/>
                    <a:pt x="3903" y="634"/>
                  </a:cubicBezTo>
                  <a:cubicBezTo>
                    <a:pt x="3903" y="634"/>
                    <a:pt x="734" y="12976"/>
                    <a:pt x="367" y="19781"/>
                  </a:cubicBezTo>
                  <a:cubicBezTo>
                    <a:pt x="1" y="26553"/>
                    <a:pt x="2069" y="43498"/>
                    <a:pt x="2569" y="47101"/>
                  </a:cubicBezTo>
                  <a:cubicBezTo>
                    <a:pt x="3069" y="50670"/>
                    <a:pt x="3403" y="55674"/>
                    <a:pt x="3403" y="55674"/>
                  </a:cubicBezTo>
                  <a:lnTo>
                    <a:pt x="6072" y="55807"/>
                  </a:lnTo>
                  <a:cubicBezTo>
                    <a:pt x="6072" y="55807"/>
                    <a:pt x="7439" y="45867"/>
                    <a:pt x="7372" y="40629"/>
                  </a:cubicBezTo>
                  <a:cubicBezTo>
                    <a:pt x="7239" y="33691"/>
                    <a:pt x="6972" y="27553"/>
                    <a:pt x="7439" y="25052"/>
                  </a:cubicBezTo>
                  <a:cubicBezTo>
                    <a:pt x="7940" y="22583"/>
                    <a:pt x="7906" y="16246"/>
                    <a:pt x="7906" y="16245"/>
                  </a:cubicBezTo>
                  <a:lnTo>
                    <a:pt x="7906" y="16245"/>
                  </a:lnTo>
                  <a:cubicBezTo>
                    <a:pt x="7906" y="16246"/>
                    <a:pt x="8607" y="20348"/>
                    <a:pt x="9074" y="22483"/>
                  </a:cubicBezTo>
                  <a:cubicBezTo>
                    <a:pt x="9074" y="22483"/>
                    <a:pt x="9707" y="29755"/>
                    <a:pt x="10408" y="31756"/>
                  </a:cubicBezTo>
                  <a:cubicBezTo>
                    <a:pt x="11075" y="33791"/>
                    <a:pt x="21216" y="54740"/>
                    <a:pt x="21216" y="54740"/>
                  </a:cubicBezTo>
                  <a:lnTo>
                    <a:pt x="23784" y="54172"/>
                  </a:lnTo>
                  <a:cubicBezTo>
                    <a:pt x="23784" y="54172"/>
                    <a:pt x="20749" y="40396"/>
                    <a:pt x="19648" y="37094"/>
                  </a:cubicBezTo>
                  <a:cubicBezTo>
                    <a:pt x="18547" y="33791"/>
                    <a:pt x="16846" y="31023"/>
                    <a:pt x="16579" y="29055"/>
                  </a:cubicBezTo>
                  <a:cubicBezTo>
                    <a:pt x="15912" y="23784"/>
                    <a:pt x="17313" y="16946"/>
                    <a:pt x="16212" y="11675"/>
                  </a:cubicBezTo>
                  <a:cubicBezTo>
                    <a:pt x="15545" y="8306"/>
                    <a:pt x="14844" y="2669"/>
                    <a:pt x="12443" y="0"/>
                  </a:cubicBezTo>
                  <a:close/>
                </a:path>
              </a:pathLst>
            </a:custGeom>
            <a:solidFill>
              <a:schemeClr val="dk2"/>
            </a:solidFill>
            <a:ln w="108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40"/>
            <p:cNvSpPr/>
            <p:nvPr/>
          </p:nvSpPr>
          <p:spPr>
            <a:xfrm>
              <a:off x="8039471" y="2663938"/>
              <a:ext cx="327074" cy="735776"/>
            </a:xfrm>
            <a:custGeom>
              <a:avLst/>
              <a:gdLst/>
              <a:ahLst/>
              <a:cxnLst/>
              <a:rect l="l" t="t" r="r" b="b"/>
              <a:pathLst>
                <a:path w="11676" h="26266" extrusionOk="0">
                  <a:moveTo>
                    <a:pt x="1464" y="1"/>
                  </a:moveTo>
                  <a:cubicBezTo>
                    <a:pt x="226" y="1"/>
                    <a:pt x="1" y="1014"/>
                    <a:pt x="1" y="1014"/>
                  </a:cubicBezTo>
                  <a:lnTo>
                    <a:pt x="1335" y="6518"/>
                  </a:lnTo>
                  <a:lnTo>
                    <a:pt x="4170" y="10988"/>
                  </a:lnTo>
                  <a:lnTo>
                    <a:pt x="6906" y="15658"/>
                  </a:lnTo>
                  <a:cubicBezTo>
                    <a:pt x="6906" y="15658"/>
                    <a:pt x="5138" y="21895"/>
                    <a:pt x="4037" y="25231"/>
                  </a:cubicBezTo>
                  <a:lnTo>
                    <a:pt x="6872" y="26265"/>
                  </a:lnTo>
                  <a:cubicBezTo>
                    <a:pt x="11676" y="21295"/>
                    <a:pt x="11009" y="15591"/>
                    <a:pt x="11276" y="15191"/>
                  </a:cubicBezTo>
                  <a:cubicBezTo>
                    <a:pt x="11542" y="14757"/>
                    <a:pt x="6405" y="5350"/>
                    <a:pt x="6405" y="5350"/>
                  </a:cubicBezTo>
                  <a:cubicBezTo>
                    <a:pt x="6405" y="5350"/>
                    <a:pt x="5772" y="1614"/>
                    <a:pt x="3070" y="413"/>
                  </a:cubicBezTo>
                  <a:cubicBezTo>
                    <a:pt x="2403" y="113"/>
                    <a:pt x="1877" y="1"/>
                    <a:pt x="146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40"/>
            <p:cNvSpPr/>
            <p:nvPr/>
          </p:nvSpPr>
          <p:spPr>
            <a:xfrm>
              <a:off x="8039471" y="2641864"/>
              <a:ext cx="327074" cy="757850"/>
            </a:xfrm>
            <a:custGeom>
              <a:avLst/>
              <a:gdLst/>
              <a:ahLst/>
              <a:cxnLst/>
              <a:rect l="l" t="t" r="r" b="b"/>
              <a:pathLst>
                <a:path w="11676" h="27054" fill="none" extrusionOk="0">
                  <a:moveTo>
                    <a:pt x="1335" y="7306"/>
                  </a:moveTo>
                  <a:lnTo>
                    <a:pt x="4170" y="11776"/>
                  </a:lnTo>
                  <a:lnTo>
                    <a:pt x="6906" y="16446"/>
                  </a:lnTo>
                  <a:cubicBezTo>
                    <a:pt x="6906" y="16446"/>
                    <a:pt x="5138" y="22683"/>
                    <a:pt x="4037" y="26019"/>
                  </a:cubicBezTo>
                  <a:lnTo>
                    <a:pt x="6872" y="27053"/>
                  </a:lnTo>
                  <a:cubicBezTo>
                    <a:pt x="11676" y="22083"/>
                    <a:pt x="11009" y="16379"/>
                    <a:pt x="11276" y="15979"/>
                  </a:cubicBezTo>
                  <a:cubicBezTo>
                    <a:pt x="11542" y="15545"/>
                    <a:pt x="6405" y="6138"/>
                    <a:pt x="6405" y="6138"/>
                  </a:cubicBezTo>
                  <a:cubicBezTo>
                    <a:pt x="6405" y="6138"/>
                    <a:pt x="5772" y="2402"/>
                    <a:pt x="3070" y="1201"/>
                  </a:cubicBezTo>
                  <a:cubicBezTo>
                    <a:pt x="401" y="0"/>
                    <a:pt x="1" y="1802"/>
                    <a:pt x="1" y="1802"/>
                  </a:cubicBezTo>
                </a:path>
              </a:pathLst>
            </a:custGeom>
            <a:noFill/>
            <a:ln w="108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40"/>
            <p:cNvSpPr/>
            <p:nvPr/>
          </p:nvSpPr>
          <p:spPr>
            <a:xfrm>
              <a:off x="7988096" y="3370721"/>
              <a:ext cx="243905" cy="298109"/>
            </a:xfrm>
            <a:custGeom>
              <a:avLst/>
              <a:gdLst/>
              <a:ahLst/>
              <a:cxnLst/>
              <a:rect l="l" t="t" r="r" b="b"/>
              <a:pathLst>
                <a:path w="8707" h="10642" extrusionOk="0">
                  <a:moveTo>
                    <a:pt x="5838" y="0"/>
                  </a:moveTo>
                  <a:lnTo>
                    <a:pt x="3269" y="5604"/>
                  </a:lnTo>
                  <a:cubicBezTo>
                    <a:pt x="3269" y="5604"/>
                    <a:pt x="2035" y="5838"/>
                    <a:pt x="1701" y="6138"/>
                  </a:cubicBezTo>
                  <a:cubicBezTo>
                    <a:pt x="1401" y="6471"/>
                    <a:pt x="1134" y="7205"/>
                    <a:pt x="567" y="7739"/>
                  </a:cubicBezTo>
                  <a:cubicBezTo>
                    <a:pt x="0" y="8306"/>
                    <a:pt x="867" y="9040"/>
                    <a:pt x="867" y="9040"/>
                  </a:cubicBezTo>
                  <a:lnTo>
                    <a:pt x="1701" y="7939"/>
                  </a:lnTo>
                  <a:lnTo>
                    <a:pt x="867" y="10641"/>
                  </a:lnTo>
                  <a:cubicBezTo>
                    <a:pt x="1301" y="10541"/>
                    <a:pt x="1668" y="10307"/>
                    <a:pt x="2002" y="10041"/>
                  </a:cubicBezTo>
                  <a:cubicBezTo>
                    <a:pt x="2502" y="9540"/>
                    <a:pt x="3069" y="9307"/>
                    <a:pt x="4036" y="8673"/>
                  </a:cubicBezTo>
                  <a:cubicBezTo>
                    <a:pt x="5004" y="8073"/>
                    <a:pt x="5204" y="5971"/>
                    <a:pt x="5204" y="5971"/>
                  </a:cubicBezTo>
                  <a:lnTo>
                    <a:pt x="8706" y="1034"/>
                  </a:lnTo>
                  <a:lnTo>
                    <a:pt x="5838" y="0"/>
                  </a:lnTo>
                  <a:close/>
                </a:path>
              </a:pathLst>
            </a:custGeom>
            <a:solidFill>
              <a:schemeClr val="lt1"/>
            </a:solidFill>
            <a:ln w="108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40"/>
            <p:cNvSpPr txBox="1"/>
            <p:nvPr/>
          </p:nvSpPr>
          <p:spPr>
            <a:xfrm>
              <a:off x="4581575" y="3274750"/>
              <a:ext cx="718800" cy="12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800" b="1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rPr>
                <a:t>UPDATING…</a:t>
              </a:r>
              <a:endParaRPr sz="800" b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p45"/>
          <p:cNvSpPr txBox="1">
            <a:spLocks noGrp="1"/>
          </p:cNvSpPr>
          <p:nvPr>
            <p:ph type="title"/>
          </p:nvPr>
        </p:nvSpPr>
        <p:spPr>
          <a:xfrm>
            <a:off x="2632589" y="528778"/>
            <a:ext cx="6495629" cy="184872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Предотвращение утечек (</a:t>
            </a:r>
            <a:r>
              <a:rPr lang="ru-RU" sz="16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ru-RU" sz="16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Leak</a:t>
            </a:r>
            <a:r>
              <a:rPr lang="ru-RU" sz="16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Prevention</a:t>
            </a:r>
            <a:r>
              <a:rPr lang="ru-RU" sz="16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DLP</a:t>
            </a:r>
            <a:r>
              <a:rPr lang="ru-RU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- </a:t>
            </a:r>
            <a:r>
              <a:rPr lang="ru-RU" sz="1600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3" tooltip="Технология"/>
              </a:rPr>
              <a:t>технологии</a:t>
            </a:r>
            <a:r>
              <a:rPr lang="ru-RU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предотвращения </a:t>
            </a:r>
            <a:r>
              <a:rPr lang="ru-RU" sz="1600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4" tooltip="Утечка информации"/>
              </a:rPr>
              <a:t>утечек конфиденциальной информации</a:t>
            </a:r>
            <a:r>
              <a:rPr lang="ru-RU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из </a:t>
            </a:r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ИС </a:t>
            </a:r>
            <a:r>
              <a:rPr lang="ru-RU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вовне, а также </a:t>
            </a:r>
            <a:br>
              <a:rPr lang="ru-RU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технические устройства </a:t>
            </a:r>
            <a:br>
              <a:rPr lang="ru-RU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1600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5" tooltip="Программное обеспечение"/>
              </a:rPr>
              <a:t>программные</a:t>
            </a:r>
            <a:r>
              <a:rPr lang="ru-RU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или </a:t>
            </a:r>
            <a:br>
              <a:rPr lang="ru-RU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программно-аппаратные) </a:t>
            </a:r>
            <a:br>
              <a:rPr lang="ru-RU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для предотвращения утечек.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19" name="Google Shape;1019;p45"/>
          <p:cNvSpPr txBox="1">
            <a:spLocks noGrp="1"/>
          </p:cNvSpPr>
          <p:nvPr>
            <p:ph type="subTitle" idx="1"/>
          </p:nvPr>
        </p:nvSpPr>
        <p:spPr>
          <a:xfrm>
            <a:off x="311310" y="2230106"/>
            <a:ext cx="4693475" cy="27087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DLP-системы строятся на анализе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потоков данных, пересекающих периметр защищаемой информационной системы. При </a:t>
            </a:r>
            <a:r>
              <a:rPr lang="ru-RU" sz="18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6" tooltip="Детектирование"/>
              </a:rPr>
              <a:t>детектировании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в этом потоке конфиденциальной информации срабатывает активная компонента системы, и передача сообщения (пакета, потока, сессии) блокируется.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020" name="Google Shape;1020;p45"/>
          <p:cNvGrpSpPr/>
          <p:nvPr/>
        </p:nvGrpSpPr>
        <p:grpSpPr>
          <a:xfrm>
            <a:off x="5355617" y="1386716"/>
            <a:ext cx="3358964" cy="3338718"/>
            <a:chOff x="5218457" y="1295398"/>
            <a:chExt cx="3358964" cy="3338718"/>
          </a:xfrm>
        </p:grpSpPr>
        <p:sp>
          <p:nvSpPr>
            <p:cNvPr id="1021" name="Google Shape;1021;p45"/>
            <p:cNvSpPr/>
            <p:nvPr/>
          </p:nvSpPr>
          <p:spPr>
            <a:xfrm>
              <a:off x="5618646" y="2970240"/>
              <a:ext cx="1180738" cy="140258"/>
            </a:xfrm>
            <a:custGeom>
              <a:avLst/>
              <a:gdLst/>
              <a:ahLst/>
              <a:cxnLst/>
              <a:rect l="l" t="t" r="r" b="b"/>
              <a:pathLst>
                <a:path w="59543" h="7073" fill="none" extrusionOk="0">
                  <a:moveTo>
                    <a:pt x="0" y="7072"/>
                  </a:moveTo>
                  <a:lnTo>
                    <a:pt x="59543" y="1"/>
                  </a:lnTo>
                </a:path>
              </a:pathLst>
            </a:custGeom>
            <a:noFill/>
            <a:ln w="10850" cap="flat" cmpd="sng">
              <a:solidFill>
                <a:schemeClr val="dk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45"/>
            <p:cNvSpPr/>
            <p:nvPr/>
          </p:nvSpPr>
          <p:spPr>
            <a:xfrm>
              <a:off x="5652377" y="2588572"/>
              <a:ext cx="1182066" cy="271889"/>
            </a:xfrm>
            <a:custGeom>
              <a:avLst/>
              <a:gdLst/>
              <a:ahLst/>
              <a:cxnLst/>
              <a:rect l="l" t="t" r="r" b="b"/>
              <a:pathLst>
                <a:path w="59610" h="13711" fill="none" extrusionOk="0">
                  <a:moveTo>
                    <a:pt x="1" y="0"/>
                  </a:moveTo>
                  <a:lnTo>
                    <a:pt x="59610" y="13710"/>
                  </a:lnTo>
                </a:path>
              </a:pathLst>
            </a:custGeom>
            <a:noFill/>
            <a:ln w="10850" cap="flat" cmpd="sng">
              <a:solidFill>
                <a:schemeClr val="dk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45"/>
            <p:cNvSpPr/>
            <p:nvPr/>
          </p:nvSpPr>
          <p:spPr>
            <a:xfrm>
              <a:off x="5840901" y="2150012"/>
              <a:ext cx="943273" cy="577489"/>
            </a:xfrm>
            <a:custGeom>
              <a:avLst/>
              <a:gdLst/>
              <a:ahLst/>
              <a:cxnLst/>
              <a:rect l="l" t="t" r="r" b="b"/>
              <a:pathLst>
                <a:path w="47568" h="29122" fill="none" extrusionOk="0">
                  <a:moveTo>
                    <a:pt x="0" y="1"/>
                  </a:moveTo>
                  <a:lnTo>
                    <a:pt x="47568" y="29121"/>
                  </a:lnTo>
                </a:path>
              </a:pathLst>
            </a:custGeom>
            <a:noFill/>
            <a:ln w="10850" cap="flat" cmpd="sng">
              <a:solidFill>
                <a:schemeClr val="dk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45"/>
            <p:cNvSpPr/>
            <p:nvPr/>
          </p:nvSpPr>
          <p:spPr>
            <a:xfrm>
              <a:off x="6368081" y="2111641"/>
              <a:ext cx="527220" cy="599322"/>
            </a:xfrm>
            <a:custGeom>
              <a:avLst/>
              <a:gdLst/>
              <a:ahLst/>
              <a:cxnLst/>
              <a:rect l="l" t="t" r="r" b="b"/>
              <a:pathLst>
                <a:path w="26587" h="30223" fill="none" extrusionOk="0">
                  <a:moveTo>
                    <a:pt x="1" y="1"/>
                  </a:moveTo>
                  <a:lnTo>
                    <a:pt x="26587" y="30223"/>
                  </a:lnTo>
                </a:path>
              </a:pathLst>
            </a:custGeom>
            <a:noFill/>
            <a:ln w="10850" cap="flat" cmpd="sng">
              <a:solidFill>
                <a:schemeClr val="dk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45"/>
            <p:cNvSpPr/>
            <p:nvPr/>
          </p:nvSpPr>
          <p:spPr>
            <a:xfrm>
              <a:off x="6934307" y="1712126"/>
              <a:ext cx="20" cy="976350"/>
            </a:xfrm>
            <a:custGeom>
              <a:avLst/>
              <a:gdLst/>
              <a:ahLst/>
              <a:cxnLst/>
              <a:rect l="l" t="t" r="r" b="b"/>
              <a:pathLst>
                <a:path w="1" h="49236" fill="none" extrusionOk="0">
                  <a:moveTo>
                    <a:pt x="1" y="0"/>
                  </a:moveTo>
                  <a:lnTo>
                    <a:pt x="1" y="49235"/>
                  </a:lnTo>
                </a:path>
              </a:pathLst>
            </a:custGeom>
            <a:noFill/>
            <a:ln w="10850" cap="flat" cmpd="sng">
              <a:solidFill>
                <a:schemeClr val="dk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45"/>
            <p:cNvSpPr/>
            <p:nvPr/>
          </p:nvSpPr>
          <p:spPr>
            <a:xfrm>
              <a:off x="7056024" y="1678375"/>
              <a:ext cx="726968" cy="1037882"/>
            </a:xfrm>
            <a:custGeom>
              <a:avLst/>
              <a:gdLst/>
              <a:ahLst/>
              <a:cxnLst/>
              <a:rect l="l" t="t" r="r" b="b"/>
              <a:pathLst>
                <a:path w="36660" h="52339" fill="none" extrusionOk="0">
                  <a:moveTo>
                    <a:pt x="36660" y="1"/>
                  </a:moveTo>
                  <a:lnTo>
                    <a:pt x="0" y="52338"/>
                  </a:lnTo>
                </a:path>
              </a:pathLst>
            </a:custGeom>
            <a:noFill/>
            <a:ln w="10850" cap="flat" cmpd="sng">
              <a:solidFill>
                <a:schemeClr val="dk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45"/>
            <p:cNvSpPr/>
            <p:nvPr/>
          </p:nvSpPr>
          <p:spPr>
            <a:xfrm>
              <a:off x="7095049" y="2061371"/>
              <a:ext cx="1076888" cy="726988"/>
            </a:xfrm>
            <a:custGeom>
              <a:avLst/>
              <a:gdLst/>
              <a:ahLst/>
              <a:cxnLst/>
              <a:rect l="l" t="t" r="r" b="b"/>
              <a:pathLst>
                <a:path w="54306" h="36661" fill="none" extrusionOk="0">
                  <a:moveTo>
                    <a:pt x="54306" y="1"/>
                  </a:moveTo>
                  <a:lnTo>
                    <a:pt x="0" y="36660"/>
                  </a:lnTo>
                </a:path>
              </a:pathLst>
            </a:custGeom>
            <a:noFill/>
            <a:ln w="10850" cap="flat" cmpd="sng">
              <a:solidFill>
                <a:schemeClr val="dk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45"/>
            <p:cNvSpPr/>
            <p:nvPr/>
          </p:nvSpPr>
          <p:spPr>
            <a:xfrm>
              <a:off x="7116882" y="2627597"/>
              <a:ext cx="1026619" cy="249402"/>
            </a:xfrm>
            <a:custGeom>
              <a:avLst/>
              <a:gdLst/>
              <a:ahLst/>
              <a:cxnLst/>
              <a:rect l="l" t="t" r="r" b="b"/>
              <a:pathLst>
                <a:path w="51771" h="12577" fill="none" extrusionOk="0">
                  <a:moveTo>
                    <a:pt x="51771" y="1"/>
                  </a:moveTo>
                  <a:lnTo>
                    <a:pt x="0" y="12576"/>
                  </a:lnTo>
                </a:path>
              </a:pathLst>
            </a:custGeom>
            <a:noFill/>
            <a:ln w="10850" cap="flat" cmpd="sng">
              <a:solidFill>
                <a:schemeClr val="dk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45"/>
            <p:cNvSpPr/>
            <p:nvPr/>
          </p:nvSpPr>
          <p:spPr>
            <a:xfrm>
              <a:off x="7161202" y="3004645"/>
              <a:ext cx="960466" cy="305620"/>
            </a:xfrm>
            <a:custGeom>
              <a:avLst/>
              <a:gdLst/>
              <a:ahLst/>
              <a:cxnLst/>
              <a:rect l="l" t="t" r="r" b="b"/>
              <a:pathLst>
                <a:path w="48435" h="15412" fill="none" extrusionOk="0">
                  <a:moveTo>
                    <a:pt x="48435" y="15411"/>
                  </a:moveTo>
                  <a:lnTo>
                    <a:pt x="0" y="0"/>
                  </a:lnTo>
                </a:path>
              </a:pathLst>
            </a:custGeom>
            <a:noFill/>
            <a:ln w="10850" cap="flat" cmpd="sng">
              <a:solidFill>
                <a:schemeClr val="dk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45"/>
            <p:cNvSpPr/>
            <p:nvPr/>
          </p:nvSpPr>
          <p:spPr>
            <a:xfrm>
              <a:off x="8163331" y="3168024"/>
              <a:ext cx="332728" cy="300980"/>
            </a:xfrm>
            <a:custGeom>
              <a:avLst/>
              <a:gdLst/>
              <a:ahLst/>
              <a:cxnLst/>
              <a:rect l="l" t="t" r="r" b="b"/>
              <a:pathLst>
                <a:path w="16779" h="15178" extrusionOk="0">
                  <a:moveTo>
                    <a:pt x="3436" y="0"/>
                  </a:moveTo>
                  <a:cubicBezTo>
                    <a:pt x="1535" y="0"/>
                    <a:pt x="0" y="1535"/>
                    <a:pt x="0" y="3470"/>
                  </a:cubicBezTo>
                  <a:lnTo>
                    <a:pt x="0" y="11742"/>
                  </a:lnTo>
                  <a:cubicBezTo>
                    <a:pt x="0" y="13643"/>
                    <a:pt x="1535" y="15178"/>
                    <a:pt x="3436" y="15178"/>
                  </a:cubicBezTo>
                  <a:lnTo>
                    <a:pt x="13310" y="15178"/>
                  </a:lnTo>
                  <a:cubicBezTo>
                    <a:pt x="15211" y="15178"/>
                    <a:pt x="16779" y="13643"/>
                    <a:pt x="16779" y="11742"/>
                  </a:cubicBezTo>
                  <a:lnTo>
                    <a:pt x="16779" y="3470"/>
                  </a:lnTo>
                  <a:cubicBezTo>
                    <a:pt x="16779" y="1535"/>
                    <a:pt x="15211" y="0"/>
                    <a:pt x="13310" y="0"/>
                  </a:cubicBezTo>
                  <a:close/>
                </a:path>
              </a:pathLst>
            </a:custGeom>
            <a:solidFill>
              <a:srgbClr val="FFFFFF"/>
            </a:solidFill>
            <a:ln w="10850" cap="flat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45"/>
            <p:cNvSpPr/>
            <p:nvPr/>
          </p:nvSpPr>
          <p:spPr>
            <a:xfrm>
              <a:off x="8339282" y="3245421"/>
              <a:ext cx="98575" cy="18541"/>
            </a:xfrm>
            <a:custGeom>
              <a:avLst/>
              <a:gdLst/>
              <a:ahLst/>
              <a:cxnLst/>
              <a:rect l="l" t="t" r="r" b="b"/>
              <a:pathLst>
                <a:path w="4971" h="935" extrusionOk="0">
                  <a:moveTo>
                    <a:pt x="0" y="0"/>
                  </a:moveTo>
                  <a:lnTo>
                    <a:pt x="0" y="934"/>
                  </a:lnTo>
                  <a:lnTo>
                    <a:pt x="4970" y="934"/>
                  </a:lnTo>
                  <a:lnTo>
                    <a:pt x="497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45"/>
            <p:cNvSpPr/>
            <p:nvPr/>
          </p:nvSpPr>
          <p:spPr>
            <a:xfrm>
              <a:off x="8339282" y="3355220"/>
              <a:ext cx="98575" cy="19195"/>
            </a:xfrm>
            <a:custGeom>
              <a:avLst/>
              <a:gdLst/>
              <a:ahLst/>
              <a:cxnLst/>
              <a:rect l="l" t="t" r="r" b="b"/>
              <a:pathLst>
                <a:path w="4971" h="968" extrusionOk="0">
                  <a:moveTo>
                    <a:pt x="0" y="0"/>
                  </a:moveTo>
                  <a:lnTo>
                    <a:pt x="0" y="968"/>
                  </a:lnTo>
                  <a:lnTo>
                    <a:pt x="4970" y="968"/>
                  </a:lnTo>
                  <a:lnTo>
                    <a:pt x="497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45"/>
            <p:cNvSpPr/>
            <p:nvPr/>
          </p:nvSpPr>
          <p:spPr>
            <a:xfrm>
              <a:off x="8205668" y="3205067"/>
              <a:ext cx="98575" cy="99229"/>
            </a:xfrm>
            <a:custGeom>
              <a:avLst/>
              <a:gdLst/>
              <a:ahLst/>
              <a:cxnLst/>
              <a:rect l="l" t="t" r="r" b="b"/>
              <a:pathLst>
                <a:path w="4971" h="5004" extrusionOk="0">
                  <a:moveTo>
                    <a:pt x="2002" y="0"/>
                  </a:moveTo>
                  <a:lnTo>
                    <a:pt x="2002" y="2035"/>
                  </a:lnTo>
                  <a:lnTo>
                    <a:pt x="0" y="2035"/>
                  </a:lnTo>
                  <a:lnTo>
                    <a:pt x="0" y="2969"/>
                  </a:lnTo>
                  <a:lnTo>
                    <a:pt x="2002" y="2969"/>
                  </a:lnTo>
                  <a:lnTo>
                    <a:pt x="2002" y="5004"/>
                  </a:lnTo>
                  <a:lnTo>
                    <a:pt x="2969" y="5004"/>
                  </a:lnTo>
                  <a:lnTo>
                    <a:pt x="2969" y="2969"/>
                  </a:lnTo>
                  <a:lnTo>
                    <a:pt x="4970" y="2969"/>
                  </a:lnTo>
                  <a:lnTo>
                    <a:pt x="4970" y="2035"/>
                  </a:lnTo>
                  <a:lnTo>
                    <a:pt x="2969" y="2035"/>
                  </a:lnTo>
                  <a:lnTo>
                    <a:pt x="29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45"/>
            <p:cNvSpPr/>
            <p:nvPr/>
          </p:nvSpPr>
          <p:spPr>
            <a:xfrm>
              <a:off x="8212946" y="3332732"/>
              <a:ext cx="83365" cy="83365"/>
            </a:xfrm>
            <a:custGeom>
              <a:avLst/>
              <a:gdLst/>
              <a:ahLst/>
              <a:cxnLst/>
              <a:rect l="l" t="t" r="r" b="b"/>
              <a:pathLst>
                <a:path w="4204" h="4204" extrusionOk="0">
                  <a:moveTo>
                    <a:pt x="701" y="0"/>
                  </a:moveTo>
                  <a:lnTo>
                    <a:pt x="0" y="667"/>
                  </a:lnTo>
                  <a:lnTo>
                    <a:pt x="1434" y="2102"/>
                  </a:lnTo>
                  <a:lnTo>
                    <a:pt x="0" y="3503"/>
                  </a:lnTo>
                  <a:lnTo>
                    <a:pt x="701" y="4203"/>
                  </a:lnTo>
                  <a:lnTo>
                    <a:pt x="2102" y="2769"/>
                  </a:lnTo>
                  <a:lnTo>
                    <a:pt x="3536" y="4203"/>
                  </a:lnTo>
                  <a:lnTo>
                    <a:pt x="4203" y="3503"/>
                  </a:lnTo>
                  <a:lnTo>
                    <a:pt x="2802" y="2102"/>
                  </a:lnTo>
                  <a:lnTo>
                    <a:pt x="4203" y="667"/>
                  </a:lnTo>
                  <a:lnTo>
                    <a:pt x="3536" y="0"/>
                  </a:lnTo>
                  <a:lnTo>
                    <a:pt x="2102" y="1401"/>
                  </a:lnTo>
                  <a:lnTo>
                    <a:pt x="7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45"/>
            <p:cNvSpPr/>
            <p:nvPr/>
          </p:nvSpPr>
          <p:spPr>
            <a:xfrm>
              <a:off x="8378308" y="3322143"/>
              <a:ext cx="25819" cy="25819"/>
            </a:xfrm>
            <a:custGeom>
              <a:avLst/>
              <a:gdLst/>
              <a:ahLst/>
              <a:cxnLst/>
              <a:rect l="l" t="t" r="r" b="b"/>
              <a:pathLst>
                <a:path w="1302" h="1302" extrusionOk="0">
                  <a:moveTo>
                    <a:pt x="667" y="1"/>
                  </a:moveTo>
                  <a:cubicBezTo>
                    <a:pt x="301" y="1"/>
                    <a:pt x="0" y="301"/>
                    <a:pt x="0" y="668"/>
                  </a:cubicBezTo>
                  <a:cubicBezTo>
                    <a:pt x="0" y="1001"/>
                    <a:pt x="301" y="1302"/>
                    <a:pt x="667" y="1302"/>
                  </a:cubicBezTo>
                  <a:cubicBezTo>
                    <a:pt x="1001" y="1302"/>
                    <a:pt x="1301" y="1001"/>
                    <a:pt x="1301" y="668"/>
                  </a:cubicBezTo>
                  <a:cubicBezTo>
                    <a:pt x="1301" y="301"/>
                    <a:pt x="1001" y="1"/>
                    <a:pt x="6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45"/>
            <p:cNvSpPr/>
            <p:nvPr/>
          </p:nvSpPr>
          <p:spPr>
            <a:xfrm>
              <a:off x="8378308" y="3384984"/>
              <a:ext cx="25819" cy="25819"/>
            </a:xfrm>
            <a:custGeom>
              <a:avLst/>
              <a:gdLst/>
              <a:ahLst/>
              <a:cxnLst/>
              <a:rect l="l" t="t" r="r" b="b"/>
              <a:pathLst>
                <a:path w="1302" h="1302" extrusionOk="0">
                  <a:moveTo>
                    <a:pt x="667" y="1"/>
                  </a:moveTo>
                  <a:cubicBezTo>
                    <a:pt x="301" y="1"/>
                    <a:pt x="0" y="267"/>
                    <a:pt x="0" y="634"/>
                  </a:cubicBezTo>
                  <a:cubicBezTo>
                    <a:pt x="0" y="1001"/>
                    <a:pt x="301" y="1301"/>
                    <a:pt x="667" y="1301"/>
                  </a:cubicBezTo>
                  <a:cubicBezTo>
                    <a:pt x="1001" y="1301"/>
                    <a:pt x="1301" y="1001"/>
                    <a:pt x="1301" y="634"/>
                  </a:cubicBezTo>
                  <a:cubicBezTo>
                    <a:pt x="1301" y="267"/>
                    <a:pt x="1001" y="1"/>
                    <a:pt x="6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45"/>
            <p:cNvSpPr/>
            <p:nvPr/>
          </p:nvSpPr>
          <p:spPr>
            <a:xfrm>
              <a:off x="8189130" y="2405660"/>
              <a:ext cx="385654" cy="359062"/>
            </a:xfrm>
            <a:custGeom>
              <a:avLst/>
              <a:gdLst/>
              <a:ahLst/>
              <a:cxnLst/>
              <a:rect l="l" t="t" r="r" b="b"/>
              <a:pathLst>
                <a:path w="19448" h="18107" extrusionOk="0">
                  <a:moveTo>
                    <a:pt x="9794" y="0"/>
                  </a:moveTo>
                  <a:cubicBezTo>
                    <a:pt x="9315" y="0"/>
                    <a:pt x="8829" y="39"/>
                    <a:pt x="8339" y="118"/>
                  </a:cubicBezTo>
                  <a:cubicBezTo>
                    <a:pt x="3403" y="885"/>
                    <a:pt x="0" y="5522"/>
                    <a:pt x="801" y="10459"/>
                  </a:cubicBezTo>
                  <a:cubicBezTo>
                    <a:pt x="1495" y="14924"/>
                    <a:pt x="5354" y="18106"/>
                    <a:pt x="9737" y="18106"/>
                  </a:cubicBezTo>
                  <a:cubicBezTo>
                    <a:pt x="10201" y="18106"/>
                    <a:pt x="10670" y="18071"/>
                    <a:pt x="11141" y="17997"/>
                  </a:cubicBezTo>
                  <a:cubicBezTo>
                    <a:pt x="16078" y="17197"/>
                    <a:pt x="19447" y="12594"/>
                    <a:pt x="18680" y="7623"/>
                  </a:cubicBezTo>
                  <a:cubicBezTo>
                    <a:pt x="17989" y="3176"/>
                    <a:pt x="14157" y="0"/>
                    <a:pt x="97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45"/>
            <p:cNvSpPr/>
            <p:nvPr/>
          </p:nvSpPr>
          <p:spPr>
            <a:xfrm>
              <a:off x="8121648" y="2389439"/>
              <a:ext cx="455773" cy="390314"/>
            </a:xfrm>
            <a:custGeom>
              <a:avLst/>
              <a:gdLst/>
              <a:ahLst/>
              <a:cxnLst/>
              <a:rect l="l" t="t" r="r" b="b"/>
              <a:pathLst>
                <a:path w="22984" h="19683" extrusionOk="0">
                  <a:moveTo>
                    <a:pt x="13143" y="1570"/>
                  </a:moveTo>
                  <a:cubicBezTo>
                    <a:pt x="17713" y="1603"/>
                    <a:pt x="21416" y="5272"/>
                    <a:pt x="21416" y="9842"/>
                  </a:cubicBezTo>
                  <a:cubicBezTo>
                    <a:pt x="21416" y="14852"/>
                    <a:pt x="17340" y="18152"/>
                    <a:pt x="13082" y="18152"/>
                  </a:cubicBezTo>
                  <a:cubicBezTo>
                    <a:pt x="11045" y="18152"/>
                    <a:pt x="8967" y="17397"/>
                    <a:pt x="7273" y="15713"/>
                  </a:cubicBezTo>
                  <a:cubicBezTo>
                    <a:pt x="2069" y="10509"/>
                    <a:pt x="5772" y="1570"/>
                    <a:pt x="13143" y="1570"/>
                  </a:cubicBezTo>
                  <a:close/>
                  <a:moveTo>
                    <a:pt x="13075" y="1"/>
                  </a:moveTo>
                  <a:cubicBezTo>
                    <a:pt x="10660" y="1"/>
                    <a:pt x="8201" y="898"/>
                    <a:pt x="6205" y="2904"/>
                  </a:cubicBezTo>
                  <a:cubicBezTo>
                    <a:pt x="1" y="9108"/>
                    <a:pt x="4371" y="19683"/>
                    <a:pt x="13143" y="19683"/>
                  </a:cubicBezTo>
                  <a:cubicBezTo>
                    <a:pt x="18581" y="19683"/>
                    <a:pt x="22984" y="15280"/>
                    <a:pt x="22984" y="9842"/>
                  </a:cubicBezTo>
                  <a:cubicBezTo>
                    <a:pt x="22984" y="3929"/>
                    <a:pt x="18127" y="1"/>
                    <a:pt x="130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45"/>
            <p:cNvSpPr/>
            <p:nvPr/>
          </p:nvSpPr>
          <p:spPr>
            <a:xfrm>
              <a:off x="8297600" y="2462235"/>
              <a:ext cx="183923" cy="232685"/>
            </a:xfrm>
            <a:custGeom>
              <a:avLst/>
              <a:gdLst/>
              <a:ahLst/>
              <a:cxnLst/>
              <a:rect l="l" t="t" r="r" b="b"/>
              <a:pathLst>
                <a:path w="9275" h="11734" extrusionOk="0">
                  <a:moveTo>
                    <a:pt x="4537" y="0"/>
                  </a:moveTo>
                  <a:cubicBezTo>
                    <a:pt x="3937" y="0"/>
                    <a:pt x="3437" y="467"/>
                    <a:pt x="3437" y="1068"/>
                  </a:cubicBezTo>
                  <a:cubicBezTo>
                    <a:pt x="3437" y="1134"/>
                    <a:pt x="3437" y="1201"/>
                    <a:pt x="3470" y="1268"/>
                  </a:cubicBezTo>
                  <a:cubicBezTo>
                    <a:pt x="2102" y="1768"/>
                    <a:pt x="1202" y="3069"/>
                    <a:pt x="1202" y="4503"/>
                  </a:cubicBezTo>
                  <a:lnTo>
                    <a:pt x="1202" y="8807"/>
                  </a:lnTo>
                  <a:cubicBezTo>
                    <a:pt x="1068" y="9107"/>
                    <a:pt x="701" y="9340"/>
                    <a:pt x="1" y="9340"/>
                  </a:cubicBezTo>
                  <a:lnTo>
                    <a:pt x="1" y="10541"/>
                  </a:lnTo>
                  <a:lnTo>
                    <a:pt x="3503" y="10541"/>
                  </a:lnTo>
                  <a:lnTo>
                    <a:pt x="3503" y="10608"/>
                  </a:lnTo>
                  <a:cubicBezTo>
                    <a:pt x="3503" y="11358"/>
                    <a:pt x="4070" y="11734"/>
                    <a:pt x="4637" y="11734"/>
                  </a:cubicBezTo>
                  <a:cubicBezTo>
                    <a:pt x="5204" y="11734"/>
                    <a:pt x="5772" y="11358"/>
                    <a:pt x="5772" y="10608"/>
                  </a:cubicBezTo>
                  <a:lnTo>
                    <a:pt x="5772" y="10541"/>
                  </a:lnTo>
                  <a:lnTo>
                    <a:pt x="9274" y="10541"/>
                  </a:lnTo>
                  <a:lnTo>
                    <a:pt x="9274" y="9340"/>
                  </a:lnTo>
                  <a:cubicBezTo>
                    <a:pt x="8540" y="9340"/>
                    <a:pt x="8207" y="9073"/>
                    <a:pt x="8073" y="8773"/>
                  </a:cubicBezTo>
                  <a:lnTo>
                    <a:pt x="8073" y="4503"/>
                  </a:lnTo>
                  <a:cubicBezTo>
                    <a:pt x="8073" y="3069"/>
                    <a:pt x="7206" y="1802"/>
                    <a:pt x="5872" y="1301"/>
                  </a:cubicBezTo>
                  <a:cubicBezTo>
                    <a:pt x="5905" y="1234"/>
                    <a:pt x="5905" y="1134"/>
                    <a:pt x="5905" y="1068"/>
                  </a:cubicBezTo>
                  <a:cubicBezTo>
                    <a:pt x="5905" y="467"/>
                    <a:pt x="5405" y="0"/>
                    <a:pt x="48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45"/>
            <p:cNvSpPr/>
            <p:nvPr/>
          </p:nvSpPr>
          <p:spPr>
            <a:xfrm>
              <a:off x="8201682" y="1845740"/>
              <a:ext cx="228243" cy="284442"/>
            </a:xfrm>
            <a:custGeom>
              <a:avLst/>
              <a:gdLst/>
              <a:ahLst/>
              <a:cxnLst/>
              <a:rect l="l" t="t" r="r" b="b"/>
              <a:pathLst>
                <a:path w="11510" h="14344" extrusionOk="0">
                  <a:moveTo>
                    <a:pt x="5733" y="3711"/>
                  </a:moveTo>
                  <a:cubicBezTo>
                    <a:pt x="6779" y="3711"/>
                    <a:pt x="7773" y="4518"/>
                    <a:pt x="7773" y="5738"/>
                  </a:cubicBezTo>
                  <a:cubicBezTo>
                    <a:pt x="7773" y="6872"/>
                    <a:pt x="6873" y="7773"/>
                    <a:pt x="5738" y="7773"/>
                  </a:cubicBezTo>
                  <a:cubicBezTo>
                    <a:pt x="3937" y="7773"/>
                    <a:pt x="3036" y="5571"/>
                    <a:pt x="4304" y="4303"/>
                  </a:cubicBezTo>
                  <a:cubicBezTo>
                    <a:pt x="4724" y="3894"/>
                    <a:pt x="5234" y="3711"/>
                    <a:pt x="5733" y="3711"/>
                  </a:cubicBezTo>
                  <a:close/>
                  <a:moveTo>
                    <a:pt x="5738" y="0"/>
                  </a:moveTo>
                  <a:cubicBezTo>
                    <a:pt x="2569" y="0"/>
                    <a:pt x="1" y="2569"/>
                    <a:pt x="1" y="5738"/>
                  </a:cubicBezTo>
                  <a:cubicBezTo>
                    <a:pt x="1" y="8940"/>
                    <a:pt x="5738" y="14344"/>
                    <a:pt x="5738" y="14344"/>
                  </a:cubicBezTo>
                  <a:cubicBezTo>
                    <a:pt x="5738" y="14344"/>
                    <a:pt x="11509" y="8907"/>
                    <a:pt x="11509" y="5738"/>
                  </a:cubicBezTo>
                  <a:cubicBezTo>
                    <a:pt x="11509" y="2569"/>
                    <a:pt x="8941" y="0"/>
                    <a:pt x="57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45"/>
            <p:cNvSpPr/>
            <p:nvPr/>
          </p:nvSpPr>
          <p:spPr>
            <a:xfrm>
              <a:off x="7677813" y="1386676"/>
              <a:ext cx="334711" cy="220946"/>
            </a:xfrm>
            <a:custGeom>
              <a:avLst/>
              <a:gdLst/>
              <a:ahLst/>
              <a:cxnLst/>
              <a:rect l="l" t="t" r="r" b="b"/>
              <a:pathLst>
                <a:path w="16879" h="11142" extrusionOk="0">
                  <a:moveTo>
                    <a:pt x="1401" y="0"/>
                  </a:moveTo>
                  <a:cubicBezTo>
                    <a:pt x="634" y="0"/>
                    <a:pt x="0" y="634"/>
                    <a:pt x="0" y="1401"/>
                  </a:cubicBezTo>
                  <a:lnTo>
                    <a:pt x="0" y="9741"/>
                  </a:lnTo>
                  <a:cubicBezTo>
                    <a:pt x="0" y="10508"/>
                    <a:pt x="634" y="11142"/>
                    <a:pt x="1401" y="11142"/>
                  </a:cubicBezTo>
                  <a:lnTo>
                    <a:pt x="15478" y="11142"/>
                  </a:lnTo>
                  <a:cubicBezTo>
                    <a:pt x="16278" y="11142"/>
                    <a:pt x="16879" y="10508"/>
                    <a:pt x="16879" y="9741"/>
                  </a:cubicBezTo>
                  <a:lnTo>
                    <a:pt x="16879" y="1401"/>
                  </a:lnTo>
                  <a:cubicBezTo>
                    <a:pt x="16879" y="634"/>
                    <a:pt x="16278" y="0"/>
                    <a:pt x="15478" y="0"/>
                  </a:cubicBezTo>
                  <a:close/>
                </a:path>
              </a:pathLst>
            </a:custGeom>
            <a:solidFill>
              <a:schemeClr val="lt1"/>
            </a:solidFill>
            <a:ln w="108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45"/>
            <p:cNvSpPr/>
            <p:nvPr/>
          </p:nvSpPr>
          <p:spPr>
            <a:xfrm>
              <a:off x="7773057" y="1431491"/>
              <a:ext cx="144224" cy="131988"/>
            </a:xfrm>
            <a:custGeom>
              <a:avLst/>
              <a:gdLst/>
              <a:ahLst/>
              <a:cxnLst/>
              <a:rect l="l" t="t" r="r" b="b"/>
              <a:pathLst>
                <a:path w="7273" h="6656" extrusionOk="0">
                  <a:moveTo>
                    <a:pt x="3624" y="0"/>
                  </a:moveTo>
                  <a:cubicBezTo>
                    <a:pt x="2778" y="0"/>
                    <a:pt x="1935" y="326"/>
                    <a:pt x="1301" y="976"/>
                  </a:cubicBezTo>
                  <a:cubicBezTo>
                    <a:pt x="1" y="2277"/>
                    <a:pt x="1" y="4378"/>
                    <a:pt x="1301" y="5679"/>
                  </a:cubicBezTo>
                  <a:cubicBezTo>
                    <a:pt x="1935" y="6330"/>
                    <a:pt x="2778" y="6655"/>
                    <a:pt x="3624" y="6655"/>
                  </a:cubicBezTo>
                  <a:cubicBezTo>
                    <a:pt x="4470" y="6655"/>
                    <a:pt x="5321" y="6330"/>
                    <a:pt x="5971" y="5679"/>
                  </a:cubicBezTo>
                  <a:cubicBezTo>
                    <a:pt x="7272" y="4378"/>
                    <a:pt x="7272" y="2277"/>
                    <a:pt x="5971" y="976"/>
                  </a:cubicBezTo>
                  <a:cubicBezTo>
                    <a:pt x="5321" y="326"/>
                    <a:pt x="4470" y="0"/>
                    <a:pt x="36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45"/>
            <p:cNvSpPr/>
            <p:nvPr/>
          </p:nvSpPr>
          <p:spPr>
            <a:xfrm>
              <a:off x="7933799" y="1413129"/>
              <a:ext cx="44994" cy="44994"/>
            </a:xfrm>
            <a:custGeom>
              <a:avLst/>
              <a:gdLst/>
              <a:ahLst/>
              <a:cxnLst/>
              <a:rect l="l" t="t" r="r" b="b"/>
              <a:pathLst>
                <a:path w="2269" h="2269" extrusionOk="0">
                  <a:moveTo>
                    <a:pt x="1134" y="1"/>
                  </a:moveTo>
                  <a:cubicBezTo>
                    <a:pt x="501" y="1"/>
                    <a:pt x="0" y="501"/>
                    <a:pt x="0" y="1135"/>
                  </a:cubicBezTo>
                  <a:cubicBezTo>
                    <a:pt x="0" y="1769"/>
                    <a:pt x="501" y="2269"/>
                    <a:pt x="1134" y="2269"/>
                  </a:cubicBezTo>
                  <a:cubicBezTo>
                    <a:pt x="1735" y="2269"/>
                    <a:pt x="2269" y="1769"/>
                    <a:pt x="2269" y="1135"/>
                  </a:cubicBezTo>
                  <a:cubicBezTo>
                    <a:pt x="2269" y="501"/>
                    <a:pt x="1735" y="1"/>
                    <a:pt x="11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45"/>
            <p:cNvSpPr/>
            <p:nvPr/>
          </p:nvSpPr>
          <p:spPr>
            <a:xfrm>
              <a:off x="6663112" y="1319194"/>
              <a:ext cx="313552" cy="310260"/>
            </a:xfrm>
            <a:custGeom>
              <a:avLst/>
              <a:gdLst/>
              <a:ahLst/>
              <a:cxnLst/>
              <a:rect l="l" t="t" r="r" b="b"/>
              <a:pathLst>
                <a:path w="15812" h="15646" extrusionOk="0">
                  <a:moveTo>
                    <a:pt x="2168" y="1"/>
                  </a:moveTo>
                  <a:cubicBezTo>
                    <a:pt x="968" y="1"/>
                    <a:pt x="0" y="968"/>
                    <a:pt x="0" y="2169"/>
                  </a:cubicBezTo>
                  <a:lnTo>
                    <a:pt x="0" y="8841"/>
                  </a:lnTo>
                  <a:cubicBezTo>
                    <a:pt x="0" y="10041"/>
                    <a:pt x="968" y="11009"/>
                    <a:pt x="2168" y="11009"/>
                  </a:cubicBezTo>
                  <a:lnTo>
                    <a:pt x="4737" y="11009"/>
                  </a:lnTo>
                  <a:lnTo>
                    <a:pt x="6972" y="15646"/>
                  </a:lnTo>
                  <a:lnTo>
                    <a:pt x="8239" y="11009"/>
                  </a:lnTo>
                  <a:lnTo>
                    <a:pt x="11609" y="11009"/>
                  </a:lnTo>
                  <a:lnTo>
                    <a:pt x="11609" y="10242"/>
                  </a:lnTo>
                  <a:cubicBezTo>
                    <a:pt x="11609" y="9074"/>
                    <a:pt x="12543" y="8140"/>
                    <a:pt x="13710" y="8140"/>
                  </a:cubicBezTo>
                  <a:lnTo>
                    <a:pt x="15812" y="8140"/>
                  </a:lnTo>
                  <a:lnTo>
                    <a:pt x="15812" y="2169"/>
                  </a:lnTo>
                  <a:cubicBezTo>
                    <a:pt x="15812" y="968"/>
                    <a:pt x="14844" y="1"/>
                    <a:pt x="136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45"/>
            <p:cNvSpPr/>
            <p:nvPr/>
          </p:nvSpPr>
          <p:spPr>
            <a:xfrm>
              <a:off x="6905871" y="1492508"/>
              <a:ext cx="213668" cy="211685"/>
            </a:xfrm>
            <a:custGeom>
              <a:avLst/>
              <a:gdLst/>
              <a:ahLst/>
              <a:cxnLst/>
              <a:rect l="l" t="t" r="r" b="b"/>
              <a:pathLst>
                <a:path w="10775" h="10675" extrusionOk="0">
                  <a:moveTo>
                    <a:pt x="1468" y="1"/>
                  </a:moveTo>
                  <a:cubicBezTo>
                    <a:pt x="667" y="34"/>
                    <a:pt x="0" y="668"/>
                    <a:pt x="0" y="1502"/>
                  </a:cubicBezTo>
                  <a:lnTo>
                    <a:pt x="0" y="6038"/>
                  </a:lnTo>
                  <a:cubicBezTo>
                    <a:pt x="0" y="6839"/>
                    <a:pt x="667" y="7506"/>
                    <a:pt x="1468" y="7506"/>
                  </a:cubicBezTo>
                  <a:lnTo>
                    <a:pt x="5171" y="7506"/>
                  </a:lnTo>
                  <a:lnTo>
                    <a:pt x="6005" y="10675"/>
                  </a:lnTo>
                  <a:lnTo>
                    <a:pt x="7539" y="7506"/>
                  </a:lnTo>
                  <a:lnTo>
                    <a:pt x="9307" y="7506"/>
                  </a:lnTo>
                  <a:cubicBezTo>
                    <a:pt x="10108" y="7506"/>
                    <a:pt x="10775" y="6839"/>
                    <a:pt x="10775" y="6038"/>
                  </a:cubicBezTo>
                  <a:lnTo>
                    <a:pt x="10775" y="1502"/>
                  </a:lnTo>
                  <a:cubicBezTo>
                    <a:pt x="10775" y="668"/>
                    <a:pt x="10108" y="1"/>
                    <a:pt x="93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45"/>
            <p:cNvSpPr/>
            <p:nvPr/>
          </p:nvSpPr>
          <p:spPr>
            <a:xfrm>
              <a:off x="6725279" y="1379398"/>
              <a:ext cx="188544" cy="20"/>
            </a:xfrm>
            <a:custGeom>
              <a:avLst/>
              <a:gdLst/>
              <a:ahLst/>
              <a:cxnLst/>
              <a:rect l="l" t="t" r="r" b="b"/>
              <a:pathLst>
                <a:path w="9508" h="1" fill="none" extrusionOk="0">
                  <a:moveTo>
                    <a:pt x="1" y="0"/>
                  </a:moveTo>
                  <a:lnTo>
                    <a:pt x="9508" y="0"/>
                  </a:lnTo>
                </a:path>
              </a:pathLst>
            </a:custGeom>
            <a:noFill/>
            <a:ln w="10850" cap="rnd" cmpd="sng">
              <a:solidFill>
                <a:srgbClr val="92E3A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45"/>
            <p:cNvSpPr/>
            <p:nvPr/>
          </p:nvSpPr>
          <p:spPr>
            <a:xfrm>
              <a:off x="6725279" y="1425701"/>
              <a:ext cx="188544" cy="20"/>
            </a:xfrm>
            <a:custGeom>
              <a:avLst/>
              <a:gdLst/>
              <a:ahLst/>
              <a:cxnLst/>
              <a:rect l="l" t="t" r="r" b="b"/>
              <a:pathLst>
                <a:path w="9508" h="1" fill="none" extrusionOk="0">
                  <a:moveTo>
                    <a:pt x="1" y="0"/>
                  </a:moveTo>
                  <a:lnTo>
                    <a:pt x="9508" y="0"/>
                  </a:lnTo>
                </a:path>
              </a:pathLst>
            </a:custGeom>
            <a:noFill/>
            <a:ln w="10850" cap="rnd" cmpd="sng">
              <a:solidFill>
                <a:srgbClr val="92E3A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45"/>
            <p:cNvSpPr/>
            <p:nvPr/>
          </p:nvSpPr>
          <p:spPr>
            <a:xfrm>
              <a:off x="6725279" y="1472004"/>
              <a:ext cx="188544" cy="20"/>
            </a:xfrm>
            <a:custGeom>
              <a:avLst/>
              <a:gdLst/>
              <a:ahLst/>
              <a:cxnLst/>
              <a:rect l="l" t="t" r="r" b="b"/>
              <a:pathLst>
                <a:path w="9508" h="1" fill="none" extrusionOk="0">
                  <a:moveTo>
                    <a:pt x="1" y="0"/>
                  </a:moveTo>
                  <a:lnTo>
                    <a:pt x="9508" y="0"/>
                  </a:lnTo>
                </a:path>
              </a:pathLst>
            </a:custGeom>
            <a:noFill/>
            <a:ln w="10850" cap="rnd" cmpd="sng">
              <a:solidFill>
                <a:srgbClr val="92E3A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45"/>
            <p:cNvSpPr/>
            <p:nvPr/>
          </p:nvSpPr>
          <p:spPr>
            <a:xfrm>
              <a:off x="5757555" y="1414457"/>
              <a:ext cx="305620" cy="297688"/>
            </a:xfrm>
            <a:custGeom>
              <a:avLst/>
              <a:gdLst/>
              <a:ahLst/>
              <a:cxnLst/>
              <a:rect l="l" t="t" r="r" b="b"/>
              <a:pathLst>
                <a:path w="15412" h="15012" extrusionOk="0">
                  <a:moveTo>
                    <a:pt x="7736" y="4923"/>
                  </a:moveTo>
                  <a:cubicBezTo>
                    <a:pt x="8368" y="4923"/>
                    <a:pt x="9013" y="5155"/>
                    <a:pt x="9540" y="5671"/>
                  </a:cubicBezTo>
                  <a:cubicBezTo>
                    <a:pt x="11142" y="7306"/>
                    <a:pt x="10007" y="10074"/>
                    <a:pt x="7739" y="10074"/>
                  </a:cubicBezTo>
                  <a:cubicBezTo>
                    <a:pt x="6305" y="10074"/>
                    <a:pt x="5137" y="8940"/>
                    <a:pt x="5137" y="7506"/>
                  </a:cubicBezTo>
                  <a:cubicBezTo>
                    <a:pt x="5137" y="5946"/>
                    <a:pt x="6408" y="4923"/>
                    <a:pt x="7736" y="4923"/>
                  </a:cubicBezTo>
                  <a:close/>
                  <a:moveTo>
                    <a:pt x="6372" y="0"/>
                  </a:moveTo>
                  <a:lnTo>
                    <a:pt x="6205" y="2135"/>
                  </a:lnTo>
                  <a:cubicBezTo>
                    <a:pt x="5538" y="2302"/>
                    <a:pt x="4971" y="2602"/>
                    <a:pt x="4437" y="3003"/>
                  </a:cubicBezTo>
                  <a:lnTo>
                    <a:pt x="2636" y="1802"/>
                  </a:lnTo>
                  <a:lnTo>
                    <a:pt x="934" y="3903"/>
                  </a:lnTo>
                  <a:lnTo>
                    <a:pt x="2535" y="5404"/>
                  </a:lnTo>
                  <a:cubicBezTo>
                    <a:pt x="2269" y="6005"/>
                    <a:pt x="2135" y="6638"/>
                    <a:pt x="2102" y="7272"/>
                  </a:cubicBezTo>
                  <a:lnTo>
                    <a:pt x="0" y="7939"/>
                  </a:lnTo>
                  <a:lnTo>
                    <a:pt x="634" y="10575"/>
                  </a:lnTo>
                  <a:lnTo>
                    <a:pt x="2869" y="10274"/>
                  </a:lnTo>
                  <a:cubicBezTo>
                    <a:pt x="3169" y="10808"/>
                    <a:pt x="3570" y="11275"/>
                    <a:pt x="4037" y="11709"/>
                  </a:cubicBezTo>
                  <a:lnTo>
                    <a:pt x="3203" y="13810"/>
                  </a:lnTo>
                  <a:lnTo>
                    <a:pt x="5638" y="15011"/>
                  </a:lnTo>
                  <a:lnTo>
                    <a:pt x="6805" y="13010"/>
                  </a:lnTo>
                  <a:cubicBezTo>
                    <a:pt x="7105" y="13076"/>
                    <a:pt x="7406" y="13110"/>
                    <a:pt x="7706" y="13110"/>
                  </a:cubicBezTo>
                  <a:cubicBezTo>
                    <a:pt x="8006" y="13110"/>
                    <a:pt x="8306" y="13076"/>
                    <a:pt x="8606" y="13010"/>
                  </a:cubicBezTo>
                  <a:lnTo>
                    <a:pt x="9774" y="15011"/>
                  </a:lnTo>
                  <a:lnTo>
                    <a:pt x="12209" y="13844"/>
                  </a:lnTo>
                  <a:lnTo>
                    <a:pt x="11375" y="11709"/>
                  </a:lnTo>
                  <a:cubicBezTo>
                    <a:pt x="11842" y="11309"/>
                    <a:pt x="12242" y="10808"/>
                    <a:pt x="12576" y="10274"/>
                  </a:cubicBezTo>
                  <a:lnTo>
                    <a:pt x="14811" y="10608"/>
                  </a:lnTo>
                  <a:lnTo>
                    <a:pt x="15411" y="7973"/>
                  </a:lnTo>
                  <a:lnTo>
                    <a:pt x="13310" y="7306"/>
                  </a:lnTo>
                  <a:cubicBezTo>
                    <a:pt x="13276" y="6638"/>
                    <a:pt x="13143" y="6005"/>
                    <a:pt x="12910" y="5438"/>
                  </a:cubicBezTo>
                  <a:lnTo>
                    <a:pt x="14511" y="3937"/>
                  </a:lnTo>
                  <a:lnTo>
                    <a:pt x="12809" y="1802"/>
                  </a:lnTo>
                  <a:lnTo>
                    <a:pt x="11008" y="3003"/>
                  </a:lnTo>
                  <a:cubicBezTo>
                    <a:pt x="10474" y="2602"/>
                    <a:pt x="9874" y="2302"/>
                    <a:pt x="9274" y="2135"/>
                  </a:cubicBezTo>
                  <a:lnTo>
                    <a:pt x="9073" y="0"/>
                  </a:lnTo>
                  <a:close/>
                </a:path>
              </a:pathLst>
            </a:custGeom>
            <a:solidFill>
              <a:schemeClr val="accent2"/>
            </a:solidFill>
            <a:ln w="108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5"/>
            <p:cNvSpPr/>
            <p:nvPr/>
          </p:nvSpPr>
          <p:spPr>
            <a:xfrm>
              <a:off x="6016852" y="1295398"/>
              <a:ext cx="207065" cy="201770"/>
            </a:xfrm>
            <a:custGeom>
              <a:avLst/>
              <a:gdLst/>
              <a:ahLst/>
              <a:cxnLst/>
              <a:rect l="l" t="t" r="r" b="b"/>
              <a:pathLst>
                <a:path w="10442" h="10175" extrusionOk="0">
                  <a:moveTo>
                    <a:pt x="5213" y="3318"/>
                  </a:moveTo>
                  <a:cubicBezTo>
                    <a:pt x="5642" y="3318"/>
                    <a:pt x="6081" y="3479"/>
                    <a:pt x="6438" y="3836"/>
                  </a:cubicBezTo>
                  <a:cubicBezTo>
                    <a:pt x="7539" y="4937"/>
                    <a:pt x="6772" y="6805"/>
                    <a:pt x="5204" y="6805"/>
                  </a:cubicBezTo>
                  <a:cubicBezTo>
                    <a:pt x="4270" y="6805"/>
                    <a:pt x="3469" y="6038"/>
                    <a:pt x="3469" y="5070"/>
                  </a:cubicBezTo>
                  <a:cubicBezTo>
                    <a:pt x="3469" y="4012"/>
                    <a:pt x="4321" y="3318"/>
                    <a:pt x="5213" y="3318"/>
                  </a:cubicBezTo>
                  <a:close/>
                  <a:moveTo>
                    <a:pt x="4303" y="0"/>
                  </a:moveTo>
                  <a:lnTo>
                    <a:pt x="4203" y="1434"/>
                  </a:lnTo>
                  <a:cubicBezTo>
                    <a:pt x="3770" y="1568"/>
                    <a:pt x="3336" y="1768"/>
                    <a:pt x="3002" y="2035"/>
                  </a:cubicBezTo>
                  <a:lnTo>
                    <a:pt x="1768" y="1201"/>
                  </a:lnTo>
                  <a:lnTo>
                    <a:pt x="634" y="2635"/>
                  </a:lnTo>
                  <a:lnTo>
                    <a:pt x="1702" y="3636"/>
                  </a:lnTo>
                  <a:cubicBezTo>
                    <a:pt x="1535" y="4036"/>
                    <a:pt x="1435" y="4470"/>
                    <a:pt x="1435" y="4904"/>
                  </a:cubicBezTo>
                  <a:lnTo>
                    <a:pt x="0" y="5337"/>
                  </a:lnTo>
                  <a:lnTo>
                    <a:pt x="401" y="7139"/>
                  </a:lnTo>
                  <a:lnTo>
                    <a:pt x="1935" y="6938"/>
                  </a:lnTo>
                  <a:cubicBezTo>
                    <a:pt x="2135" y="7305"/>
                    <a:pt x="2402" y="7639"/>
                    <a:pt x="2702" y="7906"/>
                  </a:cubicBezTo>
                  <a:lnTo>
                    <a:pt x="2169" y="9340"/>
                  </a:lnTo>
                  <a:lnTo>
                    <a:pt x="3836" y="10141"/>
                  </a:lnTo>
                  <a:lnTo>
                    <a:pt x="4604" y="8806"/>
                  </a:lnTo>
                  <a:cubicBezTo>
                    <a:pt x="4804" y="8840"/>
                    <a:pt x="5037" y="8873"/>
                    <a:pt x="5237" y="8873"/>
                  </a:cubicBezTo>
                  <a:cubicBezTo>
                    <a:pt x="5438" y="8873"/>
                    <a:pt x="5638" y="8840"/>
                    <a:pt x="5838" y="8806"/>
                  </a:cubicBezTo>
                  <a:lnTo>
                    <a:pt x="6638" y="10174"/>
                  </a:lnTo>
                  <a:lnTo>
                    <a:pt x="8306" y="9373"/>
                  </a:lnTo>
                  <a:lnTo>
                    <a:pt x="7739" y="7906"/>
                  </a:lnTo>
                  <a:cubicBezTo>
                    <a:pt x="8039" y="7639"/>
                    <a:pt x="8306" y="7305"/>
                    <a:pt x="8506" y="6938"/>
                  </a:cubicBezTo>
                  <a:lnTo>
                    <a:pt x="10041" y="7172"/>
                  </a:lnTo>
                  <a:lnTo>
                    <a:pt x="10441" y="5371"/>
                  </a:lnTo>
                  <a:lnTo>
                    <a:pt x="9007" y="4904"/>
                  </a:lnTo>
                  <a:cubicBezTo>
                    <a:pt x="9007" y="4470"/>
                    <a:pt x="8907" y="4070"/>
                    <a:pt x="8740" y="3669"/>
                  </a:cubicBezTo>
                  <a:lnTo>
                    <a:pt x="9841" y="2635"/>
                  </a:lnTo>
                  <a:lnTo>
                    <a:pt x="8673" y="1201"/>
                  </a:lnTo>
                  <a:lnTo>
                    <a:pt x="7472" y="2035"/>
                  </a:lnTo>
                  <a:cubicBezTo>
                    <a:pt x="7105" y="1768"/>
                    <a:pt x="6705" y="1568"/>
                    <a:pt x="6271" y="1434"/>
                  </a:cubicBezTo>
                  <a:lnTo>
                    <a:pt x="613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5"/>
            <p:cNvSpPr/>
            <p:nvPr/>
          </p:nvSpPr>
          <p:spPr>
            <a:xfrm>
              <a:off x="6075053" y="1809352"/>
              <a:ext cx="350614" cy="240796"/>
            </a:xfrm>
            <a:custGeom>
              <a:avLst/>
              <a:gdLst/>
              <a:ahLst/>
              <a:cxnLst/>
              <a:rect l="l" t="t" r="r" b="b"/>
              <a:pathLst>
                <a:path w="17681" h="12143" extrusionOk="0">
                  <a:moveTo>
                    <a:pt x="1" y="1"/>
                  </a:moveTo>
                  <a:lnTo>
                    <a:pt x="1" y="12143"/>
                  </a:lnTo>
                  <a:lnTo>
                    <a:pt x="17680" y="12143"/>
                  </a:lnTo>
                  <a:lnTo>
                    <a:pt x="17680" y="1"/>
                  </a:lnTo>
                  <a:close/>
                </a:path>
              </a:pathLst>
            </a:custGeom>
            <a:solidFill>
              <a:schemeClr val="lt1"/>
            </a:solidFill>
            <a:ln w="108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45"/>
            <p:cNvSpPr/>
            <p:nvPr/>
          </p:nvSpPr>
          <p:spPr>
            <a:xfrm>
              <a:off x="6075053" y="1809352"/>
              <a:ext cx="350614" cy="120408"/>
            </a:xfrm>
            <a:custGeom>
              <a:avLst/>
              <a:gdLst/>
              <a:ahLst/>
              <a:cxnLst/>
              <a:rect l="l" t="t" r="r" b="b"/>
              <a:pathLst>
                <a:path w="17681" h="6072" extrusionOk="0">
                  <a:moveTo>
                    <a:pt x="1" y="1"/>
                  </a:moveTo>
                  <a:lnTo>
                    <a:pt x="8840" y="6072"/>
                  </a:lnTo>
                  <a:lnTo>
                    <a:pt x="17680" y="1"/>
                  </a:lnTo>
                  <a:close/>
                </a:path>
              </a:pathLst>
            </a:custGeom>
            <a:solidFill>
              <a:schemeClr val="lt1"/>
            </a:solidFill>
            <a:ln w="108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5"/>
            <p:cNvSpPr/>
            <p:nvPr/>
          </p:nvSpPr>
          <p:spPr>
            <a:xfrm>
              <a:off x="5401686" y="1877488"/>
              <a:ext cx="336039" cy="336713"/>
            </a:xfrm>
            <a:custGeom>
              <a:avLst/>
              <a:gdLst/>
              <a:ahLst/>
              <a:cxnLst/>
              <a:rect l="l" t="t" r="r" b="b"/>
              <a:pathLst>
                <a:path w="16946" h="16980" extrusionOk="0">
                  <a:moveTo>
                    <a:pt x="8473" y="0"/>
                  </a:moveTo>
                  <a:cubicBezTo>
                    <a:pt x="3803" y="0"/>
                    <a:pt x="0" y="3803"/>
                    <a:pt x="0" y="8473"/>
                  </a:cubicBezTo>
                  <a:cubicBezTo>
                    <a:pt x="0" y="13177"/>
                    <a:pt x="3803" y="16979"/>
                    <a:pt x="8473" y="16979"/>
                  </a:cubicBezTo>
                  <a:cubicBezTo>
                    <a:pt x="13143" y="16979"/>
                    <a:pt x="16946" y="13177"/>
                    <a:pt x="16946" y="8473"/>
                  </a:cubicBezTo>
                  <a:cubicBezTo>
                    <a:pt x="16946" y="3803"/>
                    <a:pt x="13143" y="0"/>
                    <a:pt x="8473" y="0"/>
                  </a:cubicBezTo>
                  <a:close/>
                </a:path>
              </a:pathLst>
            </a:custGeom>
            <a:solidFill>
              <a:srgbClr val="FFFFFF"/>
            </a:solidFill>
            <a:ln w="208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5"/>
            <p:cNvSpPr/>
            <p:nvPr/>
          </p:nvSpPr>
          <p:spPr>
            <a:xfrm>
              <a:off x="5495601" y="2046162"/>
              <a:ext cx="74105" cy="92626"/>
            </a:xfrm>
            <a:custGeom>
              <a:avLst/>
              <a:gdLst/>
              <a:ahLst/>
              <a:cxnLst/>
              <a:rect l="l" t="t" r="r" b="b"/>
              <a:pathLst>
                <a:path w="3737" h="4671" fill="none" extrusionOk="0">
                  <a:moveTo>
                    <a:pt x="3737" y="4671"/>
                  </a:moveTo>
                  <a:lnTo>
                    <a:pt x="3737" y="1"/>
                  </a:lnTo>
                  <a:lnTo>
                    <a:pt x="1" y="1"/>
                  </a:lnTo>
                </a:path>
              </a:pathLst>
            </a:custGeom>
            <a:noFill/>
            <a:ln w="108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45"/>
            <p:cNvSpPr/>
            <p:nvPr/>
          </p:nvSpPr>
          <p:spPr>
            <a:xfrm>
              <a:off x="5224406" y="2413949"/>
              <a:ext cx="291065" cy="314206"/>
            </a:xfrm>
            <a:custGeom>
              <a:avLst/>
              <a:gdLst/>
              <a:ahLst/>
              <a:cxnLst/>
              <a:rect l="l" t="t" r="r" b="b"/>
              <a:pathLst>
                <a:path w="14678" h="15845" extrusionOk="0">
                  <a:moveTo>
                    <a:pt x="0" y="0"/>
                  </a:moveTo>
                  <a:lnTo>
                    <a:pt x="0" y="15845"/>
                  </a:lnTo>
                  <a:lnTo>
                    <a:pt x="14678" y="15845"/>
                  </a:lnTo>
                  <a:lnTo>
                    <a:pt x="14678" y="0"/>
                  </a:lnTo>
                  <a:lnTo>
                    <a:pt x="12243" y="0"/>
                  </a:lnTo>
                  <a:lnTo>
                    <a:pt x="12243" y="534"/>
                  </a:lnTo>
                  <a:cubicBezTo>
                    <a:pt x="12243" y="1668"/>
                    <a:pt x="11400" y="2235"/>
                    <a:pt x="10558" y="2235"/>
                  </a:cubicBezTo>
                  <a:cubicBezTo>
                    <a:pt x="9716" y="2235"/>
                    <a:pt x="8873" y="1668"/>
                    <a:pt x="8873" y="534"/>
                  </a:cubicBezTo>
                  <a:lnTo>
                    <a:pt x="8873" y="0"/>
                  </a:lnTo>
                  <a:lnTo>
                    <a:pt x="5604" y="0"/>
                  </a:lnTo>
                  <a:lnTo>
                    <a:pt x="5604" y="534"/>
                  </a:lnTo>
                  <a:cubicBezTo>
                    <a:pt x="5604" y="1468"/>
                    <a:pt x="4837" y="2235"/>
                    <a:pt x="3903" y="2235"/>
                  </a:cubicBezTo>
                  <a:cubicBezTo>
                    <a:pt x="2969" y="2235"/>
                    <a:pt x="2202" y="1468"/>
                    <a:pt x="2202" y="534"/>
                  </a:cubicBezTo>
                  <a:lnTo>
                    <a:pt x="2202" y="0"/>
                  </a:lnTo>
                  <a:close/>
                </a:path>
              </a:pathLst>
            </a:custGeom>
            <a:solidFill>
              <a:schemeClr val="accent2"/>
            </a:solidFill>
            <a:ln w="108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45"/>
            <p:cNvSpPr/>
            <p:nvPr/>
          </p:nvSpPr>
          <p:spPr>
            <a:xfrm>
              <a:off x="5272038" y="2491901"/>
              <a:ext cx="88660" cy="179382"/>
            </a:xfrm>
            <a:custGeom>
              <a:avLst/>
              <a:gdLst/>
              <a:ahLst/>
              <a:cxnLst/>
              <a:rect l="l" t="t" r="r" b="b"/>
              <a:pathLst>
                <a:path w="4471" h="9046" extrusionOk="0">
                  <a:moveTo>
                    <a:pt x="2160" y="0"/>
                  </a:moveTo>
                  <a:cubicBezTo>
                    <a:pt x="1747" y="0"/>
                    <a:pt x="1360" y="129"/>
                    <a:pt x="1001" y="339"/>
                  </a:cubicBezTo>
                  <a:cubicBezTo>
                    <a:pt x="701" y="539"/>
                    <a:pt x="434" y="873"/>
                    <a:pt x="334" y="1240"/>
                  </a:cubicBezTo>
                  <a:cubicBezTo>
                    <a:pt x="167" y="1673"/>
                    <a:pt x="100" y="2140"/>
                    <a:pt x="100" y="2607"/>
                  </a:cubicBezTo>
                  <a:lnTo>
                    <a:pt x="100" y="2941"/>
                  </a:lnTo>
                  <a:lnTo>
                    <a:pt x="1301" y="2941"/>
                  </a:lnTo>
                  <a:lnTo>
                    <a:pt x="1301" y="2641"/>
                  </a:lnTo>
                  <a:cubicBezTo>
                    <a:pt x="1301" y="2340"/>
                    <a:pt x="1334" y="2073"/>
                    <a:pt x="1368" y="1807"/>
                  </a:cubicBezTo>
                  <a:cubicBezTo>
                    <a:pt x="1435" y="1606"/>
                    <a:pt x="1535" y="1373"/>
                    <a:pt x="1701" y="1206"/>
                  </a:cubicBezTo>
                  <a:cubicBezTo>
                    <a:pt x="1868" y="1039"/>
                    <a:pt x="2102" y="973"/>
                    <a:pt x="2369" y="973"/>
                  </a:cubicBezTo>
                  <a:cubicBezTo>
                    <a:pt x="2391" y="970"/>
                    <a:pt x="2414" y="968"/>
                    <a:pt x="2437" y="968"/>
                  </a:cubicBezTo>
                  <a:cubicBezTo>
                    <a:pt x="2680" y="968"/>
                    <a:pt x="2914" y="1126"/>
                    <a:pt x="3036" y="1340"/>
                  </a:cubicBezTo>
                  <a:cubicBezTo>
                    <a:pt x="3202" y="1640"/>
                    <a:pt x="3269" y="1973"/>
                    <a:pt x="3236" y="2307"/>
                  </a:cubicBezTo>
                  <a:cubicBezTo>
                    <a:pt x="3269" y="2607"/>
                    <a:pt x="3202" y="2907"/>
                    <a:pt x="3102" y="3174"/>
                  </a:cubicBezTo>
                  <a:cubicBezTo>
                    <a:pt x="3002" y="3441"/>
                    <a:pt x="2902" y="3675"/>
                    <a:pt x="2769" y="3908"/>
                  </a:cubicBezTo>
                  <a:cubicBezTo>
                    <a:pt x="2602" y="4142"/>
                    <a:pt x="2469" y="4375"/>
                    <a:pt x="2302" y="4642"/>
                  </a:cubicBezTo>
                  <a:lnTo>
                    <a:pt x="0" y="8211"/>
                  </a:lnTo>
                  <a:lnTo>
                    <a:pt x="0" y="9045"/>
                  </a:lnTo>
                  <a:lnTo>
                    <a:pt x="4237" y="9045"/>
                  </a:lnTo>
                  <a:lnTo>
                    <a:pt x="4237" y="8044"/>
                  </a:lnTo>
                  <a:lnTo>
                    <a:pt x="1401" y="8044"/>
                  </a:lnTo>
                  <a:lnTo>
                    <a:pt x="3469" y="4909"/>
                  </a:lnTo>
                  <a:cubicBezTo>
                    <a:pt x="3636" y="4642"/>
                    <a:pt x="3803" y="4375"/>
                    <a:pt x="3936" y="4142"/>
                  </a:cubicBezTo>
                  <a:cubicBezTo>
                    <a:pt x="4103" y="3875"/>
                    <a:pt x="4203" y="3608"/>
                    <a:pt x="4303" y="3341"/>
                  </a:cubicBezTo>
                  <a:cubicBezTo>
                    <a:pt x="4403" y="3007"/>
                    <a:pt x="4437" y="2674"/>
                    <a:pt x="4437" y="2307"/>
                  </a:cubicBezTo>
                  <a:cubicBezTo>
                    <a:pt x="4470" y="1707"/>
                    <a:pt x="4303" y="1106"/>
                    <a:pt x="3903" y="639"/>
                  </a:cubicBezTo>
                  <a:cubicBezTo>
                    <a:pt x="3531" y="205"/>
                    <a:pt x="2987" y="2"/>
                    <a:pt x="2430" y="2"/>
                  </a:cubicBezTo>
                  <a:cubicBezTo>
                    <a:pt x="2387" y="2"/>
                    <a:pt x="2344" y="3"/>
                    <a:pt x="2302" y="5"/>
                  </a:cubicBezTo>
                  <a:cubicBezTo>
                    <a:pt x="2254" y="2"/>
                    <a:pt x="2207" y="0"/>
                    <a:pt x="21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45"/>
            <p:cNvSpPr/>
            <p:nvPr/>
          </p:nvSpPr>
          <p:spPr>
            <a:xfrm>
              <a:off x="5377870" y="2493328"/>
              <a:ext cx="87331" cy="179402"/>
            </a:xfrm>
            <a:custGeom>
              <a:avLst/>
              <a:gdLst/>
              <a:ahLst/>
              <a:cxnLst/>
              <a:rect l="l" t="t" r="r" b="b"/>
              <a:pathLst>
                <a:path w="4404" h="9047" extrusionOk="0">
                  <a:moveTo>
                    <a:pt x="234" y="0"/>
                  </a:moveTo>
                  <a:lnTo>
                    <a:pt x="234" y="4803"/>
                  </a:lnTo>
                  <a:lnTo>
                    <a:pt x="1235" y="4803"/>
                  </a:lnTo>
                  <a:cubicBezTo>
                    <a:pt x="1301" y="4603"/>
                    <a:pt x="1435" y="4437"/>
                    <a:pt x="1601" y="4303"/>
                  </a:cubicBezTo>
                  <a:cubicBezTo>
                    <a:pt x="1747" y="4158"/>
                    <a:pt x="1943" y="4063"/>
                    <a:pt x="2145" y="4063"/>
                  </a:cubicBezTo>
                  <a:cubicBezTo>
                    <a:pt x="2175" y="4063"/>
                    <a:pt x="2205" y="4065"/>
                    <a:pt x="2235" y="4070"/>
                  </a:cubicBezTo>
                  <a:cubicBezTo>
                    <a:pt x="2273" y="4064"/>
                    <a:pt x="2311" y="4061"/>
                    <a:pt x="2349" y="4061"/>
                  </a:cubicBezTo>
                  <a:cubicBezTo>
                    <a:pt x="2543" y="4061"/>
                    <a:pt x="2729" y="4135"/>
                    <a:pt x="2869" y="4303"/>
                  </a:cubicBezTo>
                  <a:cubicBezTo>
                    <a:pt x="3036" y="4470"/>
                    <a:pt x="3136" y="4703"/>
                    <a:pt x="3169" y="4937"/>
                  </a:cubicBezTo>
                  <a:cubicBezTo>
                    <a:pt x="3203" y="5270"/>
                    <a:pt x="3236" y="5637"/>
                    <a:pt x="3236" y="5971"/>
                  </a:cubicBezTo>
                  <a:cubicBezTo>
                    <a:pt x="3236" y="6338"/>
                    <a:pt x="3203" y="6705"/>
                    <a:pt x="3169" y="7072"/>
                  </a:cubicBezTo>
                  <a:cubicBezTo>
                    <a:pt x="3136" y="7339"/>
                    <a:pt x="3069" y="7605"/>
                    <a:pt x="2902" y="7839"/>
                  </a:cubicBezTo>
                  <a:cubicBezTo>
                    <a:pt x="2757" y="8014"/>
                    <a:pt x="2535" y="8112"/>
                    <a:pt x="2303" y="8112"/>
                  </a:cubicBezTo>
                  <a:cubicBezTo>
                    <a:pt x="2270" y="8112"/>
                    <a:pt x="2236" y="8110"/>
                    <a:pt x="2202" y="8106"/>
                  </a:cubicBezTo>
                  <a:cubicBezTo>
                    <a:pt x="1968" y="8106"/>
                    <a:pt x="1735" y="8039"/>
                    <a:pt x="1568" y="7872"/>
                  </a:cubicBezTo>
                  <a:cubicBezTo>
                    <a:pt x="1401" y="7672"/>
                    <a:pt x="1301" y="7439"/>
                    <a:pt x="1268" y="7239"/>
                  </a:cubicBezTo>
                  <a:cubicBezTo>
                    <a:pt x="1235" y="6972"/>
                    <a:pt x="1201" y="6705"/>
                    <a:pt x="1201" y="6438"/>
                  </a:cubicBezTo>
                  <a:lnTo>
                    <a:pt x="34" y="6438"/>
                  </a:lnTo>
                  <a:cubicBezTo>
                    <a:pt x="0" y="6938"/>
                    <a:pt x="67" y="7405"/>
                    <a:pt x="234" y="7839"/>
                  </a:cubicBezTo>
                  <a:cubicBezTo>
                    <a:pt x="334" y="8206"/>
                    <a:pt x="567" y="8539"/>
                    <a:pt x="901" y="8740"/>
                  </a:cubicBezTo>
                  <a:cubicBezTo>
                    <a:pt x="1251" y="8944"/>
                    <a:pt x="1627" y="9046"/>
                    <a:pt x="2028" y="9046"/>
                  </a:cubicBezTo>
                  <a:cubicBezTo>
                    <a:pt x="2086" y="9046"/>
                    <a:pt x="2143" y="9044"/>
                    <a:pt x="2202" y="9040"/>
                  </a:cubicBezTo>
                  <a:cubicBezTo>
                    <a:pt x="2249" y="9044"/>
                    <a:pt x="2297" y="9046"/>
                    <a:pt x="2344" y="9046"/>
                  </a:cubicBezTo>
                  <a:cubicBezTo>
                    <a:pt x="2663" y="9046"/>
                    <a:pt x="2979" y="8952"/>
                    <a:pt x="3269" y="8806"/>
                  </a:cubicBezTo>
                  <a:cubicBezTo>
                    <a:pt x="3570" y="8640"/>
                    <a:pt x="3803" y="8406"/>
                    <a:pt x="3970" y="8139"/>
                  </a:cubicBezTo>
                  <a:cubicBezTo>
                    <a:pt x="4137" y="7806"/>
                    <a:pt x="4237" y="7472"/>
                    <a:pt x="4303" y="7105"/>
                  </a:cubicBezTo>
                  <a:cubicBezTo>
                    <a:pt x="4370" y="6671"/>
                    <a:pt x="4403" y="6238"/>
                    <a:pt x="4403" y="5838"/>
                  </a:cubicBezTo>
                  <a:cubicBezTo>
                    <a:pt x="4403" y="5371"/>
                    <a:pt x="4370" y="4904"/>
                    <a:pt x="4237" y="4437"/>
                  </a:cubicBezTo>
                  <a:cubicBezTo>
                    <a:pt x="4137" y="4070"/>
                    <a:pt x="3936" y="3769"/>
                    <a:pt x="3636" y="3503"/>
                  </a:cubicBezTo>
                  <a:cubicBezTo>
                    <a:pt x="3367" y="3293"/>
                    <a:pt x="2990" y="3164"/>
                    <a:pt x="2626" y="3164"/>
                  </a:cubicBezTo>
                  <a:cubicBezTo>
                    <a:pt x="2584" y="3164"/>
                    <a:pt x="2543" y="3166"/>
                    <a:pt x="2502" y="3169"/>
                  </a:cubicBezTo>
                  <a:cubicBezTo>
                    <a:pt x="2235" y="3169"/>
                    <a:pt x="2002" y="3202"/>
                    <a:pt x="1768" y="3302"/>
                  </a:cubicBezTo>
                  <a:cubicBezTo>
                    <a:pt x="1568" y="3369"/>
                    <a:pt x="1368" y="3503"/>
                    <a:pt x="1201" y="3669"/>
                  </a:cubicBezTo>
                  <a:lnTo>
                    <a:pt x="1301" y="1201"/>
                  </a:lnTo>
                  <a:lnTo>
                    <a:pt x="4070" y="1201"/>
                  </a:lnTo>
                  <a:lnTo>
                    <a:pt x="407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45"/>
            <p:cNvSpPr/>
            <p:nvPr/>
          </p:nvSpPr>
          <p:spPr>
            <a:xfrm>
              <a:off x="5218457" y="2963617"/>
              <a:ext cx="244107" cy="408815"/>
            </a:xfrm>
            <a:custGeom>
              <a:avLst/>
              <a:gdLst/>
              <a:ahLst/>
              <a:cxnLst/>
              <a:rect l="l" t="t" r="r" b="b"/>
              <a:pathLst>
                <a:path w="12310" h="20616" extrusionOk="0">
                  <a:moveTo>
                    <a:pt x="6171" y="1035"/>
                  </a:moveTo>
                  <a:cubicBezTo>
                    <a:pt x="8540" y="1035"/>
                    <a:pt x="10441" y="2970"/>
                    <a:pt x="10441" y="5338"/>
                  </a:cubicBezTo>
                  <a:lnTo>
                    <a:pt x="10441" y="8841"/>
                  </a:lnTo>
                  <a:lnTo>
                    <a:pt x="1868" y="8841"/>
                  </a:lnTo>
                  <a:lnTo>
                    <a:pt x="1868" y="5338"/>
                  </a:lnTo>
                  <a:cubicBezTo>
                    <a:pt x="1868" y="2970"/>
                    <a:pt x="3803" y="1035"/>
                    <a:pt x="6171" y="1035"/>
                  </a:cubicBezTo>
                  <a:close/>
                  <a:moveTo>
                    <a:pt x="6171" y="1"/>
                  </a:moveTo>
                  <a:cubicBezTo>
                    <a:pt x="3136" y="1"/>
                    <a:pt x="601" y="2303"/>
                    <a:pt x="334" y="5338"/>
                  </a:cubicBezTo>
                  <a:lnTo>
                    <a:pt x="334" y="8841"/>
                  </a:lnTo>
                  <a:lnTo>
                    <a:pt x="0" y="8841"/>
                  </a:lnTo>
                  <a:lnTo>
                    <a:pt x="0" y="20616"/>
                  </a:lnTo>
                  <a:lnTo>
                    <a:pt x="12309" y="20616"/>
                  </a:lnTo>
                  <a:lnTo>
                    <a:pt x="12309" y="8841"/>
                  </a:lnTo>
                  <a:lnTo>
                    <a:pt x="11975" y="8841"/>
                  </a:lnTo>
                  <a:lnTo>
                    <a:pt x="11975" y="5338"/>
                  </a:lnTo>
                  <a:cubicBezTo>
                    <a:pt x="11709" y="2303"/>
                    <a:pt x="9207" y="1"/>
                    <a:pt x="61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45"/>
            <p:cNvSpPr/>
            <p:nvPr/>
          </p:nvSpPr>
          <p:spPr>
            <a:xfrm>
              <a:off x="5302457" y="3201378"/>
              <a:ext cx="70793" cy="111524"/>
            </a:xfrm>
            <a:custGeom>
              <a:avLst/>
              <a:gdLst/>
              <a:ahLst/>
              <a:cxnLst/>
              <a:rect l="l" t="t" r="r" b="b"/>
              <a:pathLst>
                <a:path w="3570" h="5624" extrusionOk="0">
                  <a:moveTo>
                    <a:pt x="1952" y="1"/>
                  </a:moveTo>
                  <a:cubicBezTo>
                    <a:pt x="1704" y="1"/>
                    <a:pt x="1449" y="59"/>
                    <a:pt x="1201" y="186"/>
                  </a:cubicBezTo>
                  <a:cubicBezTo>
                    <a:pt x="134" y="753"/>
                    <a:pt x="1" y="2255"/>
                    <a:pt x="1001" y="2955"/>
                  </a:cubicBezTo>
                  <a:lnTo>
                    <a:pt x="1001" y="5624"/>
                  </a:lnTo>
                  <a:lnTo>
                    <a:pt x="2903" y="5624"/>
                  </a:lnTo>
                  <a:lnTo>
                    <a:pt x="2903" y="2955"/>
                  </a:lnTo>
                  <a:cubicBezTo>
                    <a:pt x="3303" y="2655"/>
                    <a:pt x="3570" y="2154"/>
                    <a:pt x="3570" y="1654"/>
                  </a:cubicBezTo>
                  <a:cubicBezTo>
                    <a:pt x="3570" y="697"/>
                    <a:pt x="2808" y="1"/>
                    <a:pt x="19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45"/>
            <p:cNvSpPr/>
            <p:nvPr/>
          </p:nvSpPr>
          <p:spPr>
            <a:xfrm>
              <a:off x="6538758" y="3740199"/>
              <a:ext cx="900936" cy="858004"/>
            </a:xfrm>
            <a:custGeom>
              <a:avLst/>
              <a:gdLst/>
              <a:ahLst/>
              <a:cxnLst/>
              <a:rect l="l" t="t" r="r" b="b"/>
              <a:pathLst>
                <a:path w="45433" h="43268" extrusionOk="0">
                  <a:moveTo>
                    <a:pt x="16745" y="0"/>
                  </a:moveTo>
                  <a:lnTo>
                    <a:pt x="16745" y="13677"/>
                  </a:lnTo>
                  <a:lnTo>
                    <a:pt x="19848" y="13677"/>
                  </a:lnTo>
                  <a:lnTo>
                    <a:pt x="19848" y="26719"/>
                  </a:lnTo>
                  <a:cubicBezTo>
                    <a:pt x="14677" y="26820"/>
                    <a:pt x="2035" y="27120"/>
                    <a:pt x="1134" y="27687"/>
                  </a:cubicBezTo>
                  <a:cubicBezTo>
                    <a:pt x="33" y="28387"/>
                    <a:pt x="134" y="29888"/>
                    <a:pt x="534" y="30189"/>
                  </a:cubicBezTo>
                  <a:cubicBezTo>
                    <a:pt x="767" y="30355"/>
                    <a:pt x="1001" y="30422"/>
                    <a:pt x="1301" y="30422"/>
                  </a:cubicBezTo>
                  <a:cubicBezTo>
                    <a:pt x="1134" y="30689"/>
                    <a:pt x="1034" y="31023"/>
                    <a:pt x="1034" y="31323"/>
                  </a:cubicBezTo>
                  <a:cubicBezTo>
                    <a:pt x="1034" y="32445"/>
                    <a:pt x="1945" y="33229"/>
                    <a:pt x="2930" y="33229"/>
                  </a:cubicBezTo>
                  <a:cubicBezTo>
                    <a:pt x="3291" y="33229"/>
                    <a:pt x="3663" y="33123"/>
                    <a:pt x="4003" y="32891"/>
                  </a:cubicBezTo>
                  <a:cubicBezTo>
                    <a:pt x="5237" y="31990"/>
                    <a:pt x="4970" y="30089"/>
                    <a:pt x="3536" y="29555"/>
                  </a:cubicBezTo>
                  <a:lnTo>
                    <a:pt x="15878" y="29555"/>
                  </a:lnTo>
                  <a:cubicBezTo>
                    <a:pt x="11608" y="31690"/>
                    <a:pt x="400" y="37394"/>
                    <a:pt x="167" y="38128"/>
                  </a:cubicBezTo>
                  <a:cubicBezTo>
                    <a:pt x="0" y="38761"/>
                    <a:pt x="33" y="39429"/>
                    <a:pt x="234" y="40029"/>
                  </a:cubicBezTo>
                  <a:cubicBezTo>
                    <a:pt x="200" y="40263"/>
                    <a:pt x="167" y="40463"/>
                    <a:pt x="167" y="40696"/>
                  </a:cubicBezTo>
                  <a:cubicBezTo>
                    <a:pt x="167" y="42194"/>
                    <a:pt x="1385" y="43267"/>
                    <a:pt x="2717" y="43267"/>
                  </a:cubicBezTo>
                  <a:cubicBezTo>
                    <a:pt x="3135" y="43267"/>
                    <a:pt x="3564" y="43162"/>
                    <a:pt x="3970" y="42931"/>
                  </a:cubicBezTo>
                  <a:cubicBezTo>
                    <a:pt x="5704" y="41997"/>
                    <a:pt x="5738" y="39529"/>
                    <a:pt x="4070" y="38495"/>
                  </a:cubicBezTo>
                  <a:cubicBezTo>
                    <a:pt x="8473" y="36560"/>
                    <a:pt x="22016" y="31756"/>
                    <a:pt x="22716" y="31690"/>
                  </a:cubicBezTo>
                  <a:cubicBezTo>
                    <a:pt x="23383" y="31756"/>
                    <a:pt x="36493" y="36426"/>
                    <a:pt x="41129" y="38395"/>
                  </a:cubicBezTo>
                  <a:cubicBezTo>
                    <a:pt x="39328" y="39295"/>
                    <a:pt x="39228" y="41830"/>
                    <a:pt x="40929" y="42864"/>
                  </a:cubicBezTo>
                  <a:cubicBezTo>
                    <a:pt x="41366" y="43138"/>
                    <a:pt x="41835" y="43263"/>
                    <a:pt x="42293" y="43263"/>
                  </a:cubicBezTo>
                  <a:cubicBezTo>
                    <a:pt x="43618" y="43263"/>
                    <a:pt x="44841" y="42217"/>
                    <a:pt x="44865" y="40730"/>
                  </a:cubicBezTo>
                  <a:cubicBezTo>
                    <a:pt x="45299" y="39962"/>
                    <a:pt x="45433" y="39028"/>
                    <a:pt x="45232" y="38161"/>
                  </a:cubicBezTo>
                  <a:cubicBezTo>
                    <a:pt x="44999" y="37427"/>
                    <a:pt x="33791" y="31723"/>
                    <a:pt x="29521" y="29588"/>
                  </a:cubicBezTo>
                  <a:lnTo>
                    <a:pt x="41663" y="29588"/>
                  </a:lnTo>
                  <a:cubicBezTo>
                    <a:pt x="39995" y="30189"/>
                    <a:pt x="39962" y="32557"/>
                    <a:pt x="41630" y="33124"/>
                  </a:cubicBezTo>
                  <a:cubicBezTo>
                    <a:pt x="41855" y="33205"/>
                    <a:pt x="42078" y="33243"/>
                    <a:pt x="42291" y="33243"/>
                  </a:cubicBezTo>
                  <a:cubicBezTo>
                    <a:pt x="43659" y="33243"/>
                    <a:pt x="44673" y="31716"/>
                    <a:pt x="43865" y="30389"/>
                  </a:cubicBezTo>
                  <a:lnTo>
                    <a:pt x="43865" y="30389"/>
                  </a:lnTo>
                  <a:cubicBezTo>
                    <a:pt x="43969" y="30431"/>
                    <a:pt x="44077" y="30450"/>
                    <a:pt x="44185" y="30450"/>
                  </a:cubicBezTo>
                  <a:cubicBezTo>
                    <a:pt x="44419" y="30450"/>
                    <a:pt x="44649" y="30359"/>
                    <a:pt x="44832" y="30222"/>
                  </a:cubicBezTo>
                  <a:cubicBezTo>
                    <a:pt x="45266" y="29922"/>
                    <a:pt x="45332" y="28387"/>
                    <a:pt x="44232" y="27720"/>
                  </a:cubicBezTo>
                  <a:cubicBezTo>
                    <a:pt x="43264" y="27086"/>
                    <a:pt x="28287" y="26786"/>
                    <a:pt x="24351" y="26719"/>
                  </a:cubicBezTo>
                  <a:lnTo>
                    <a:pt x="24351" y="13677"/>
                  </a:lnTo>
                  <a:lnTo>
                    <a:pt x="27420" y="13677"/>
                  </a:lnTo>
                  <a:lnTo>
                    <a:pt x="27420" y="0"/>
                  </a:lnTo>
                  <a:close/>
                </a:path>
              </a:pathLst>
            </a:custGeom>
            <a:solidFill>
              <a:schemeClr val="dk2"/>
            </a:solidFill>
            <a:ln w="108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45"/>
            <p:cNvSpPr/>
            <p:nvPr/>
          </p:nvSpPr>
          <p:spPr>
            <a:xfrm>
              <a:off x="6275475" y="2742651"/>
              <a:ext cx="1356967" cy="970441"/>
            </a:xfrm>
            <a:custGeom>
              <a:avLst/>
              <a:gdLst/>
              <a:ahLst/>
              <a:cxnLst/>
              <a:rect l="l" t="t" r="r" b="b"/>
              <a:pathLst>
                <a:path w="68430" h="48938" extrusionOk="0">
                  <a:moveTo>
                    <a:pt x="41908" y="0"/>
                  </a:moveTo>
                  <a:cubicBezTo>
                    <a:pt x="36299" y="0"/>
                    <a:pt x="31663" y="583"/>
                    <a:pt x="30456" y="1137"/>
                  </a:cubicBezTo>
                  <a:cubicBezTo>
                    <a:pt x="26853" y="2805"/>
                    <a:pt x="18914" y="9543"/>
                    <a:pt x="18914" y="9543"/>
                  </a:cubicBezTo>
                  <a:cubicBezTo>
                    <a:pt x="17847" y="10577"/>
                    <a:pt x="16513" y="11311"/>
                    <a:pt x="15078" y="11711"/>
                  </a:cubicBezTo>
                  <a:cubicBezTo>
                    <a:pt x="13740" y="12052"/>
                    <a:pt x="12496" y="12118"/>
                    <a:pt x="11340" y="12118"/>
                  </a:cubicBezTo>
                  <a:cubicBezTo>
                    <a:pt x="10607" y="12118"/>
                    <a:pt x="9909" y="12091"/>
                    <a:pt x="9246" y="12091"/>
                  </a:cubicBezTo>
                  <a:cubicBezTo>
                    <a:pt x="6547" y="12091"/>
                    <a:pt x="4411" y="12530"/>
                    <a:pt x="2736" y="16982"/>
                  </a:cubicBezTo>
                  <a:cubicBezTo>
                    <a:pt x="1" y="24253"/>
                    <a:pt x="5105" y="38797"/>
                    <a:pt x="11442" y="43500"/>
                  </a:cubicBezTo>
                  <a:cubicBezTo>
                    <a:pt x="15500" y="46517"/>
                    <a:pt x="21099" y="48938"/>
                    <a:pt x="28007" y="48938"/>
                  </a:cubicBezTo>
                  <a:cubicBezTo>
                    <a:pt x="31948" y="48938"/>
                    <a:pt x="36314" y="48150"/>
                    <a:pt x="41064" y="46236"/>
                  </a:cubicBezTo>
                  <a:cubicBezTo>
                    <a:pt x="54140" y="40965"/>
                    <a:pt x="66315" y="26622"/>
                    <a:pt x="67583" y="12078"/>
                  </a:cubicBezTo>
                  <a:cubicBezTo>
                    <a:pt x="68429" y="2362"/>
                    <a:pt x="53198" y="0"/>
                    <a:pt x="41908" y="0"/>
                  </a:cubicBezTo>
                  <a:close/>
                </a:path>
              </a:pathLst>
            </a:custGeom>
            <a:solidFill>
              <a:srgbClr val="FFFFFF"/>
            </a:solidFill>
            <a:ln w="10850" cap="flat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45"/>
            <p:cNvSpPr/>
            <p:nvPr/>
          </p:nvSpPr>
          <p:spPr>
            <a:xfrm>
              <a:off x="6482798" y="1955459"/>
              <a:ext cx="485478" cy="1067508"/>
            </a:xfrm>
            <a:custGeom>
              <a:avLst/>
              <a:gdLst/>
              <a:ahLst/>
              <a:cxnLst/>
              <a:rect l="l" t="t" r="r" b="b"/>
              <a:pathLst>
                <a:path w="24482" h="53833" extrusionOk="0">
                  <a:moveTo>
                    <a:pt x="709" y="1"/>
                  </a:moveTo>
                  <a:cubicBezTo>
                    <a:pt x="1" y="1"/>
                    <a:pt x="132" y="726"/>
                    <a:pt x="1054" y="1306"/>
                  </a:cubicBezTo>
                  <a:cubicBezTo>
                    <a:pt x="2222" y="2073"/>
                    <a:pt x="4023" y="4608"/>
                    <a:pt x="4023" y="4608"/>
                  </a:cubicBezTo>
                  <a:lnTo>
                    <a:pt x="4957" y="6509"/>
                  </a:lnTo>
                  <a:cubicBezTo>
                    <a:pt x="4957" y="6509"/>
                    <a:pt x="1788" y="10412"/>
                    <a:pt x="1788" y="12447"/>
                  </a:cubicBezTo>
                  <a:cubicBezTo>
                    <a:pt x="1788" y="14448"/>
                    <a:pt x="5924" y="16783"/>
                    <a:pt x="5924" y="16783"/>
                  </a:cubicBezTo>
                  <a:cubicBezTo>
                    <a:pt x="5924" y="16783"/>
                    <a:pt x="2422" y="40400"/>
                    <a:pt x="3389" y="44703"/>
                  </a:cubicBezTo>
                  <a:cubicBezTo>
                    <a:pt x="4323" y="49040"/>
                    <a:pt x="6758" y="53376"/>
                    <a:pt x="8459" y="53810"/>
                  </a:cubicBezTo>
                  <a:cubicBezTo>
                    <a:pt x="8519" y="53825"/>
                    <a:pt x="8588" y="53832"/>
                    <a:pt x="8663" y="53832"/>
                  </a:cubicBezTo>
                  <a:cubicBezTo>
                    <a:pt x="10738" y="53832"/>
                    <a:pt x="18500" y="48306"/>
                    <a:pt x="18500" y="48306"/>
                  </a:cubicBezTo>
                  <a:cubicBezTo>
                    <a:pt x="18500" y="48306"/>
                    <a:pt x="23704" y="32128"/>
                    <a:pt x="24104" y="29059"/>
                  </a:cubicBezTo>
                  <a:cubicBezTo>
                    <a:pt x="24482" y="26384"/>
                    <a:pt x="24454" y="24495"/>
                    <a:pt x="23249" y="24495"/>
                  </a:cubicBezTo>
                  <a:cubicBezTo>
                    <a:pt x="23071" y="24495"/>
                    <a:pt x="22868" y="24536"/>
                    <a:pt x="22636" y="24622"/>
                  </a:cubicBezTo>
                  <a:cubicBezTo>
                    <a:pt x="22636" y="24622"/>
                    <a:pt x="20635" y="25656"/>
                    <a:pt x="20101" y="27157"/>
                  </a:cubicBezTo>
                  <a:cubicBezTo>
                    <a:pt x="19567" y="28625"/>
                    <a:pt x="13096" y="40200"/>
                    <a:pt x="13096" y="40200"/>
                  </a:cubicBezTo>
                  <a:cubicBezTo>
                    <a:pt x="13096" y="40200"/>
                    <a:pt x="12462" y="29292"/>
                    <a:pt x="11528" y="23021"/>
                  </a:cubicBezTo>
                  <a:cubicBezTo>
                    <a:pt x="10561" y="16783"/>
                    <a:pt x="9527" y="9578"/>
                    <a:pt x="8026" y="6409"/>
                  </a:cubicBezTo>
                  <a:cubicBezTo>
                    <a:pt x="6525" y="3240"/>
                    <a:pt x="2956" y="705"/>
                    <a:pt x="1454" y="171"/>
                  </a:cubicBezTo>
                  <a:cubicBezTo>
                    <a:pt x="1146" y="52"/>
                    <a:pt x="898" y="1"/>
                    <a:pt x="709" y="1"/>
                  </a:cubicBezTo>
                  <a:close/>
                </a:path>
              </a:pathLst>
            </a:custGeom>
            <a:solidFill>
              <a:schemeClr val="lt1"/>
            </a:solidFill>
            <a:ln w="108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45"/>
            <p:cNvSpPr/>
            <p:nvPr/>
          </p:nvSpPr>
          <p:spPr>
            <a:xfrm>
              <a:off x="6543379" y="2441195"/>
              <a:ext cx="424897" cy="582427"/>
            </a:xfrm>
            <a:custGeom>
              <a:avLst/>
              <a:gdLst/>
              <a:ahLst/>
              <a:cxnLst/>
              <a:rect l="l" t="t" r="r" b="b"/>
              <a:pathLst>
                <a:path w="21427" h="29371" extrusionOk="0">
                  <a:moveTo>
                    <a:pt x="20194" y="0"/>
                  </a:moveTo>
                  <a:cubicBezTo>
                    <a:pt x="20016" y="0"/>
                    <a:pt x="19813" y="41"/>
                    <a:pt x="19581" y="127"/>
                  </a:cubicBezTo>
                  <a:cubicBezTo>
                    <a:pt x="19581" y="127"/>
                    <a:pt x="17580" y="1161"/>
                    <a:pt x="17046" y="2662"/>
                  </a:cubicBezTo>
                  <a:cubicBezTo>
                    <a:pt x="16512" y="4130"/>
                    <a:pt x="10041" y="15705"/>
                    <a:pt x="10041" y="15705"/>
                  </a:cubicBezTo>
                  <a:cubicBezTo>
                    <a:pt x="10041" y="15705"/>
                    <a:pt x="9908" y="13437"/>
                    <a:pt x="9674" y="10435"/>
                  </a:cubicBezTo>
                  <a:cubicBezTo>
                    <a:pt x="7913" y="11671"/>
                    <a:pt x="6117" y="12082"/>
                    <a:pt x="4500" y="12082"/>
                  </a:cubicBezTo>
                  <a:cubicBezTo>
                    <a:pt x="2933" y="12082"/>
                    <a:pt x="1535" y="11696"/>
                    <a:pt x="501" y="11302"/>
                  </a:cubicBezTo>
                  <a:cubicBezTo>
                    <a:pt x="167" y="15338"/>
                    <a:pt x="1" y="18807"/>
                    <a:pt x="301" y="20242"/>
                  </a:cubicBezTo>
                  <a:cubicBezTo>
                    <a:pt x="1268" y="24578"/>
                    <a:pt x="3703" y="28915"/>
                    <a:pt x="5371" y="29348"/>
                  </a:cubicBezTo>
                  <a:cubicBezTo>
                    <a:pt x="5431" y="29363"/>
                    <a:pt x="5499" y="29371"/>
                    <a:pt x="5575" y="29371"/>
                  </a:cubicBezTo>
                  <a:cubicBezTo>
                    <a:pt x="7652" y="29371"/>
                    <a:pt x="15445" y="23844"/>
                    <a:pt x="15445" y="23844"/>
                  </a:cubicBezTo>
                  <a:cubicBezTo>
                    <a:pt x="15445" y="23844"/>
                    <a:pt x="20649" y="7633"/>
                    <a:pt x="21049" y="4564"/>
                  </a:cubicBezTo>
                  <a:cubicBezTo>
                    <a:pt x="21427" y="1889"/>
                    <a:pt x="21399" y="0"/>
                    <a:pt x="20194" y="0"/>
                  </a:cubicBezTo>
                  <a:close/>
                </a:path>
              </a:pathLst>
            </a:custGeom>
            <a:solidFill>
              <a:schemeClr val="accent2"/>
            </a:solidFill>
            <a:ln w="108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45"/>
            <p:cNvSpPr/>
            <p:nvPr/>
          </p:nvSpPr>
          <p:spPr>
            <a:xfrm>
              <a:off x="6742492" y="2752625"/>
              <a:ext cx="6623" cy="106507"/>
            </a:xfrm>
            <a:custGeom>
              <a:avLst/>
              <a:gdLst/>
              <a:ahLst/>
              <a:cxnLst/>
              <a:rect l="l" t="t" r="r" b="b"/>
              <a:pathLst>
                <a:path w="334" h="5371" fill="none" extrusionOk="0">
                  <a:moveTo>
                    <a:pt x="0" y="0"/>
                  </a:moveTo>
                  <a:cubicBezTo>
                    <a:pt x="0" y="0"/>
                    <a:pt x="234" y="3169"/>
                    <a:pt x="334" y="5371"/>
                  </a:cubicBezTo>
                </a:path>
              </a:pathLst>
            </a:custGeom>
            <a:noFill/>
            <a:ln w="10850" cap="flat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45"/>
            <p:cNvSpPr/>
            <p:nvPr/>
          </p:nvSpPr>
          <p:spPr>
            <a:xfrm>
              <a:off x="6468639" y="2114298"/>
              <a:ext cx="110473" cy="120090"/>
            </a:xfrm>
            <a:custGeom>
              <a:avLst/>
              <a:gdLst/>
              <a:ahLst/>
              <a:cxnLst/>
              <a:rect l="l" t="t" r="r" b="b"/>
              <a:pathLst>
                <a:path w="5571" h="6056" extrusionOk="0">
                  <a:moveTo>
                    <a:pt x="1768" y="0"/>
                  </a:moveTo>
                  <a:cubicBezTo>
                    <a:pt x="1768" y="0"/>
                    <a:pt x="0" y="1468"/>
                    <a:pt x="167" y="2469"/>
                  </a:cubicBezTo>
                  <a:cubicBezTo>
                    <a:pt x="295" y="3425"/>
                    <a:pt x="3041" y="6056"/>
                    <a:pt x="4071" y="6056"/>
                  </a:cubicBezTo>
                  <a:cubicBezTo>
                    <a:pt x="4119" y="6056"/>
                    <a:pt x="4163" y="6050"/>
                    <a:pt x="4203" y="6038"/>
                  </a:cubicBezTo>
                  <a:cubicBezTo>
                    <a:pt x="5137" y="5738"/>
                    <a:pt x="5571" y="5671"/>
                    <a:pt x="4637" y="4437"/>
                  </a:cubicBezTo>
                  <a:cubicBezTo>
                    <a:pt x="3703" y="3169"/>
                    <a:pt x="2435" y="1635"/>
                    <a:pt x="2202" y="1101"/>
                  </a:cubicBezTo>
                  <a:cubicBezTo>
                    <a:pt x="2002" y="534"/>
                    <a:pt x="1768" y="0"/>
                    <a:pt x="1768" y="0"/>
                  </a:cubicBezTo>
                  <a:close/>
                </a:path>
              </a:pathLst>
            </a:custGeom>
            <a:solidFill>
              <a:schemeClr val="lt1"/>
            </a:solidFill>
            <a:ln w="108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45"/>
            <p:cNvSpPr/>
            <p:nvPr/>
          </p:nvSpPr>
          <p:spPr>
            <a:xfrm>
              <a:off x="6499733" y="2084533"/>
              <a:ext cx="81362" cy="125564"/>
            </a:xfrm>
            <a:custGeom>
              <a:avLst/>
              <a:gdLst/>
              <a:ahLst/>
              <a:cxnLst/>
              <a:rect l="l" t="t" r="r" b="b"/>
              <a:pathLst>
                <a:path w="4103" h="6332" extrusionOk="0">
                  <a:moveTo>
                    <a:pt x="4103" y="0"/>
                  </a:moveTo>
                  <a:cubicBezTo>
                    <a:pt x="4103" y="0"/>
                    <a:pt x="1268" y="134"/>
                    <a:pt x="701" y="667"/>
                  </a:cubicBezTo>
                  <a:cubicBezTo>
                    <a:pt x="100" y="1201"/>
                    <a:pt x="0" y="2469"/>
                    <a:pt x="1201" y="4070"/>
                  </a:cubicBezTo>
                  <a:cubicBezTo>
                    <a:pt x="2167" y="5395"/>
                    <a:pt x="2882" y="6332"/>
                    <a:pt x="3364" y="6332"/>
                  </a:cubicBezTo>
                  <a:cubicBezTo>
                    <a:pt x="3465" y="6332"/>
                    <a:pt x="3555" y="6291"/>
                    <a:pt x="3636" y="6205"/>
                  </a:cubicBezTo>
                  <a:cubicBezTo>
                    <a:pt x="4103" y="5704"/>
                    <a:pt x="4003" y="5037"/>
                    <a:pt x="3569" y="4337"/>
                  </a:cubicBezTo>
                  <a:cubicBezTo>
                    <a:pt x="3202" y="3703"/>
                    <a:pt x="2902" y="3036"/>
                    <a:pt x="2602" y="2369"/>
                  </a:cubicBezTo>
                  <a:lnTo>
                    <a:pt x="4070" y="667"/>
                  </a:lnTo>
                  <a:lnTo>
                    <a:pt x="4103" y="0"/>
                  </a:lnTo>
                  <a:close/>
                </a:path>
              </a:pathLst>
            </a:custGeom>
            <a:solidFill>
              <a:schemeClr val="lt1"/>
            </a:solidFill>
            <a:ln w="108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45"/>
            <p:cNvSpPr/>
            <p:nvPr/>
          </p:nvSpPr>
          <p:spPr>
            <a:xfrm>
              <a:off x="6450772" y="2163238"/>
              <a:ext cx="109819" cy="97326"/>
            </a:xfrm>
            <a:custGeom>
              <a:avLst/>
              <a:gdLst/>
              <a:ahLst/>
              <a:cxnLst/>
              <a:rect l="l" t="t" r="r" b="b"/>
              <a:pathLst>
                <a:path w="5538" h="4908" extrusionOk="0">
                  <a:moveTo>
                    <a:pt x="1068" y="1"/>
                  </a:moveTo>
                  <a:cubicBezTo>
                    <a:pt x="1068" y="1"/>
                    <a:pt x="1" y="1769"/>
                    <a:pt x="734" y="2803"/>
                  </a:cubicBezTo>
                  <a:cubicBezTo>
                    <a:pt x="1410" y="3713"/>
                    <a:pt x="3352" y="4908"/>
                    <a:pt x="4376" y="4908"/>
                  </a:cubicBezTo>
                  <a:cubicBezTo>
                    <a:pt x="4515" y="4908"/>
                    <a:pt x="4637" y="4885"/>
                    <a:pt x="4737" y="4838"/>
                  </a:cubicBezTo>
                  <a:cubicBezTo>
                    <a:pt x="5538" y="4437"/>
                    <a:pt x="5104" y="3570"/>
                    <a:pt x="5104" y="3570"/>
                  </a:cubicBezTo>
                  <a:cubicBezTo>
                    <a:pt x="4404" y="3203"/>
                    <a:pt x="3703" y="2769"/>
                    <a:pt x="3069" y="2269"/>
                  </a:cubicBezTo>
                  <a:cubicBezTo>
                    <a:pt x="2336" y="1602"/>
                    <a:pt x="1635" y="835"/>
                    <a:pt x="1068" y="1"/>
                  </a:cubicBezTo>
                  <a:close/>
                </a:path>
              </a:pathLst>
            </a:custGeom>
            <a:solidFill>
              <a:schemeClr val="lt1"/>
            </a:solidFill>
            <a:ln w="108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45"/>
            <p:cNvSpPr/>
            <p:nvPr/>
          </p:nvSpPr>
          <p:spPr>
            <a:xfrm>
              <a:off x="6509350" y="2083541"/>
              <a:ext cx="157748" cy="160425"/>
            </a:xfrm>
            <a:custGeom>
              <a:avLst/>
              <a:gdLst/>
              <a:ahLst/>
              <a:cxnLst/>
              <a:rect l="l" t="t" r="r" b="b"/>
              <a:pathLst>
                <a:path w="7955" h="8090" extrusionOk="0">
                  <a:moveTo>
                    <a:pt x="3826" y="0"/>
                  </a:moveTo>
                  <a:cubicBezTo>
                    <a:pt x="3754" y="0"/>
                    <a:pt x="3685" y="5"/>
                    <a:pt x="3618" y="17"/>
                  </a:cubicBezTo>
                  <a:cubicBezTo>
                    <a:pt x="3018" y="150"/>
                    <a:pt x="749" y="2052"/>
                    <a:pt x="349" y="2886"/>
                  </a:cubicBezTo>
                  <a:cubicBezTo>
                    <a:pt x="1" y="3582"/>
                    <a:pt x="340" y="3913"/>
                    <a:pt x="816" y="3913"/>
                  </a:cubicBezTo>
                  <a:cubicBezTo>
                    <a:pt x="933" y="3913"/>
                    <a:pt x="1058" y="3892"/>
                    <a:pt x="1183" y="3853"/>
                  </a:cubicBezTo>
                  <a:cubicBezTo>
                    <a:pt x="1783" y="3619"/>
                    <a:pt x="4452" y="2686"/>
                    <a:pt x="4452" y="2685"/>
                  </a:cubicBezTo>
                  <a:lnTo>
                    <a:pt x="4452" y="2685"/>
                  </a:lnTo>
                  <a:cubicBezTo>
                    <a:pt x="4452" y="2686"/>
                    <a:pt x="3618" y="6155"/>
                    <a:pt x="4452" y="7122"/>
                  </a:cubicBezTo>
                  <a:cubicBezTo>
                    <a:pt x="5286" y="8056"/>
                    <a:pt x="7954" y="8089"/>
                    <a:pt x="7954" y="8089"/>
                  </a:cubicBezTo>
                  <a:lnTo>
                    <a:pt x="7421" y="2052"/>
                  </a:lnTo>
                  <a:cubicBezTo>
                    <a:pt x="7421" y="2052"/>
                    <a:pt x="5218" y="0"/>
                    <a:pt x="38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5"/>
            <p:cNvSpPr/>
            <p:nvPr/>
          </p:nvSpPr>
          <p:spPr>
            <a:xfrm>
              <a:off x="6507665" y="2079238"/>
              <a:ext cx="159433" cy="164728"/>
            </a:xfrm>
            <a:custGeom>
              <a:avLst/>
              <a:gdLst/>
              <a:ahLst/>
              <a:cxnLst/>
              <a:rect l="l" t="t" r="r" b="b"/>
              <a:pathLst>
                <a:path w="8040" h="8307" fill="none" extrusionOk="0">
                  <a:moveTo>
                    <a:pt x="7506" y="2269"/>
                  </a:moveTo>
                  <a:cubicBezTo>
                    <a:pt x="7506" y="2269"/>
                    <a:pt x="5071" y="0"/>
                    <a:pt x="3703" y="234"/>
                  </a:cubicBezTo>
                  <a:cubicBezTo>
                    <a:pt x="3103" y="367"/>
                    <a:pt x="834" y="2269"/>
                    <a:pt x="434" y="3103"/>
                  </a:cubicBezTo>
                  <a:cubicBezTo>
                    <a:pt x="0" y="3970"/>
                    <a:pt x="634" y="4270"/>
                    <a:pt x="1268" y="4070"/>
                  </a:cubicBezTo>
                  <a:cubicBezTo>
                    <a:pt x="1868" y="3836"/>
                    <a:pt x="4537" y="2902"/>
                    <a:pt x="4537" y="2902"/>
                  </a:cubicBezTo>
                  <a:cubicBezTo>
                    <a:pt x="4537" y="2902"/>
                    <a:pt x="3703" y="6372"/>
                    <a:pt x="4537" y="7339"/>
                  </a:cubicBezTo>
                  <a:cubicBezTo>
                    <a:pt x="5371" y="8273"/>
                    <a:pt x="8039" y="8306"/>
                    <a:pt x="8039" y="8306"/>
                  </a:cubicBezTo>
                </a:path>
              </a:pathLst>
            </a:custGeom>
            <a:solidFill>
              <a:schemeClr val="lt1"/>
            </a:solidFill>
            <a:ln w="108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45"/>
            <p:cNvSpPr/>
            <p:nvPr/>
          </p:nvSpPr>
          <p:spPr>
            <a:xfrm>
              <a:off x="6648557" y="2411966"/>
              <a:ext cx="1014047" cy="1055055"/>
            </a:xfrm>
            <a:custGeom>
              <a:avLst/>
              <a:gdLst/>
              <a:ahLst/>
              <a:cxnLst/>
              <a:rect l="l" t="t" r="r" b="b"/>
              <a:pathLst>
                <a:path w="51137" h="53205" extrusionOk="0">
                  <a:moveTo>
                    <a:pt x="28888" y="0"/>
                  </a:moveTo>
                  <a:cubicBezTo>
                    <a:pt x="28888" y="0"/>
                    <a:pt x="15345" y="734"/>
                    <a:pt x="14277" y="1601"/>
                  </a:cubicBezTo>
                  <a:cubicBezTo>
                    <a:pt x="13243" y="2435"/>
                    <a:pt x="12476" y="4770"/>
                    <a:pt x="12376" y="5404"/>
                  </a:cubicBezTo>
                  <a:cubicBezTo>
                    <a:pt x="12276" y="6038"/>
                    <a:pt x="8373" y="24885"/>
                    <a:pt x="7606" y="28154"/>
                  </a:cubicBezTo>
                  <a:cubicBezTo>
                    <a:pt x="6872" y="31456"/>
                    <a:pt x="0" y="39595"/>
                    <a:pt x="0" y="39595"/>
                  </a:cubicBezTo>
                  <a:cubicBezTo>
                    <a:pt x="0" y="39595"/>
                    <a:pt x="12376" y="46300"/>
                    <a:pt x="18213" y="49302"/>
                  </a:cubicBezTo>
                  <a:cubicBezTo>
                    <a:pt x="22049" y="51203"/>
                    <a:pt x="26152" y="52538"/>
                    <a:pt x="30389" y="53205"/>
                  </a:cubicBezTo>
                  <a:lnTo>
                    <a:pt x="44132" y="24117"/>
                  </a:lnTo>
                  <a:cubicBezTo>
                    <a:pt x="44132" y="24117"/>
                    <a:pt x="50703" y="7939"/>
                    <a:pt x="50903" y="6338"/>
                  </a:cubicBezTo>
                  <a:cubicBezTo>
                    <a:pt x="51137" y="4770"/>
                    <a:pt x="50703" y="5404"/>
                    <a:pt x="46467" y="3369"/>
                  </a:cubicBezTo>
                  <a:cubicBezTo>
                    <a:pt x="43732" y="2068"/>
                    <a:pt x="40863" y="1168"/>
                    <a:pt x="37894" y="634"/>
                  </a:cubicBezTo>
                  <a:cubicBezTo>
                    <a:pt x="36827" y="434"/>
                    <a:pt x="28888" y="0"/>
                    <a:pt x="28888" y="0"/>
                  </a:cubicBezTo>
                  <a:close/>
                </a:path>
              </a:pathLst>
            </a:custGeom>
            <a:solidFill>
              <a:schemeClr val="accent2"/>
            </a:solidFill>
            <a:ln w="108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45"/>
            <p:cNvSpPr/>
            <p:nvPr/>
          </p:nvSpPr>
          <p:spPr>
            <a:xfrm>
              <a:off x="5326927" y="3638511"/>
              <a:ext cx="504059" cy="414467"/>
            </a:xfrm>
            <a:custGeom>
              <a:avLst/>
              <a:gdLst/>
              <a:ahLst/>
              <a:cxnLst/>
              <a:rect l="l" t="t" r="r" b="b"/>
              <a:pathLst>
                <a:path w="25419" h="20901" extrusionOk="0">
                  <a:moveTo>
                    <a:pt x="1118" y="1"/>
                  </a:moveTo>
                  <a:cubicBezTo>
                    <a:pt x="1055" y="1"/>
                    <a:pt x="1005" y="8"/>
                    <a:pt x="968" y="25"/>
                  </a:cubicBezTo>
                  <a:cubicBezTo>
                    <a:pt x="1" y="425"/>
                    <a:pt x="2169" y="6896"/>
                    <a:pt x="5004" y="10532"/>
                  </a:cubicBezTo>
                  <a:cubicBezTo>
                    <a:pt x="7840" y="14202"/>
                    <a:pt x="15679" y="19205"/>
                    <a:pt x="17180" y="20006"/>
                  </a:cubicBezTo>
                  <a:cubicBezTo>
                    <a:pt x="18116" y="20505"/>
                    <a:pt x="18780" y="20901"/>
                    <a:pt x="19471" y="20901"/>
                  </a:cubicBezTo>
                  <a:cubicBezTo>
                    <a:pt x="19888" y="20901"/>
                    <a:pt x="20314" y="20757"/>
                    <a:pt x="20816" y="20406"/>
                  </a:cubicBezTo>
                  <a:cubicBezTo>
                    <a:pt x="22150" y="19472"/>
                    <a:pt x="25419" y="13134"/>
                    <a:pt x="25419" y="13134"/>
                  </a:cubicBezTo>
                  <a:lnTo>
                    <a:pt x="21216" y="5429"/>
                  </a:lnTo>
                  <a:lnTo>
                    <a:pt x="12576" y="5128"/>
                  </a:lnTo>
                  <a:cubicBezTo>
                    <a:pt x="12576" y="5128"/>
                    <a:pt x="2722" y="1"/>
                    <a:pt x="1118" y="1"/>
                  </a:cubicBezTo>
                  <a:close/>
                </a:path>
              </a:pathLst>
            </a:custGeom>
            <a:solidFill>
              <a:schemeClr val="accent2"/>
            </a:solidFill>
            <a:ln w="108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5"/>
            <p:cNvSpPr/>
            <p:nvPr/>
          </p:nvSpPr>
          <p:spPr>
            <a:xfrm>
              <a:off x="5327601" y="3638729"/>
              <a:ext cx="431303" cy="414249"/>
            </a:xfrm>
            <a:custGeom>
              <a:avLst/>
              <a:gdLst/>
              <a:ahLst/>
              <a:cxnLst/>
              <a:rect l="l" t="t" r="r" b="b"/>
              <a:pathLst>
                <a:path w="21750" h="20890" extrusionOk="0">
                  <a:moveTo>
                    <a:pt x="1142" y="1"/>
                  </a:moveTo>
                  <a:cubicBezTo>
                    <a:pt x="1075" y="1"/>
                    <a:pt x="1006" y="5"/>
                    <a:pt x="934" y="14"/>
                  </a:cubicBezTo>
                  <a:cubicBezTo>
                    <a:pt x="0" y="414"/>
                    <a:pt x="2168" y="6885"/>
                    <a:pt x="5004" y="10521"/>
                  </a:cubicBezTo>
                  <a:cubicBezTo>
                    <a:pt x="7839" y="14191"/>
                    <a:pt x="15645" y="19194"/>
                    <a:pt x="17146" y="19995"/>
                  </a:cubicBezTo>
                  <a:cubicBezTo>
                    <a:pt x="18082" y="20494"/>
                    <a:pt x="18746" y="20890"/>
                    <a:pt x="19437" y="20890"/>
                  </a:cubicBezTo>
                  <a:cubicBezTo>
                    <a:pt x="19854" y="20890"/>
                    <a:pt x="20280" y="20746"/>
                    <a:pt x="20782" y="20395"/>
                  </a:cubicBezTo>
                  <a:cubicBezTo>
                    <a:pt x="21149" y="20095"/>
                    <a:pt x="21482" y="19728"/>
                    <a:pt x="21749" y="19328"/>
                  </a:cubicBezTo>
                  <a:cubicBezTo>
                    <a:pt x="18714" y="17760"/>
                    <a:pt x="9974" y="13090"/>
                    <a:pt x="6905" y="9320"/>
                  </a:cubicBezTo>
                  <a:cubicBezTo>
                    <a:pt x="4270" y="6151"/>
                    <a:pt x="2502" y="2249"/>
                    <a:pt x="1668" y="80"/>
                  </a:cubicBezTo>
                  <a:cubicBezTo>
                    <a:pt x="1497" y="32"/>
                    <a:pt x="1326" y="1"/>
                    <a:pt x="1142" y="1"/>
                  </a:cubicBezTo>
                  <a:close/>
                </a:path>
              </a:pathLst>
            </a:custGeom>
            <a:solidFill>
              <a:schemeClr val="lt1"/>
            </a:solidFill>
            <a:ln w="108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45"/>
            <p:cNvSpPr/>
            <p:nvPr/>
          </p:nvSpPr>
          <p:spPr>
            <a:xfrm>
              <a:off x="6069104" y="4324272"/>
              <a:ext cx="449824" cy="309844"/>
            </a:xfrm>
            <a:custGeom>
              <a:avLst/>
              <a:gdLst/>
              <a:ahLst/>
              <a:cxnLst/>
              <a:rect l="l" t="t" r="r" b="b"/>
              <a:pathLst>
                <a:path w="22684" h="15625" extrusionOk="0">
                  <a:moveTo>
                    <a:pt x="11609" y="1"/>
                  </a:moveTo>
                  <a:cubicBezTo>
                    <a:pt x="11609" y="1"/>
                    <a:pt x="8507" y="5805"/>
                    <a:pt x="7039" y="7973"/>
                  </a:cubicBezTo>
                  <a:cubicBezTo>
                    <a:pt x="5538" y="10141"/>
                    <a:pt x="1" y="12977"/>
                    <a:pt x="134" y="14211"/>
                  </a:cubicBezTo>
                  <a:cubicBezTo>
                    <a:pt x="241" y="15176"/>
                    <a:pt x="4638" y="15624"/>
                    <a:pt x="8247" y="15624"/>
                  </a:cubicBezTo>
                  <a:cubicBezTo>
                    <a:pt x="9128" y="15624"/>
                    <a:pt x="9962" y="15598"/>
                    <a:pt x="10675" y="15545"/>
                  </a:cubicBezTo>
                  <a:cubicBezTo>
                    <a:pt x="14344" y="15278"/>
                    <a:pt x="17580" y="10809"/>
                    <a:pt x="19448" y="9741"/>
                  </a:cubicBezTo>
                  <a:cubicBezTo>
                    <a:pt x="21316" y="8640"/>
                    <a:pt x="22683" y="8240"/>
                    <a:pt x="21616" y="5672"/>
                  </a:cubicBezTo>
                  <a:cubicBezTo>
                    <a:pt x="20515" y="3103"/>
                    <a:pt x="19181" y="535"/>
                    <a:pt x="19181" y="535"/>
                  </a:cubicBezTo>
                  <a:lnTo>
                    <a:pt x="11609" y="1"/>
                  </a:lnTo>
                  <a:close/>
                </a:path>
              </a:pathLst>
            </a:custGeom>
            <a:solidFill>
              <a:schemeClr val="accent2"/>
            </a:solidFill>
            <a:ln w="108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45"/>
            <p:cNvSpPr/>
            <p:nvPr/>
          </p:nvSpPr>
          <p:spPr>
            <a:xfrm>
              <a:off x="6071087" y="4436728"/>
              <a:ext cx="447841" cy="197388"/>
            </a:xfrm>
            <a:custGeom>
              <a:avLst/>
              <a:gdLst/>
              <a:ahLst/>
              <a:cxnLst/>
              <a:rect l="l" t="t" r="r" b="b"/>
              <a:pathLst>
                <a:path w="22584" h="9954" extrusionOk="0">
                  <a:moveTo>
                    <a:pt x="21516" y="1"/>
                  </a:moveTo>
                  <a:lnTo>
                    <a:pt x="21516" y="1"/>
                  </a:lnTo>
                  <a:cubicBezTo>
                    <a:pt x="14644" y="2436"/>
                    <a:pt x="14778" y="7039"/>
                    <a:pt x="10975" y="8240"/>
                  </a:cubicBezTo>
                  <a:cubicBezTo>
                    <a:pt x="10215" y="8480"/>
                    <a:pt x="9264" y="8576"/>
                    <a:pt x="8229" y="8576"/>
                  </a:cubicBezTo>
                  <a:cubicBezTo>
                    <a:pt x="5673" y="8576"/>
                    <a:pt x="2605" y="7990"/>
                    <a:pt x="634" y="7539"/>
                  </a:cubicBezTo>
                  <a:cubicBezTo>
                    <a:pt x="234" y="7940"/>
                    <a:pt x="1" y="8273"/>
                    <a:pt x="34" y="8540"/>
                  </a:cubicBezTo>
                  <a:cubicBezTo>
                    <a:pt x="141" y="9505"/>
                    <a:pt x="4538" y="9953"/>
                    <a:pt x="8147" y="9953"/>
                  </a:cubicBezTo>
                  <a:cubicBezTo>
                    <a:pt x="9028" y="9953"/>
                    <a:pt x="9862" y="9927"/>
                    <a:pt x="10575" y="9874"/>
                  </a:cubicBezTo>
                  <a:cubicBezTo>
                    <a:pt x="14244" y="9607"/>
                    <a:pt x="17480" y="5138"/>
                    <a:pt x="19348" y="4070"/>
                  </a:cubicBezTo>
                  <a:cubicBezTo>
                    <a:pt x="21216" y="2969"/>
                    <a:pt x="22583" y="2569"/>
                    <a:pt x="21516" y="1"/>
                  </a:cubicBezTo>
                  <a:close/>
                </a:path>
              </a:pathLst>
            </a:custGeom>
            <a:solidFill>
              <a:schemeClr val="lt1"/>
            </a:solidFill>
            <a:ln w="108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45"/>
            <p:cNvSpPr/>
            <p:nvPr/>
          </p:nvSpPr>
          <p:spPr>
            <a:xfrm>
              <a:off x="6061172" y="3161798"/>
              <a:ext cx="959157" cy="1227041"/>
            </a:xfrm>
            <a:custGeom>
              <a:avLst/>
              <a:gdLst/>
              <a:ahLst/>
              <a:cxnLst/>
              <a:rect l="l" t="t" r="r" b="b"/>
              <a:pathLst>
                <a:path w="48369" h="61878" extrusionOk="0">
                  <a:moveTo>
                    <a:pt x="9734" y="0"/>
                  </a:moveTo>
                  <a:cubicBezTo>
                    <a:pt x="5875" y="0"/>
                    <a:pt x="2786" y="1081"/>
                    <a:pt x="1768" y="3650"/>
                  </a:cubicBezTo>
                  <a:cubicBezTo>
                    <a:pt x="134" y="7620"/>
                    <a:pt x="0" y="12023"/>
                    <a:pt x="1368" y="16092"/>
                  </a:cubicBezTo>
                  <a:lnTo>
                    <a:pt x="11609" y="53619"/>
                  </a:lnTo>
                  <a:lnTo>
                    <a:pt x="10141" y="54853"/>
                  </a:lnTo>
                  <a:lnTo>
                    <a:pt x="11742" y="60257"/>
                  </a:lnTo>
                  <a:cubicBezTo>
                    <a:pt x="13143" y="60791"/>
                    <a:pt x="14611" y="61191"/>
                    <a:pt x="16078" y="61492"/>
                  </a:cubicBezTo>
                  <a:cubicBezTo>
                    <a:pt x="17488" y="61795"/>
                    <a:pt x="18623" y="61877"/>
                    <a:pt x="19441" y="61877"/>
                  </a:cubicBezTo>
                  <a:cubicBezTo>
                    <a:pt x="20423" y="61877"/>
                    <a:pt x="20949" y="61758"/>
                    <a:pt x="20949" y="61758"/>
                  </a:cubicBezTo>
                  <a:cubicBezTo>
                    <a:pt x="20949" y="61758"/>
                    <a:pt x="21082" y="57989"/>
                    <a:pt x="20682" y="56755"/>
                  </a:cubicBezTo>
                  <a:cubicBezTo>
                    <a:pt x="20281" y="55521"/>
                    <a:pt x="19581" y="53386"/>
                    <a:pt x="19581" y="53386"/>
                  </a:cubicBezTo>
                  <a:lnTo>
                    <a:pt x="17713" y="20562"/>
                  </a:lnTo>
                  <a:lnTo>
                    <a:pt x="17713" y="20562"/>
                  </a:lnTo>
                  <a:cubicBezTo>
                    <a:pt x="17713" y="20562"/>
                    <a:pt x="33845" y="26651"/>
                    <a:pt x="40963" y="26651"/>
                  </a:cubicBezTo>
                  <a:cubicBezTo>
                    <a:pt x="41183" y="26651"/>
                    <a:pt x="41394" y="26645"/>
                    <a:pt x="41597" y="26633"/>
                  </a:cubicBezTo>
                  <a:cubicBezTo>
                    <a:pt x="48368" y="26233"/>
                    <a:pt x="36760" y="13124"/>
                    <a:pt x="29054" y="6786"/>
                  </a:cubicBezTo>
                  <a:cubicBezTo>
                    <a:pt x="24287" y="2844"/>
                    <a:pt x="15996" y="0"/>
                    <a:pt x="9734" y="0"/>
                  </a:cubicBezTo>
                  <a:close/>
                </a:path>
              </a:pathLst>
            </a:custGeom>
            <a:solidFill>
              <a:schemeClr val="dk2"/>
            </a:solidFill>
            <a:ln w="108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45"/>
            <p:cNvSpPr/>
            <p:nvPr/>
          </p:nvSpPr>
          <p:spPr>
            <a:xfrm>
              <a:off x="6199407" y="3161897"/>
              <a:ext cx="820248" cy="528390"/>
            </a:xfrm>
            <a:custGeom>
              <a:avLst/>
              <a:gdLst/>
              <a:ahLst/>
              <a:cxnLst/>
              <a:rect l="l" t="t" r="r" b="b"/>
              <a:pathLst>
                <a:path w="41364" h="26646" extrusionOk="0">
                  <a:moveTo>
                    <a:pt x="2781" y="0"/>
                  </a:moveTo>
                  <a:cubicBezTo>
                    <a:pt x="1799" y="0"/>
                    <a:pt x="865" y="67"/>
                    <a:pt x="1" y="209"/>
                  </a:cubicBezTo>
                  <a:lnTo>
                    <a:pt x="5838" y="5947"/>
                  </a:lnTo>
                  <a:lnTo>
                    <a:pt x="10709" y="20524"/>
                  </a:lnTo>
                  <a:cubicBezTo>
                    <a:pt x="10709" y="20524"/>
                    <a:pt x="26846" y="26646"/>
                    <a:pt x="33992" y="26646"/>
                  </a:cubicBezTo>
                  <a:cubicBezTo>
                    <a:pt x="34212" y="26646"/>
                    <a:pt x="34423" y="26640"/>
                    <a:pt x="34626" y="26628"/>
                  </a:cubicBezTo>
                  <a:cubicBezTo>
                    <a:pt x="41364" y="26228"/>
                    <a:pt x="29789" y="13119"/>
                    <a:pt x="22083" y="6747"/>
                  </a:cubicBezTo>
                  <a:cubicBezTo>
                    <a:pt x="20415" y="5446"/>
                    <a:pt x="18648" y="4312"/>
                    <a:pt x="16746" y="3445"/>
                  </a:cubicBezTo>
                  <a:lnTo>
                    <a:pt x="7740" y="476"/>
                  </a:lnTo>
                  <a:cubicBezTo>
                    <a:pt x="6021" y="169"/>
                    <a:pt x="4340" y="0"/>
                    <a:pt x="2781" y="0"/>
                  </a:cubicBezTo>
                  <a:close/>
                </a:path>
              </a:pathLst>
            </a:custGeom>
            <a:solidFill>
              <a:schemeClr val="dk1"/>
            </a:solidFill>
            <a:ln w="108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45"/>
            <p:cNvSpPr/>
            <p:nvPr/>
          </p:nvSpPr>
          <p:spPr>
            <a:xfrm>
              <a:off x="5701992" y="2925008"/>
              <a:ext cx="1559114" cy="1026877"/>
            </a:xfrm>
            <a:custGeom>
              <a:avLst/>
              <a:gdLst/>
              <a:ahLst/>
              <a:cxnLst/>
              <a:rect l="l" t="t" r="r" b="b"/>
              <a:pathLst>
                <a:path w="78624" h="51784" extrusionOk="0">
                  <a:moveTo>
                    <a:pt x="26782" y="0"/>
                  </a:moveTo>
                  <a:cubicBezTo>
                    <a:pt x="25500" y="0"/>
                    <a:pt x="24352" y="968"/>
                    <a:pt x="22550" y="3716"/>
                  </a:cubicBezTo>
                  <a:cubicBezTo>
                    <a:pt x="20515" y="6818"/>
                    <a:pt x="3369" y="38441"/>
                    <a:pt x="3369" y="38441"/>
                  </a:cubicBezTo>
                  <a:cubicBezTo>
                    <a:pt x="3369" y="38441"/>
                    <a:pt x="1068" y="39108"/>
                    <a:pt x="534" y="40576"/>
                  </a:cubicBezTo>
                  <a:cubicBezTo>
                    <a:pt x="0" y="42077"/>
                    <a:pt x="534" y="42877"/>
                    <a:pt x="267" y="43978"/>
                  </a:cubicBezTo>
                  <a:cubicBezTo>
                    <a:pt x="0" y="45046"/>
                    <a:pt x="801" y="46413"/>
                    <a:pt x="1601" y="48014"/>
                  </a:cubicBezTo>
                  <a:cubicBezTo>
                    <a:pt x="2435" y="49649"/>
                    <a:pt x="5004" y="51784"/>
                    <a:pt x="5004" y="51784"/>
                  </a:cubicBezTo>
                  <a:cubicBezTo>
                    <a:pt x="5004" y="51784"/>
                    <a:pt x="10541" y="48415"/>
                    <a:pt x="10408" y="47347"/>
                  </a:cubicBezTo>
                  <a:cubicBezTo>
                    <a:pt x="10274" y="46246"/>
                    <a:pt x="11375" y="45179"/>
                    <a:pt x="11375" y="45179"/>
                  </a:cubicBezTo>
                  <a:lnTo>
                    <a:pt x="30956" y="17893"/>
                  </a:lnTo>
                  <a:cubicBezTo>
                    <a:pt x="30956" y="17893"/>
                    <a:pt x="32824" y="19227"/>
                    <a:pt x="38528" y="24097"/>
                  </a:cubicBezTo>
                  <a:cubicBezTo>
                    <a:pt x="44199" y="28967"/>
                    <a:pt x="54172" y="37207"/>
                    <a:pt x="57842" y="38541"/>
                  </a:cubicBezTo>
                  <a:cubicBezTo>
                    <a:pt x="58838" y="38916"/>
                    <a:pt x="60220" y="39105"/>
                    <a:pt x="61765" y="39105"/>
                  </a:cubicBezTo>
                  <a:cubicBezTo>
                    <a:pt x="65859" y="39105"/>
                    <a:pt x="71100" y="37775"/>
                    <a:pt x="73353" y="35038"/>
                  </a:cubicBezTo>
                  <a:cubicBezTo>
                    <a:pt x="76455" y="31269"/>
                    <a:pt x="78623" y="25865"/>
                    <a:pt x="78623" y="25865"/>
                  </a:cubicBezTo>
                  <a:cubicBezTo>
                    <a:pt x="78623" y="25865"/>
                    <a:pt x="55140" y="14123"/>
                    <a:pt x="51871" y="12222"/>
                  </a:cubicBezTo>
                  <a:cubicBezTo>
                    <a:pt x="48635" y="10321"/>
                    <a:pt x="28754" y="313"/>
                    <a:pt x="27286" y="47"/>
                  </a:cubicBezTo>
                  <a:cubicBezTo>
                    <a:pt x="27115" y="16"/>
                    <a:pt x="26947" y="0"/>
                    <a:pt x="26782" y="0"/>
                  </a:cubicBezTo>
                  <a:close/>
                </a:path>
              </a:pathLst>
            </a:custGeom>
            <a:solidFill>
              <a:schemeClr val="dk2"/>
            </a:solidFill>
            <a:ln w="108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45"/>
            <p:cNvSpPr/>
            <p:nvPr/>
          </p:nvSpPr>
          <p:spPr>
            <a:xfrm>
              <a:off x="6825163" y="3527205"/>
              <a:ext cx="54929" cy="37717"/>
            </a:xfrm>
            <a:custGeom>
              <a:avLst/>
              <a:gdLst/>
              <a:ahLst/>
              <a:cxnLst/>
              <a:rect l="l" t="t" r="r" b="b"/>
              <a:pathLst>
                <a:path w="2770" h="1902" fill="none" extrusionOk="0">
                  <a:moveTo>
                    <a:pt x="1" y="0"/>
                  </a:moveTo>
                  <a:cubicBezTo>
                    <a:pt x="901" y="667"/>
                    <a:pt x="1835" y="1335"/>
                    <a:pt x="2769" y="1902"/>
                  </a:cubicBezTo>
                </a:path>
              </a:pathLst>
            </a:custGeom>
            <a:noFill/>
            <a:ln w="108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45"/>
            <p:cNvSpPr/>
            <p:nvPr/>
          </p:nvSpPr>
          <p:spPr>
            <a:xfrm>
              <a:off x="6393226" y="3197789"/>
              <a:ext cx="402866" cy="307603"/>
            </a:xfrm>
            <a:custGeom>
              <a:avLst/>
              <a:gdLst/>
              <a:ahLst/>
              <a:cxnLst/>
              <a:rect l="l" t="t" r="r" b="b"/>
              <a:pathLst>
                <a:path w="20316" h="15512" fill="none" extrusionOk="0">
                  <a:moveTo>
                    <a:pt x="1" y="0"/>
                  </a:moveTo>
                  <a:cubicBezTo>
                    <a:pt x="5404" y="4070"/>
                    <a:pt x="14778" y="11375"/>
                    <a:pt x="20315" y="15512"/>
                  </a:cubicBezTo>
                </a:path>
              </a:pathLst>
            </a:custGeom>
            <a:noFill/>
            <a:ln w="108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45"/>
            <p:cNvSpPr/>
            <p:nvPr/>
          </p:nvSpPr>
          <p:spPr>
            <a:xfrm>
              <a:off x="6231175" y="3138259"/>
              <a:ext cx="139583" cy="136272"/>
            </a:xfrm>
            <a:custGeom>
              <a:avLst/>
              <a:gdLst/>
              <a:ahLst/>
              <a:cxnLst/>
              <a:rect l="l" t="t" r="r" b="b"/>
              <a:pathLst>
                <a:path w="7039" h="6872" fill="none" extrusionOk="0">
                  <a:moveTo>
                    <a:pt x="0" y="6872"/>
                  </a:moveTo>
                  <a:cubicBezTo>
                    <a:pt x="0" y="6872"/>
                    <a:pt x="567" y="2169"/>
                    <a:pt x="1268" y="2369"/>
                  </a:cubicBezTo>
                  <a:cubicBezTo>
                    <a:pt x="1968" y="2535"/>
                    <a:pt x="3603" y="4704"/>
                    <a:pt x="3603" y="3603"/>
                  </a:cubicBezTo>
                  <a:cubicBezTo>
                    <a:pt x="3603" y="2535"/>
                    <a:pt x="3236" y="0"/>
                    <a:pt x="3970" y="0"/>
                  </a:cubicBezTo>
                  <a:cubicBezTo>
                    <a:pt x="4136" y="0"/>
                    <a:pt x="5270" y="834"/>
                    <a:pt x="7038" y="2169"/>
                  </a:cubicBezTo>
                </a:path>
              </a:pathLst>
            </a:custGeom>
            <a:noFill/>
            <a:ln w="108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5"/>
            <p:cNvSpPr/>
            <p:nvPr/>
          </p:nvSpPr>
          <p:spPr>
            <a:xfrm>
              <a:off x="7089100" y="2308116"/>
              <a:ext cx="373082" cy="360113"/>
            </a:xfrm>
            <a:custGeom>
              <a:avLst/>
              <a:gdLst/>
              <a:ahLst/>
              <a:cxnLst/>
              <a:rect l="l" t="t" r="r" b="b"/>
              <a:pathLst>
                <a:path w="18814" h="18160" extrusionOk="0">
                  <a:moveTo>
                    <a:pt x="18814" y="0"/>
                  </a:moveTo>
                  <a:cubicBezTo>
                    <a:pt x="18813" y="0"/>
                    <a:pt x="14003" y="1732"/>
                    <a:pt x="9746" y="1732"/>
                  </a:cubicBezTo>
                  <a:cubicBezTo>
                    <a:pt x="8398" y="1732"/>
                    <a:pt x="7105" y="1558"/>
                    <a:pt x="6038" y="1101"/>
                  </a:cubicBezTo>
                  <a:cubicBezTo>
                    <a:pt x="6038" y="1101"/>
                    <a:pt x="4036" y="9907"/>
                    <a:pt x="3169" y="12109"/>
                  </a:cubicBezTo>
                  <a:cubicBezTo>
                    <a:pt x="2335" y="14344"/>
                    <a:pt x="0" y="17713"/>
                    <a:pt x="1701" y="18146"/>
                  </a:cubicBezTo>
                  <a:cubicBezTo>
                    <a:pt x="1735" y="18155"/>
                    <a:pt x="1773" y="18159"/>
                    <a:pt x="1815" y="18159"/>
                  </a:cubicBezTo>
                  <a:cubicBezTo>
                    <a:pt x="3892" y="18159"/>
                    <a:pt x="15895" y="7835"/>
                    <a:pt x="16746" y="5971"/>
                  </a:cubicBezTo>
                  <a:cubicBezTo>
                    <a:pt x="17579" y="4070"/>
                    <a:pt x="18814" y="0"/>
                    <a:pt x="18814" y="0"/>
                  </a:cubicBezTo>
                  <a:close/>
                </a:path>
              </a:pathLst>
            </a:custGeom>
            <a:solidFill>
              <a:schemeClr val="lt1"/>
            </a:solidFill>
            <a:ln w="108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45"/>
            <p:cNvSpPr/>
            <p:nvPr/>
          </p:nvSpPr>
          <p:spPr>
            <a:xfrm>
              <a:off x="7155907" y="1698165"/>
              <a:ext cx="552999" cy="486926"/>
            </a:xfrm>
            <a:custGeom>
              <a:avLst/>
              <a:gdLst/>
              <a:ahLst/>
              <a:cxnLst/>
              <a:rect l="l" t="t" r="r" b="b"/>
              <a:pathLst>
                <a:path w="27887" h="24555" extrusionOk="0">
                  <a:moveTo>
                    <a:pt x="6795" y="1"/>
                  </a:moveTo>
                  <a:cubicBezTo>
                    <a:pt x="4081" y="1"/>
                    <a:pt x="2140" y="619"/>
                    <a:pt x="1802" y="1805"/>
                  </a:cubicBezTo>
                  <a:cubicBezTo>
                    <a:pt x="1301" y="3406"/>
                    <a:pt x="1935" y="5107"/>
                    <a:pt x="3336" y="6008"/>
                  </a:cubicBezTo>
                  <a:cubicBezTo>
                    <a:pt x="3336" y="6008"/>
                    <a:pt x="0" y="6975"/>
                    <a:pt x="1435" y="8810"/>
                  </a:cubicBezTo>
                  <a:cubicBezTo>
                    <a:pt x="2658" y="10412"/>
                    <a:pt x="4669" y="10513"/>
                    <a:pt x="5160" y="10513"/>
                  </a:cubicBezTo>
                  <a:cubicBezTo>
                    <a:pt x="5231" y="10513"/>
                    <a:pt x="5271" y="10511"/>
                    <a:pt x="5271" y="10511"/>
                  </a:cubicBezTo>
                  <a:cubicBezTo>
                    <a:pt x="5271" y="10511"/>
                    <a:pt x="3570" y="8943"/>
                    <a:pt x="8206" y="8943"/>
                  </a:cubicBezTo>
                  <a:cubicBezTo>
                    <a:pt x="12876" y="8943"/>
                    <a:pt x="15611" y="9677"/>
                    <a:pt x="15545" y="12212"/>
                  </a:cubicBezTo>
                  <a:cubicBezTo>
                    <a:pt x="15478" y="14714"/>
                    <a:pt x="14411" y="15948"/>
                    <a:pt x="15611" y="17683"/>
                  </a:cubicBezTo>
                  <a:cubicBezTo>
                    <a:pt x="16779" y="19384"/>
                    <a:pt x="18347" y="23721"/>
                    <a:pt x="18347" y="23721"/>
                  </a:cubicBezTo>
                  <a:lnTo>
                    <a:pt x="21949" y="24555"/>
                  </a:lnTo>
                  <a:cubicBezTo>
                    <a:pt x="21949" y="24555"/>
                    <a:pt x="25719" y="20285"/>
                    <a:pt x="26453" y="15315"/>
                  </a:cubicBezTo>
                  <a:cubicBezTo>
                    <a:pt x="27220" y="10378"/>
                    <a:pt x="27887" y="7776"/>
                    <a:pt x="20115" y="3573"/>
                  </a:cubicBezTo>
                  <a:cubicBezTo>
                    <a:pt x="15632" y="1149"/>
                    <a:pt x="10495" y="1"/>
                    <a:pt x="6795" y="1"/>
                  </a:cubicBezTo>
                  <a:close/>
                </a:path>
              </a:pathLst>
            </a:custGeom>
            <a:solidFill>
              <a:schemeClr val="dk2"/>
            </a:solidFill>
            <a:ln w="108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45"/>
            <p:cNvSpPr/>
            <p:nvPr/>
          </p:nvSpPr>
          <p:spPr>
            <a:xfrm>
              <a:off x="7134075" y="1818613"/>
              <a:ext cx="398880" cy="571282"/>
            </a:xfrm>
            <a:custGeom>
              <a:avLst/>
              <a:gdLst/>
              <a:ahLst/>
              <a:cxnLst/>
              <a:rect l="l" t="t" r="r" b="b"/>
              <a:pathLst>
                <a:path w="20115" h="28809" extrusionOk="0">
                  <a:moveTo>
                    <a:pt x="7539" y="1"/>
                  </a:moveTo>
                  <a:cubicBezTo>
                    <a:pt x="7539" y="1"/>
                    <a:pt x="4504" y="2436"/>
                    <a:pt x="4437" y="3537"/>
                  </a:cubicBezTo>
                  <a:cubicBezTo>
                    <a:pt x="4370" y="4671"/>
                    <a:pt x="901" y="14845"/>
                    <a:pt x="468" y="17713"/>
                  </a:cubicBezTo>
                  <a:cubicBezTo>
                    <a:pt x="1" y="20582"/>
                    <a:pt x="834" y="25652"/>
                    <a:pt x="2235" y="27254"/>
                  </a:cubicBezTo>
                  <a:cubicBezTo>
                    <a:pt x="3130" y="28276"/>
                    <a:pt x="4745" y="28808"/>
                    <a:pt x="6759" y="28808"/>
                  </a:cubicBezTo>
                  <a:cubicBezTo>
                    <a:pt x="7900" y="28808"/>
                    <a:pt x="9169" y="28637"/>
                    <a:pt x="10508" y="28288"/>
                  </a:cubicBezTo>
                  <a:cubicBezTo>
                    <a:pt x="14177" y="27320"/>
                    <a:pt x="16112" y="25853"/>
                    <a:pt x="16546" y="24652"/>
                  </a:cubicBezTo>
                  <a:cubicBezTo>
                    <a:pt x="17013" y="23484"/>
                    <a:pt x="20115" y="16312"/>
                    <a:pt x="20115" y="16312"/>
                  </a:cubicBezTo>
                  <a:cubicBezTo>
                    <a:pt x="20115" y="16312"/>
                    <a:pt x="17947" y="11309"/>
                    <a:pt x="17380" y="9908"/>
                  </a:cubicBezTo>
                  <a:cubicBezTo>
                    <a:pt x="16779" y="8473"/>
                    <a:pt x="18781" y="6138"/>
                    <a:pt x="18847" y="5538"/>
                  </a:cubicBezTo>
                  <a:cubicBezTo>
                    <a:pt x="18914" y="4938"/>
                    <a:pt x="15311" y="2502"/>
                    <a:pt x="14244" y="1935"/>
                  </a:cubicBezTo>
                  <a:cubicBezTo>
                    <a:pt x="13801" y="1678"/>
                    <a:pt x="13290" y="1623"/>
                    <a:pt x="12770" y="1623"/>
                  </a:cubicBezTo>
                  <a:cubicBezTo>
                    <a:pt x="12380" y="1623"/>
                    <a:pt x="11984" y="1654"/>
                    <a:pt x="11608" y="1654"/>
                  </a:cubicBezTo>
                  <a:cubicBezTo>
                    <a:pt x="11315" y="1654"/>
                    <a:pt x="11033" y="1635"/>
                    <a:pt x="10775" y="1568"/>
                  </a:cubicBezTo>
                  <a:cubicBezTo>
                    <a:pt x="9674" y="1135"/>
                    <a:pt x="8573" y="601"/>
                    <a:pt x="7539" y="1"/>
                  </a:cubicBezTo>
                  <a:close/>
                </a:path>
              </a:pathLst>
            </a:custGeom>
            <a:solidFill>
              <a:schemeClr val="lt1"/>
            </a:solidFill>
            <a:ln w="108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45"/>
            <p:cNvSpPr/>
            <p:nvPr/>
          </p:nvSpPr>
          <p:spPr>
            <a:xfrm>
              <a:off x="7140698" y="2081221"/>
              <a:ext cx="392257" cy="308832"/>
            </a:xfrm>
            <a:custGeom>
              <a:avLst/>
              <a:gdLst/>
              <a:ahLst/>
              <a:cxnLst/>
              <a:rect l="l" t="t" r="r" b="b"/>
              <a:pathLst>
                <a:path w="19781" h="15574" extrusionOk="0">
                  <a:moveTo>
                    <a:pt x="18447" y="0"/>
                  </a:moveTo>
                  <a:cubicBezTo>
                    <a:pt x="17513" y="2202"/>
                    <a:pt x="14577" y="9174"/>
                    <a:pt x="14510" y="9374"/>
                  </a:cubicBezTo>
                  <a:cubicBezTo>
                    <a:pt x="14505" y="9389"/>
                    <a:pt x="14500" y="9396"/>
                    <a:pt x="14492" y="9396"/>
                  </a:cubicBezTo>
                  <a:cubicBezTo>
                    <a:pt x="14394" y="9396"/>
                    <a:pt x="13971" y="8284"/>
                    <a:pt x="10608" y="6772"/>
                  </a:cubicBezTo>
                  <a:cubicBezTo>
                    <a:pt x="7767" y="5521"/>
                    <a:pt x="6800" y="4657"/>
                    <a:pt x="5351" y="4657"/>
                  </a:cubicBezTo>
                  <a:cubicBezTo>
                    <a:pt x="4945" y="4657"/>
                    <a:pt x="4502" y="4725"/>
                    <a:pt x="3970" y="4871"/>
                  </a:cubicBezTo>
                  <a:cubicBezTo>
                    <a:pt x="2602" y="5204"/>
                    <a:pt x="1301" y="5705"/>
                    <a:pt x="33" y="6338"/>
                  </a:cubicBezTo>
                  <a:lnTo>
                    <a:pt x="0" y="6472"/>
                  </a:lnTo>
                  <a:cubicBezTo>
                    <a:pt x="33" y="9274"/>
                    <a:pt x="767" y="12743"/>
                    <a:pt x="1901" y="14011"/>
                  </a:cubicBezTo>
                  <a:cubicBezTo>
                    <a:pt x="2790" y="15047"/>
                    <a:pt x="4389" y="15574"/>
                    <a:pt x="6385" y="15574"/>
                  </a:cubicBezTo>
                  <a:cubicBezTo>
                    <a:pt x="7536" y="15574"/>
                    <a:pt x="8819" y="15398"/>
                    <a:pt x="10174" y="15045"/>
                  </a:cubicBezTo>
                  <a:cubicBezTo>
                    <a:pt x="13843" y="14111"/>
                    <a:pt x="15778" y="12610"/>
                    <a:pt x="16212" y="11442"/>
                  </a:cubicBezTo>
                  <a:cubicBezTo>
                    <a:pt x="16679" y="10241"/>
                    <a:pt x="19781" y="3103"/>
                    <a:pt x="19781" y="3103"/>
                  </a:cubicBezTo>
                  <a:cubicBezTo>
                    <a:pt x="19781" y="3103"/>
                    <a:pt x="19147" y="1568"/>
                    <a:pt x="18447" y="0"/>
                  </a:cubicBezTo>
                  <a:close/>
                </a:path>
              </a:pathLst>
            </a:custGeom>
            <a:solidFill>
              <a:schemeClr val="dk2"/>
            </a:solidFill>
            <a:ln w="108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5"/>
            <p:cNvSpPr/>
            <p:nvPr/>
          </p:nvSpPr>
          <p:spPr>
            <a:xfrm>
              <a:off x="7484649" y="2148009"/>
              <a:ext cx="132980" cy="100062"/>
            </a:xfrm>
            <a:custGeom>
              <a:avLst/>
              <a:gdLst/>
              <a:ahLst/>
              <a:cxnLst/>
              <a:rect l="l" t="t" r="r" b="b"/>
              <a:pathLst>
                <a:path w="6706" h="5046" extrusionOk="0">
                  <a:moveTo>
                    <a:pt x="4117" y="0"/>
                  </a:moveTo>
                  <a:cubicBezTo>
                    <a:pt x="2804" y="0"/>
                    <a:pt x="1769" y="1036"/>
                    <a:pt x="1769" y="1036"/>
                  </a:cubicBezTo>
                  <a:lnTo>
                    <a:pt x="1" y="5038"/>
                  </a:lnTo>
                  <a:cubicBezTo>
                    <a:pt x="1" y="5038"/>
                    <a:pt x="164" y="5045"/>
                    <a:pt x="428" y="5045"/>
                  </a:cubicBezTo>
                  <a:cubicBezTo>
                    <a:pt x="1353" y="5045"/>
                    <a:pt x="3518" y="4964"/>
                    <a:pt x="4271" y="4238"/>
                  </a:cubicBezTo>
                  <a:cubicBezTo>
                    <a:pt x="5238" y="3271"/>
                    <a:pt x="6706" y="835"/>
                    <a:pt x="5004" y="168"/>
                  </a:cubicBezTo>
                  <a:cubicBezTo>
                    <a:pt x="4701" y="49"/>
                    <a:pt x="4402" y="0"/>
                    <a:pt x="4117" y="0"/>
                  </a:cubicBezTo>
                  <a:close/>
                </a:path>
              </a:pathLst>
            </a:custGeom>
            <a:solidFill>
              <a:srgbClr val="FFFFFF"/>
            </a:solidFill>
            <a:ln w="108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45"/>
            <p:cNvSpPr/>
            <p:nvPr/>
          </p:nvSpPr>
          <p:spPr>
            <a:xfrm>
              <a:off x="7214783" y="1925774"/>
              <a:ext cx="66153" cy="33751"/>
            </a:xfrm>
            <a:custGeom>
              <a:avLst/>
              <a:gdLst/>
              <a:ahLst/>
              <a:cxnLst/>
              <a:rect l="l" t="t" r="r" b="b"/>
              <a:pathLst>
                <a:path w="3336" h="1702" fill="none" extrusionOk="0">
                  <a:moveTo>
                    <a:pt x="0" y="1702"/>
                  </a:moveTo>
                  <a:cubicBezTo>
                    <a:pt x="0" y="1702"/>
                    <a:pt x="967" y="1"/>
                    <a:pt x="3336" y="1702"/>
                  </a:cubicBezTo>
                </a:path>
              </a:pathLst>
            </a:custGeom>
            <a:noFill/>
            <a:ln w="108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45"/>
            <p:cNvSpPr/>
            <p:nvPr/>
          </p:nvSpPr>
          <p:spPr>
            <a:xfrm>
              <a:off x="7345086" y="1946278"/>
              <a:ext cx="80728" cy="50963"/>
            </a:xfrm>
            <a:custGeom>
              <a:avLst/>
              <a:gdLst/>
              <a:ahLst/>
              <a:cxnLst/>
              <a:rect l="l" t="t" r="r" b="b"/>
              <a:pathLst>
                <a:path w="4071" h="2570" fill="none" extrusionOk="0">
                  <a:moveTo>
                    <a:pt x="0" y="1235"/>
                  </a:moveTo>
                  <a:cubicBezTo>
                    <a:pt x="0" y="1235"/>
                    <a:pt x="2102" y="1"/>
                    <a:pt x="4070" y="2569"/>
                  </a:cubicBezTo>
                </a:path>
              </a:pathLst>
            </a:custGeom>
            <a:noFill/>
            <a:ln w="108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45"/>
            <p:cNvSpPr/>
            <p:nvPr/>
          </p:nvSpPr>
          <p:spPr>
            <a:xfrm>
              <a:off x="7222001" y="1970748"/>
              <a:ext cx="72161" cy="212816"/>
            </a:xfrm>
            <a:custGeom>
              <a:avLst/>
              <a:gdLst/>
              <a:ahLst/>
              <a:cxnLst/>
              <a:rect l="l" t="t" r="r" b="b"/>
              <a:pathLst>
                <a:path w="3639" h="10732" extrusionOk="0">
                  <a:moveTo>
                    <a:pt x="3272" y="1"/>
                  </a:moveTo>
                  <a:lnTo>
                    <a:pt x="3339" y="3115"/>
                  </a:lnTo>
                  <a:lnTo>
                    <a:pt x="3339" y="3115"/>
                  </a:lnTo>
                  <a:cubicBezTo>
                    <a:pt x="3525" y="2634"/>
                    <a:pt x="3639" y="2282"/>
                    <a:pt x="3639" y="2136"/>
                  </a:cubicBezTo>
                  <a:cubicBezTo>
                    <a:pt x="3572" y="1435"/>
                    <a:pt x="3439" y="701"/>
                    <a:pt x="3272" y="1"/>
                  </a:cubicBezTo>
                  <a:close/>
                  <a:moveTo>
                    <a:pt x="3339" y="3115"/>
                  </a:moveTo>
                  <a:lnTo>
                    <a:pt x="3339" y="3115"/>
                  </a:lnTo>
                  <a:cubicBezTo>
                    <a:pt x="2465" y="5379"/>
                    <a:pt x="1" y="10516"/>
                    <a:pt x="303" y="10708"/>
                  </a:cubicBezTo>
                  <a:cubicBezTo>
                    <a:pt x="326" y="10724"/>
                    <a:pt x="358" y="10731"/>
                    <a:pt x="399" y="10731"/>
                  </a:cubicBezTo>
                  <a:cubicBezTo>
                    <a:pt x="973" y="10731"/>
                    <a:pt x="3254" y="9307"/>
                    <a:pt x="3472" y="9307"/>
                  </a:cubicBezTo>
                  <a:lnTo>
                    <a:pt x="3339" y="311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45"/>
            <p:cNvSpPr/>
            <p:nvPr/>
          </p:nvSpPr>
          <p:spPr>
            <a:xfrm>
              <a:off x="7220732" y="1970748"/>
              <a:ext cx="73430" cy="216980"/>
            </a:xfrm>
            <a:custGeom>
              <a:avLst/>
              <a:gdLst/>
              <a:ahLst/>
              <a:cxnLst/>
              <a:rect l="l" t="t" r="r" b="b"/>
              <a:pathLst>
                <a:path w="3703" h="10942" fill="none" extrusionOk="0">
                  <a:moveTo>
                    <a:pt x="3336" y="1"/>
                  </a:moveTo>
                  <a:cubicBezTo>
                    <a:pt x="3503" y="701"/>
                    <a:pt x="3636" y="1435"/>
                    <a:pt x="3703" y="2136"/>
                  </a:cubicBezTo>
                  <a:cubicBezTo>
                    <a:pt x="3703" y="2970"/>
                    <a:pt x="0" y="10475"/>
                    <a:pt x="367" y="10708"/>
                  </a:cubicBezTo>
                  <a:cubicBezTo>
                    <a:pt x="701" y="10942"/>
                    <a:pt x="3303" y="9307"/>
                    <a:pt x="3536" y="9307"/>
                  </a:cubicBezTo>
                </a:path>
              </a:pathLst>
            </a:custGeom>
            <a:noFill/>
            <a:ln w="108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45"/>
            <p:cNvSpPr/>
            <p:nvPr/>
          </p:nvSpPr>
          <p:spPr>
            <a:xfrm>
              <a:off x="7354346" y="2008763"/>
              <a:ext cx="29130" cy="38431"/>
            </a:xfrm>
            <a:custGeom>
              <a:avLst/>
              <a:gdLst/>
              <a:ahLst/>
              <a:cxnLst/>
              <a:rect l="l" t="t" r="r" b="b"/>
              <a:pathLst>
                <a:path w="1469" h="1938" extrusionOk="0">
                  <a:moveTo>
                    <a:pt x="913" y="1"/>
                  </a:moveTo>
                  <a:cubicBezTo>
                    <a:pt x="609" y="1"/>
                    <a:pt x="285" y="316"/>
                    <a:pt x="167" y="786"/>
                  </a:cubicBezTo>
                  <a:cubicBezTo>
                    <a:pt x="0" y="1319"/>
                    <a:pt x="101" y="1820"/>
                    <a:pt x="434" y="1920"/>
                  </a:cubicBezTo>
                  <a:cubicBezTo>
                    <a:pt x="470" y="1932"/>
                    <a:pt x="507" y="1938"/>
                    <a:pt x="545" y="1938"/>
                  </a:cubicBezTo>
                  <a:cubicBezTo>
                    <a:pt x="826" y="1938"/>
                    <a:pt x="1155" y="1623"/>
                    <a:pt x="1301" y="1153"/>
                  </a:cubicBezTo>
                  <a:cubicBezTo>
                    <a:pt x="1468" y="619"/>
                    <a:pt x="1335" y="119"/>
                    <a:pt x="1035" y="19"/>
                  </a:cubicBezTo>
                  <a:cubicBezTo>
                    <a:pt x="995" y="7"/>
                    <a:pt x="954" y="1"/>
                    <a:pt x="9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45"/>
            <p:cNvSpPr/>
            <p:nvPr/>
          </p:nvSpPr>
          <p:spPr>
            <a:xfrm>
              <a:off x="7222715" y="1979672"/>
              <a:ext cx="28456" cy="38391"/>
            </a:xfrm>
            <a:custGeom>
              <a:avLst/>
              <a:gdLst/>
              <a:ahLst/>
              <a:cxnLst/>
              <a:rect l="l" t="t" r="r" b="b"/>
              <a:pathLst>
                <a:path w="1435" h="1936" extrusionOk="0">
                  <a:moveTo>
                    <a:pt x="890" y="0"/>
                  </a:moveTo>
                  <a:cubicBezTo>
                    <a:pt x="609" y="0"/>
                    <a:pt x="281" y="315"/>
                    <a:pt x="134" y="785"/>
                  </a:cubicBezTo>
                  <a:cubicBezTo>
                    <a:pt x="0" y="1319"/>
                    <a:pt x="100" y="1819"/>
                    <a:pt x="401" y="1919"/>
                  </a:cubicBezTo>
                  <a:cubicBezTo>
                    <a:pt x="438" y="1930"/>
                    <a:pt x="476" y="1936"/>
                    <a:pt x="513" y="1936"/>
                  </a:cubicBezTo>
                  <a:cubicBezTo>
                    <a:pt x="814" y="1936"/>
                    <a:pt x="1120" y="1596"/>
                    <a:pt x="1268" y="1152"/>
                  </a:cubicBezTo>
                  <a:cubicBezTo>
                    <a:pt x="1435" y="618"/>
                    <a:pt x="1335" y="118"/>
                    <a:pt x="1001" y="18"/>
                  </a:cubicBezTo>
                  <a:cubicBezTo>
                    <a:pt x="965" y="6"/>
                    <a:pt x="928" y="0"/>
                    <a:pt x="8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45"/>
            <p:cNvSpPr/>
            <p:nvPr/>
          </p:nvSpPr>
          <p:spPr>
            <a:xfrm>
              <a:off x="7346414" y="2060063"/>
              <a:ext cx="39700" cy="32422"/>
            </a:xfrm>
            <a:custGeom>
              <a:avLst/>
              <a:gdLst/>
              <a:ahLst/>
              <a:cxnLst/>
              <a:rect l="l" t="t" r="r" b="b"/>
              <a:pathLst>
                <a:path w="2002" h="1635" fill="none" extrusionOk="0">
                  <a:moveTo>
                    <a:pt x="100" y="0"/>
                  </a:moveTo>
                  <a:cubicBezTo>
                    <a:pt x="100" y="0"/>
                    <a:pt x="0" y="1034"/>
                    <a:pt x="2002" y="1635"/>
                  </a:cubicBezTo>
                </a:path>
              </a:pathLst>
            </a:custGeom>
            <a:noFill/>
            <a:ln w="108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45"/>
            <p:cNvSpPr/>
            <p:nvPr/>
          </p:nvSpPr>
          <p:spPr>
            <a:xfrm>
              <a:off x="7213454" y="2025003"/>
              <a:ext cx="50943" cy="17867"/>
            </a:xfrm>
            <a:custGeom>
              <a:avLst/>
              <a:gdLst/>
              <a:ahLst/>
              <a:cxnLst/>
              <a:rect l="l" t="t" r="r" b="b"/>
              <a:pathLst>
                <a:path w="2569" h="901" fill="none" extrusionOk="0">
                  <a:moveTo>
                    <a:pt x="2569" y="0"/>
                  </a:moveTo>
                  <a:cubicBezTo>
                    <a:pt x="1768" y="434"/>
                    <a:pt x="901" y="734"/>
                    <a:pt x="0" y="901"/>
                  </a:cubicBezTo>
                </a:path>
              </a:pathLst>
            </a:custGeom>
            <a:noFill/>
            <a:ln w="108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45"/>
            <p:cNvSpPr/>
            <p:nvPr/>
          </p:nvSpPr>
          <p:spPr>
            <a:xfrm>
              <a:off x="7206176" y="2208232"/>
              <a:ext cx="117096" cy="35059"/>
            </a:xfrm>
            <a:custGeom>
              <a:avLst/>
              <a:gdLst/>
              <a:ahLst/>
              <a:cxnLst/>
              <a:rect l="l" t="t" r="r" b="b"/>
              <a:pathLst>
                <a:path w="5905" h="1768" fill="none" extrusionOk="0">
                  <a:moveTo>
                    <a:pt x="0" y="0"/>
                  </a:moveTo>
                  <a:cubicBezTo>
                    <a:pt x="0" y="0"/>
                    <a:pt x="2302" y="1768"/>
                    <a:pt x="5905" y="734"/>
                  </a:cubicBezTo>
                </a:path>
              </a:pathLst>
            </a:custGeom>
            <a:noFill/>
            <a:ln w="108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45"/>
            <p:cNvSpPr/>
            <p:nvPr/>
          </p:nvSpPr>
          <p:spPr>
            <a:xfrm>
              <a:off x="6465328" y="2511116"/>
              <a:ext cx="1403667" cy="1272511"/>
            </a:xfrm>
            <a:custGeom>
              <a:avLst/>
              <a:gdLst/>
              <a:ahLst/>
              <a:cxnLst/>
              <a:rect l="l" t="t" r="r" b="b"/>
              <a:pathLst>
                <a:path w="70785" h="64171" extrusionOk="0">
                  <a:moveTo>
                    <a:pt x="58541" y="1"/>
                  </a:moveTo>
                  <a:cubicBezTo>
                    <a:pt x="58519" y="1"/>
                    <a:pt x="58497" y="2"/>
                    <a:pt x="58476" y="4"/>
                  </a:cubicBezTo>
                  <a:cubicBezTo>
                    <a:pt x="57141" y="137"/>
                    <a:pt x="57275" y="15515"/>
                    <a:pt x="58075" y="21352"/>
                  </a:cubicBezTo>
                  <a:cubicBezTo>
                    <a:pt x="58876" y="27156"/>
                    <a:pt x="54339" y="31593"/>
                    <a:pt x="54339" y="31593"/>
                  </a:cubicBezTo>
                  <a:cubicBezTo>
                    <a:pt x="54339" y="31593"/>
                    <a:pt x="41497" y="32694"/>
                    <a:pt x="37827" y="38765"/>
                  </a:cubicBezTo>
                  <a:cubicBezTo>
                    <a:pt x="34192" y="44836"/>
                    <a:pt x="30422" y="54976"/>
                    <a:pt x="26486" y="58212"/>
                  </a:cubicBezTo>
                  <a:cubicBezTo>
                    <a:pt x="25390" y="59121"/>
                    <a:pt x="23439" y="59466"/>
                    <a:pt x="21147" y="59466"/>
                  </a:cubicBezTo>
                  <a:cubicBezTo>
                    <a:pt x="15276" y="59466"/>
                    <a:pt x="7165" y="57198"/>
                    <a:pt x="5438" y="56311"/>
                  </a:cubicBezTo>
                  <a:cubicBezTo>
                    <a:pt x="3670" y="55477"/>
                    <a:pt x="1868" y="54743"/>
                    <a:pt x="0" y="54176"/>
                  </a:cubicBezTo>
                  <a:lnTo>
                    <a:pt x="0" y="54176"/>
                  </a:lnTo>
                  <a:cubicBezTo>
                    <a:pt x="1" y="54176"/>
                    <a:pt x="2836" y="58612"/>
                    <a:pt x="11876" y="61581"/>
                  </a:cubicBezTo>
                  <a:cubicBezTo>
                    <a:pt x="16457" y="63080"/>
                    <a:pt x="22202" y="64171"/>
                    <a:pt x="28611" y="64171"/>
                  </a:cubicBezTo>
                  <a:cubicBezTo>
                    <a:pt x="34895" y="64171"/>
                    <a:pt x="41817" y="63122"/>
                    <a:pt x="48902" y="60380"/>
                  </a:cubicBezTo>
                  <a:cubicBezTo>
                    <a:pt x="63212" y="54843"/>
                    <a:pt x="67282" y="44302"/>
                    <a:pt x="69016" y="36330"/>
                  </a:cubicBezTo>
                  <a:cubicBezTo>
                    <a:pt x="70784" y="28357"/>
                    <a:pt x="69016" y="17550"/>
                    <a:pt x="66448" y="10811"/>
                  </a:cubicBezTo>
                  <a:cubicBezTo>
                    <a:pt x="63919" y="4145"/>
                    <a:pt x="59968" y="1"/>
                    <a:pt x="58541" y="1"/>
                  </a:cubicBezTo>
                  <a:close/>
                </a:path>
              </a:pathLst>
            </a:custGeom>
            <a:solidFill>
              <a:schemeClr val="lt2"/>
            </a:solidFill>
            <a:ln w="108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45"/>
            <p:cNvSpPr/>
            <p:nvPr/>
          </p:nvSpPr>
          <p:spPr>
            <a:xfrm>
              <a:off x="7037502" y="2857784"/>
              <a:ext cx="86003" cy="147535"/>
            </a:xfrm>
            <a:custGeom>
              <a:avLst/>
              <a:gdLst/>
              <a:ahLst/>
              <a:cxnLst/>
              <a:rect l="l" t="t" r="r" b="b"/>
              <a:pathLst>
                <a:path w="4337" h="7440" extrusionOk="0">
                  <a:moveTo>
                    <a:pt x="0" y="1"/>
                  </a:moveTo>
                  <a:cubicBezTo>
                    <a:pt x="0" y="1"/>
                    <a:pt x="101" y="3804"/>
                    <a:pt x="801" y="4637"/>
                  </a:cubicBezTo>
                  <a:cubicBezTo>
                    <a:pt x="1535" y="5438"/>
                    <a:pt x="4337" y="7440"/>
                    <a:pt x="4337" y="7440"/>
                  </a:cubicBezTo>
                  <a:cubicBezTo>
                    <a:pt x="4337" y="7440"/>
                    <a:pt x="3937" y="5805"/>
                    <a:pt x="3636" y="5438"/>
                  </a:cubicBezTo>
                  <a:cubicBezTo>
                    <a:pt x="3303" y="5038"/>
                    <a:pt x="2902" y="2403"/>
                    <a:pt x="1868" y="1669"/>
                  </a:cubicBezTo>
                  <a:cubicBezTo>
                    <a:pt x="1168" y="1202"/>
                    <a:pt x="567" y="635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 w="10850" cap="flat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45"/>
            <p:cNvSpPr/>
            <p:nvPr/>
          </p:nvSpPr>
          <p:spPr>
            <a:xfrm>
              <a:off x="6883780" y="2770096"/>
              <a:ext cx="223524" cy="335504"/>
            </a:xfrm>
            <a:custGeom>
              <a:avLst/>
              <a:gdLst/>
              <a:ahLst/>
              <a:cxnLst/>
              <a:rect l="l" t="t" r="r" b="b"/>
              <a:pathLst>
                <a:path w="11272" h="16919" extrusionOk="0">
                  <a:moveTo>
                    <a:pt x="969" y="0"/>
                  </a:moveTo>
                  <a:cubicBezTo>
                    <a:pt x="442" y="0"/>
                    <a:pt x="0" y="513"/>
                    <a:pt x="180" y="1054"/>
                  </a:cubicBezTo>
                  <a:lnTo>
                    <a:pt x="4083" y="15164"/>
                  </a:lnTo>
                  <a:cubicBezTo>
                    <a:pt x="4183" y="15464"/>
                    <a:pt x="4417" y="15698"/>
                    <a:pt x="4750" y="15764"/>
                  </a:cubicBezTo>
                  <a:lnTo>
                    <a:pt x="10087" y="16898"/>
                  </a:lnTo>
                  <a:cubicBezTo>
                    <a:pt x="10151" y="16912"/>
                    <a:pt x="10213" y="16918"/>
                    <a:pt x="10274" y="16918"/>
                  </a:cubicBezTo>
                  <a:cubicBezTo>
                    <a:pt x="10827" y="16918"/>
                    <a:pt x="11272" y="16402"/>
                    <a:pt x="11121" y="15831"/>
                  </a:cubicBezTo>
                  <a:lnTo>
                    <a:pt x="7419" y="1654"/>
                  </a:lnTo>
                  <a:cubicBezTo>
                    <a:pt x="7352" y="1321"/>
                    <a:pt x="7085" y="1087"/>
                    <a:pt x="6752" y="1020"/>
                  </a:cubicBezTo>
                  <a:lnTo>
                    <a:pt x="1148" y="20"/>
                  </a:lnTo>
                  <a:cubicBezTo>
                    <a:pt x="1088" y="6"/>
                    <a:pt x="1028" y="0"/>
                    <a:pt x="969" y="0"/>
                  </a:cubicBezTo>
                  <a:close/>
                </a:path>
              </a:pathLst>
            </a:custGeom>
            <a:solidFill>
              <a:schemeClr val="dk2"/>
            </a:solidFill>
            <a:ln w="108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45"/>
            <p:cNvSpPr/>
            <p:nvPr/>
          </p:nvSpPr>
          <p:spPr>
            <a:xfrm>
              <a:off x="6884692" y="2479428"/>
              <a:ext cx="888384" cy="699047"/>
            </a:xfrm>
            <a:custGeom>
              <a:avLst/>
              <a:gdLst/>
              <a:ahLst/>
              <a:cxnLst/>
              <a:rect l="l" t="t" r="r" b="b"/>
              <a:pathLst>
                <a:path w="44800" h="35252" extrusionOk="0">
                  <a:moveTo>
                    <a:pt x="34559" y="1"/>
                  </a:moveTo>
                  <a:lnTo>
                    <a:pt x="30189" y="13477"/>
                  </a:lnTo>
                  <a:lnTo>
                    <a:pt x="32691" y="25752"/>
                  </a:lnTo>
                  <a:cubicBezTo>
                    <a:pt x="32691" y="25752"/>
                    <a:pt x="30456" y="26486"/>
                    <a:pt x="24418" y="28421"/>
                  </a:cubicBezTo>
                  <a:cubicBezTo>
                    <a:pt x="21400" y="29388"/>
                    <a:pt x="18689" y="29630"/>
                    <a:pt x="16734" y="29630"/>
                  </a:cubicBezTo>
                  <a:cubicBezTo>
                    <a:pt x="14778" y="29630"/>
                    <a:pt x="13577" y="29388"/>
                    <a:pt x="13577" y="29388"/>
                  </a:cubicBezTo>
                  <a:cubicBezTo>
                    <a:pt x="13577" y="29388"/>
                    <a:pt x="11009" y="24151"/>
                    <a:pt x="10208" y="23284"/>
                  </a:cubicBezTo>
                  <a:cubicBezTo>
                    <a:pt x="9408" y="22383"/>
                    <a:pt x="4571" y="20715"/>
                    <a:pt x="3770" y="20549"/>
                  </a:cubicBezTo>
                  <a:cubicBezTo>
                    <a:pt x="3487" y="20490"/>
                    <a:pt x="2995" y="20443"/>
                    <a:pt x="2466" y="20443"/>
                  </a:cubicBezTo>
                  <a:cubicBezTo>
                    <a:pt x="1499" y="20443"/>
                    <a:pt x="407" y="20598"/>
                    <a:pt x="234" y="21116"/>
                  </a:cubicBezTo>
                  <a:cubicBezTo>
                    <a:pt x="1" y="21916"/>
                    <a:pt x="968" y="22216"/>
                    <a:pt x="1469" y="22216"/>
                  </a:cubicBezTo>
                  <a:cubicBezTo>
                    <a:pt x="1936" y="22216"/>
                    <a:pt x="3470" y="22316"/>
                    <a:pt x="3470" y="22316"/>
                  </a:cubicBezTo>
                  <a:lnTo>
                    <a:pt x="7306" y="24385"/>
                  </a:lnTo>
                  <a:lnTo>
                    <a:pt x="7806" y="25352"/>
                  </a:lnTo>
                  <a:cubicBezTo>
                    <a:pt x="7806" y="25352"/>
                    <a:pt x="4504" y="24551"/>
                    <a:pt x="4037" y="24385"/>
                  </a:cubicBezTo>
                  <a:cubicBezTo>
                    <a:pt x="3983" y="24370"/>
                    <a:pt x="3906" y="24364"/>
                    <a:pt x="3811" y="24364"/>
                  </a:cubicBezTo>
                  <a:cubicBezTo>
                    <a:pt x="3028" y="24364"/>
                    <a:pt x="1032" y="24814"/>
                    <a:pt x="735" y="25052"/>
                  </a:cubicBezTo>
                  <a:cubicBezTo>
                    <a:pt x="401" y="25285"/>
                    <a:pt x="268" y="26086"/>
                    <a:pt x="735" y="26253"/>
                  </a:cubicBezTo>
                  <a:cubicBezTo>
                    <a:pt x="815" y="26281"/>
                    <a:pt x="946" y="26293"/>
                    <a:pt x="1108" y="26293"/>
                  </a:cubicBezTo>
                  <a:cubicBezTo>
                    <a:pt x="1885" y="26293"/>
                    <a:pt x="3370" y="26019"/>
                    <a:pt x="3370" y="26019"/>
                  </a:cubicBezTo>
                  <a:lnTo>
                    <a:pt x="7540" y="27854"/>
                  </a:lnTo>
                  <a:cubicBezTo>
                    <a:pt x="7540" y="27854"/>
                    <a:pt x="2803" y="27954"/>
                    <a:pt x="2503" y="28087"/>
                  </a:cubicBezTo>
                  <a:cubicBezTo>
                    <a:pt x="2169" y="28221"/>
                    <a:pt x="1535" y="29755"/>
                    <a:pt x="1535" y="29755"/>
                  </a:cubicBezTo>
                  <a:cubicBezTo>
                    <a:pt x="1535" y="29755"/>
                    <a:pt x="1535" y="30489"/>
                    <a:pt x="2102" y="30489"/>
                  </a:cubicBezTo>
                  <a:cubicBezTo>
                    <a:pt x="2503" y="30456"/>
                    <a:pt x="2903" y="30389"/>
                    <a:pt x="3303" y="30256"/>
                  </a:cubicBezTo>
                  <a:lnTo>
                    <a:pt x="3303" y="30256"/>
                  </a:lnTo>
                  <a:cubicBezTo>
                    <a:pt x="3303" y="30256"/>
                    <a:pt x="2803" y="31356"/>
                    <a:pt x="3537" y="31523"/>
                  </a:cubicBezTo>
                  <a:cubicBezTo>
                    <a:pt x="4271" y="31690"/>
                    <a:pt x="7706" y="33358"/>
                    <a:pt x="10041" y="33625"/>
                  </a:cubicBezTo>
                  <a:cubicBezTo>
                    <a:pt x="12376" y="33858"/>
                    <a:pt x="15579" y="34325"/>
                    <a:pt x="15579" y="34325"/>
                  </a:cubicBezTo>
                  <a:cubicBezTo>
                    <a:pt x="15579" y="34325"/>
                    <a:pt x="25685" y="35252"/>
                    <a:pt x="31834" y="35252"/>
                  </a:cubicBezTo>
                  <a:cubicBezTo>
                    <a:pt x="33336" y="35252"/>
                    <a:pt x="34601" y="35196"/>
                    <a:pt x="35426" y="35059"/>
                  </a:cubicBezTo>
                  <a:cubicBezTo>
                    <a:pt x="39596" y="34358"/>
                    <a:pt x="44800" y="33058"/>
                    <a:pt x="44733" y="31857"/>
                  </a:cubicBezTo>
                  <a:cubicBezTo>
                    <a:pt x="44633" y="30656"/>
                    <a:pt x="42631" y="13310"/>
                    <a:pt x="41364" y="9140"/>
                  </a:cubicBezTo>
                  <a:cubicBezTo>
                    <a:pt x="40063" y="4971"/>
                    <a:pt x="39496" y="2569"/>
                    <a:pt x="38795" y="1902"/>
                  </a:cubicBezTo>
                  <a:cubicBezTo>
                    <a:pt x="38061" y="1268"/>
                    <a:pt x="34559" y="1"/>
                    <a:pt x="3455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5"/>
            <p:cNvSpPr/>
            <p:nvPr/>
          </p:nvSpPr>
          <p:spPr>
            <a:xfrm>
              <a:off x="6884692" y="2479428"/>
              <a:ext cx="888384" cy="709121"/>
            </a:xfrm>
            <a:custGeom>
              <a:avLst/>
              <a:gdLst/>
              <a:ahLst/>
              <a:cxnLst/>
              <a:rect l="l" t="t" r="r" b="b"/>
              <a:pathLst>
                <a:path w="44800" h="35760" fill="none" extrusionOk="0">
                  <a:moveTo>
                    <a:pt x="34559" y="1"/>
                  </a:moveTo>
                  <a:cubicBezTo>
                    <a:pt x="34559" y="1"/>
                    <a:pt x="38061" y="1268"/>
                    <a:pt x="38795" y="1902"/>
                  </a:cubicBezTo>
                  <a:cubicBezTo>
                    <a:pt x="39496" y="2569"/>
                    <a:pt x="40063" y="4971"/>
                    <a:pt x="41364" y="9140"/>
                  </a:cubicBezTo>
                  <a:cubicBezTo>
                    <a:pt x="42631" y="13310"/>
                    <a:pt x="44633" y="30656"/>
                    <a:pt x="44733" y="31857"/>
                  </a:cubicBezTo>
                  <a:cubicBezTo>
                    <a:pt x="44800" y="33058"/>
                    <a:pt x="39596" y="34358"/>
                    <a:pt x="35426" y="35059"/>
                  </a:cubicBezTo>
                  <a:cubicBezTo>
                    <a:pt x="31223" y="35759"/>
                    <a:pt x="15579" y="34325"/>
                    <a:pt x="15579" y="34325"/>
                  </a:cubicBezTo>
                  <a:cubicBezTo>
                    <a:pt x="15579" y="34325"/>
                    <a:pt x="12376" y="33858"/>
                    <a:pt x="10041" y="33625"/>
                  </a:cubicBezTo>
                  <a:cubicBezTo>
                    <a:pt x="7706" y="33358"/>
                    <a:pt x="4271" y="31690"/>
                    <a:pt x="3537" y="31523"/>
                  </a:cubicBezTo>
                  <a:cubicBezTo>
                    <a:pt x="2803" y="31356"/>
                    <a:pt x="3303" y="30256"/>
                    <a:pt x="3303" y="30256"/>
                  </a:cubicBezTo>
                  <a:cubicBezTo>
                    <a:pt x="2903" y="30389"/>
                    <a:pt x="2503" y="30456"/>
                    <a:pt x="2102" y="30489"/>
                  </a:cubicBezTo>
                  <a:cubicBezTo>
                    <a:pt x="1535" y="30489"/>
                    <a:pt x="1535" y="29755"/>
                    <a:pt x="1535" y="29755"/>
                  </a:cubicBezTo>
                  <a:cubicBezTo>
                    <a:pt x="1535" y="29755"/>
                    <a:pt x="2169" y="28221"/>
                    <a:pt x="2503" y="28087"/>
                  </a:cubicBezTo>
                  <a:cubicBezTo>
                    <a:pt x="2803" y="27954"/>
                    <a:pt x="7540" y="27854"/>
                    <a:pt x="7540" y="27854"/>
                  </a:cubicBezTo>
                  <a:lnTo>
                    <a:pt x="3370" y="26019"/>
                  </a:lnTo>
                  <a:cubicBezTo>
                    <a:pt x="3370" y="26019"/>
                    <a:pt x="1202" y="26419"/>
                    <a:pt x="735" y="26253"/>
                  </a:cubicBezTo>
                  <a:cubicBezTo>
                    <a:pt x="268" y="26086"/>
                    <a:pt x="401" y="25285"/>
                    <a:pt x="735" y="25052"/>
                  </a:cubicBezTo>
                  <a:cubicBezTo>
                    <a:pt x="1068" y="24785"/>
                    <a:pt x="3537" y="24251"/>
                    <a:pt x="4037" y="24385"/>
                  </a:cubicBezTo>
                  <a:cubicBezTo>
                    <a:pt x="4504" y="24551"/>
                    <a:pt x="7806" y="25352"/>
                    <a:pt x="7806" y="25352"/>
                  </a:cubicBezTo>
                  <a:lnTo>
                    <a:pt x="7306" y="24385"/>
                  </a:lnTo>
                  <a:lnTo>
                    <a:pt x="3470" y="22316"/>
                  </a:lnTo>
                  <a:cubicBezTo>
                    <a:pt x="3470" y="22316"/>
                    <a:pt x="1936" y="22216"/>
                    <a:pt x="1469" y="22216"/>
                  </a:cubicBezTo>
                  <a:cubicBezTo>
                    <a:pt x="968" y="22216"/>
                    <a:pt x="1" y="21916"/>
                    <a:pt x="234" y="21116"/>
                  </a:cubicBezTo>
                  <a:cubicBezTo>
                    <a:pt x="501" y="20315"/>
                    <a:pt x="2970" y="20382"/>
                    <a:pt x="3770" y="20549"/>
                  </a:cubicBezTo>
                  <a:cubicBezTo>
                    <a:pt x="4571" y="20715"/>
                    <a:pt x="9408" y="22383"/>
                    <a:pt x="10208" y="23284"/>
                  </a:cubicBezTo>
                  <a:cubicBezTo>
                    <a:pt x="11009" y="24151"/>
                    <a:pt x="13577" y="29388"/>
                    <a:pt x="13577" y="29388"/>
                  </a:cubicBezTo>
                  <a:cubicBezTo>
                    <a:pt x="13577" y="29388"/>
                    <a:pt x="18381" y="30356"/>
                    <a:pt x="24418" y="28421"/>
                  </a:cubicBezTo>
                  <a:cubicBezTo>
                    <a:pt x="30456" y="26486"/>
                    <a:pt x="32691" y="25752"/>
                    <a:pt x="32691" y="25752"/>
                  </a:cubicBezTo>
                  <a:lnTo>
                    <a:pt x="30189" y="13477"/>
                  </a:lnTo>
                </a:path>
              </a:pathLst>
            </a:custGeom>
            <a:noFill/>
            <a:ln w="10850" cap="flat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5"/>
            <p:cNvSpPr/>
            <p:nvPr/>
          </p:nvSpPr>
          <p:spPr>
            <a:xfrm>
              <a:off x="6884692" y="2884138"/>
              <a:ext cx="558968" cy="291838"/>
            </a:xfrm>
            <a:custGeom>
              <a:avLst/>
              <a:gdLst/>
              <a:ahLst/>
              <a:cxnLst/>
              <a:rect l="l" t="t" r="r" b="b"/>
              <a:pathLst>
                <a:path w="28188" h="14717" extrusionOk="0">
                  <a:moveTo>
                    <a:pt x="2466" y="1"/>
                  </a:moveTo>
                  <a:cubicBezTo>
                    <a:pt x="1499" y="1"/>
                    <a:pt x="407" y="156"/>
                    <a:pt x="234" y="673"/>
                  </a:cubicBezTo>
                  <a:cubicBezTo>
                    <a:pt x="1" y="1474"/>
                    <a:pt x="968" y="1774"/>
                    <a:pt x="1469" y="1774"/>
                  </a:cubicBezTo>
                  <a:cubicBezTo>
                    <a:pt x="1936" y="1774"/>
                    <a:pt x="3470" y="1874"/>
                    <a:pt x="3470" y="1874"/>
                  </a:cubicBezTo>
                  <a:lnTo>
                    <a:pt x="7306" y="3942"/>
                  </a:lnTo>
                  <a:lnTo>
                    <a:pt x="7806" y="4910"/>
                  </a:lnTo>
                  <a:cubicBezTo>
                    <a:pt x="7806" y="4910"/>
                    <a:pt x="4504" y="4109"/>
                    <a:pt x="4037" y="3942"/>
                  </a:cubicBezTo>
                  <a:cubicBezTo>
                    <a:pt x="3977" y="3922"/>
                    <a:pt x="3890" y="3913"/>
                    <a:pt x="3781" y="3913"/>
                  </a:cubicBezTo>
                  <a:cubicBezTo>
                    <a:pt x="2979" y="3913"/>
                    <a:pt x="1029" y="4404"/>
                    <a:pt x="735" y="4609"/>
                  </a:cubicBezTo>
                  <a:cubicBezTo>
                    <a:pt x="401" y="4810"/>
                    <a:pt x="234" y="5644"/>
                    <a:pt x="735" y="5810"/>
                  </a:cubicBezTo>
                  <a:cubicBezTo>
                    <a:pt x="801" y="5829"/>
                    <a:pt x="903" y="5838"/>
                    <a:pt x="1028" y="5838"/>
                  </a:cubicBezTo>
                  <a:cubicBezTo>
                    <a:pt x="1777" y="5838"/>
                    <a:pt x="3370" y="5543"/>
                    <a:pt x="3370" y="5543"/>
                  </a:cubicBezTo>
                  <a:lnTo>
                    <a:pt x="7540" y="7411"/>
                  </a:lnTo>
                  <a:cubicBezTo>
                    <a:pt x="7540" y="7411"/>
                    <a:pt x="2803" y="7478"/>
                    <a:pt x="2503" y="7645"/>
                  </a:cubicBezTo>
                  <a:cubicBezTo>
                    <a:pt x="2169" y="7812"/>
                    <a:pt x="1535" y="9313"/>
                    <a:pt x="1535" y="9313"/>
                  </a:cubicBezTo>
                  <a:cubicBezTo>
                    <a:pt x="1535" y="9313"/>
                    <a:pt x="1535" y="10047"/>
                    <a:pt x="2102" y="10047"/>
                  </a:cubicBezTo>
                  <a:cubicBezTo>
                    <a:pt x="2503" y="10013"/>
                    <a:pt x="2903" y="9947"/>
                    <a:pt x="3303" y="9813"/>
                  </a:cubicBezTo>
                  <a:lnTo>
                    <a:pt x="3303" y="9813"/>
                  </a:lnTo>
                  <a:cubicBezTo>
                    <a:pt x="3303" y="9813"/>
                    <a:pt x="2803" y="10914"/>
                    <a:pt x="3537" y="11081"/>
                  </a:cubicBezTo>
                  <a:cubicBezTo>
                    <a:pt x="4271" y="11248"/>
                    <a:pt x="7706" y="12915"/>
                    <a:pt x="10041" y="13182"/>
                  </a:cubicBezTo>
                  <a:cubicBezTo>
                    <a:pt x="12376" y="13416"/>
                    <a:pt x="15579" y="13883"/>
                    <a:pt x="15579" y="13883"/>
                  </a:cubicBezTo>
                  <a:cubicBezTo>
                    <a:pt x="15579" y="13883"/>
                    <a:pt x="21783" y="14483"/>
                    <a:pt x="27420" y="14717"/>
                  </a:cubicBezTo>
                  <a:cubicBezTo>
                    <a:pt x="28188" y="10981"/>
                    <a:pt x="27787" y="8546"/>
                    <a:pt x="27187" y="7045"/>
                  </a:cubicBezTo>
                  <a:lnTo>
                    <a:pt x="24418" y="7945"/>
                  </a:lnTo>
                  <a:cubicBezTo>
                    <a:pt x="21374" y="8938"/>
                    <a:pt x="18643" y="9184"/>
                    <a:pt x="16684" y="9184"/>
                  </a:cubicBezTo>
                  <a:cubicBezTo>
                    <a:pt x="14758" y="9184"/>
                    <a:pt x="13577" y="8946"/>
                    <a:pt x="13577" y="8946"/>
                  </a:cubicBezTo>
                  <a:cubicBezTo>
                    <a:pt x="13577" y="8946"/>
                    <a:pt x="11009" y="3709"/>
                    <a:pt x="10208" y="2841"/>
                  </a:cubicBezTo>
                  <a:cubicBezTo>
                    <a:pt x="9408" y="1941"/>
                    <a:pt x="4571" y="273"/>
                    <a:pt x="3770" y="106"/>
                  </a:cubicBezTo>
                  <a:cubicBezTo>
                    <a:pt x="3487" y="47"/>
                    <a:pt x="2995" y="1"/>
                    <a:pt x="2466" y="1"/>
                  </a:cubicBezTo>
                  <a:close/>
                </a:path>
              </a:pathLst>
            </a:custGeom>
            <a:solidFill>
              <a:srgbClr val="FFFFFF"/>
            </a:solidFill>
            <a:ln w="10850" cap="flat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45"/>
            <p:cNvSpPr/>
            <p:nvPr/>
          </p:nvSpPr>
          <p:spPr>
            <a:xfrm>
              <a:off x="6950191" y="3067486"/>
              <a:ext cx="103195" cy="15884"/>
            </a:xfrm>
            <a:custGeom>
              <a:avLst/>
              <a:gdLst/>
              <a:ahLst/>
              <a:cxnLst/>
              <a:rect l="l" t="t" r="r" b="b"/>
              <a:pathLst>
                <a:path w="5204" h="801" fill="none" extrusionOk="0">
                  <a:moveTo>
                    <a:pt x="0" y="567"/>
                  </a:moveTo>
                  <a:cubicBezTo>
                    <a:pt x="534" y="367"/>
                    <a:pt x="1068" y="200"/>
                    <a:pt x="1601" y="100"/>
                  </a:cubicBezTo>
                  <a:cubicBezTo>
                    <a:pt x="2068" y="0"/>
                    <a:pt x="5204" y="801"/>
                    <a:pt x="5204" y="801"/>
                  </a:cubicBezTo>
                </a:path>
              </a:pathLst>
            </a:custGeom>
            <a:noFill/>
            <a:ln w="10850" cap="flat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2" name="Google Shape;1102;p45"/>
          <p:cNvGrpSpPr/>
          <p:nvPr/>
        </p:nvGrpSpPr>
        <p:grpSpPr>
          <a:xfrm rot="10800000" flipH="1">
            <a:off x="1276300" y="-179924"/>
            <a:ext cx="838800" cy="838800"/>
            <a:chOff x="8011375" y="120100"/>
            <a:chExt cx="838800" cy="838800"/>
          </a:xfrm>
        </p:grpSpPr>
        <p:sp>
          <p:nvSpPr>
            <p:cNvPr id="1103" name="Google Shape;1103;p45"/>
            <p:cNvSpPr/>
            <p:nvPr/>
          </p:nvSpPr>
          <p:spPr>
            <a:xfrm>
              <a:off x="8011375" y="120100"/>
              <a:ext cx="838800" cy="8388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45"/>
            <p:cNvSpPr/>
            <p:nvPr/>
          </p:nvSpPr>
          <p:spPr>
            <a:xfrm>
              <a:off x="8104062" y="212787"/>
              <a:ext cx="653400" cy="653400"/>
            </a:xfrm>
            <a:prstGeom prst="octagon">
              <a:avLst>
                <a:gd name="adj" fmla="val 29289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45"/>
            <p:cNvSpPr/>
            <p:nvPr/>
          </p:nvSpPr>
          <p:spPr>
            <a:xfrm>
              <a:off x="8213187" y="321878"/>
              <a:ext cx="435300" cy="435300"/>
            </a:xfrm>
            <a:prstGeom prst="octagon">
              <a:avLst>
                <a:gd name="adj" fmla="val 29289"/>
              </a:avLst>
            </a:pr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6" name="Google Shape;1106;p45"/>
          <p:cNvGrpSpPr/>
          <p:nvPr/>
        </p:nvGrpSpPr>
        <p:grpSpPr>
          <a:xfrm rot="10800000" flipH="1">
            <a:off x="217930" y="499131"/>
            <a:ext cx="630274" cy="630274"/>
            <a:chOff x="8011375" y="120100"/>
            <a:chExt cx="838800" cy="838800"/>
          </a:xfrm>
        </p:grpSpPr>
        <p:sp>
          <p:nvSpPr>
            <p:cNvPr id="1107" name="Google Shape;1107;p45"/>
            <p:cNvSpPr/>
            <p:nvPr/>
          </p:nvSpPr>
          <p:spPr>
            <a:xfrm>
              <a:off x="8011375" y="120100"/>
              <a:ext cx="838800" cy="8388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45"/>
            <p:cNvSpPr/>
            <p:nvPr/>
          </p:nvSpPr>
          <p:spPr>
            <a:xfrm>
              <a:off x="8104062" y="212787"/>
              <a:ext cx="653400" cy="653400"/>
            </a:xfrm>
            <a:prstGeom prst="octagon">
              <a:avLst>
                <a:gd name="adj" fmla="val 29289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45"/>
            <p:cNvSpPr/>
            <p:nvPr/>
          </p:nvSpPr>
          <p:spPr>
            <a:xfrm>
              <a:off x="8213187" y="321878"/>
              <a:ext cx="435300" cy="435300"/>
            </a:xfrm>
            <a:prstGeom prst="octagon">
              <a:avLst>
                <a:gd name="adj" fmla="val 29289"/>
              </a:avLst>
            </a:pr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10" name="Google Shape;1110;p45"/>
          <p:cNvCxnSpPr>
            <a:stCxn id="1103" idx="2"/>
            <a:endCxn id="1107" idx="6"/>
          </p:cNvCxnSpPr>
          <p:nvPr/>
        </p:nvCxnSpPr>
        <p:spPr>
          <a:xfrm flipH="1">
            <a:off x="848204" y="239476"/>
            <a:ext cx="428096" cy="57479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11" name="Google Shape;1111;p45"/>
          <p:cNvCxnSpPr>
            <a:cxnSpLocks/>
          </p:cNvCxnSpPr>
          <p:nvPr/>
        </p:nvCxnSpPr>
        <p:spPr>
          <a:xfrm>
            <a:off x="2108141" y="261311"/>
            <a:ext cx="190186" cy="79845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13" name="Google Shape;1113;p45"/>
          <p:cNvGrpSpPr/>
          <p:nvPr/>
        </p:nvGrpSpPr>
        <p:grpSpPr>
          <a:xfrm rot="10800000" flipH="1">
            <a:off x="2137224" y="1008486"/>
            <a:ext cx="446074" cy="446074"/>
            <a:chOff x="8011375" y="120100"/>
            <a:chExt cx="838800" cy="838800"/>
          </a:xfrm>
        </p:grpSpPr>
        <p:sp>
          <p:nvSpPr>
            <p:cNvPr id="1112" name="Google Shape;1112;p45"/>
            <p:cNvSpPr/>
            <p:nvPr/>
          </p:nvSpPr>
          <p:spPr>
            <a:xfrm>
              <a:off x="8011375" y="120100"/>
              <a:ext cx="838800" cy="8388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45"/>
            <p:cNvSpPr/>
            <p:nvPr/>
          </p:nvSpPr>
          <p:spPr>
            <a:xfrm>
              <a:off x="8104062" y="212787"/>
              <a:ext cx="653400" cy="653400"/>
            </a:xfrm>
            <a:prstGeom prst="octagon">
              <a:avLst>
                <a:gd name="adj" fmla="val 29289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45"/>
            <p:cNvSpPr/>
            <p:nvPr/>
          </p:nvSpPr>
          <p:spPr>
            <a:xfrm>
              <a:off x="8213187" y="321878"/>
              <a:ext cx="435300" cy="435300"/>
            </a:xfrm>
            <a:prstGeom prst="octagon">
              <a:avLst>
                <a:gd name="adj" fmla="val 29289"/>
              </a:avLst>
            </a:pr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0" name="Google Shape;1850;p51"/>
          <p:cNvSpPr txBox="1">
            <a:spLocks noGrp="1"/>
          </p:cNvSpPr>
          <p:nvPr>
            <p:ph type="title"/>
          </p:nvPr>
        </p:nvSpPr>
        <p:spPr>
          <a:xfrm>
            <a:off x="816850" y="278082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Синонимичные понятия</a:t>
            </a:r>
            <a:endParaRPr b="0" dirty="0"/>
          </a:p>
        </p:txBody>
      </p:sp>
      <p:sp>
        <p:nvSpPr>
          <p:cNvPr id="1853" name="Google Shape;1853;p51"/>
          <p:cNvSpPr txBox="1">
            <a:spLocks noGrp="1"/>
          </p:cNvSpPr>
          <p:nvPr>
            <p:ph type="subTitle" idx="3"/>
          </p:nvPr>
        </p:nvSpPr>
        <p:spPr>
          <a:xfrm>
            <a:off x="1140421" y="1794729"/>
            <a:ext cx="3069350" cy="97691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Data Loss Prevention (DLP)</a:t>
            </a:r>
            <a:endParaRPr lang="ru-RU" sz="1800" dirty="0"/>
          </a:p>
          <a:p>
            <a:pPr marL="0" indent="0" algn="ctr"/>
            <a:r>
              <a:rPr lang="en-US" sz="1800" dirty="0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Leak Prevention (DLP)</a:t>
            </a:r>
            <a:endParaRPr lang="ru-RU" sz="1800" dirty="0">
              <a:solidFill>
                <a:srgbClr val="000000"/>
              </a:solidFill>
              <a:effectLst/>
              <a:latin typeface="Barlow Semi Condensed" panose="00000506000000000000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/>
            <a:r>
              <a:rPr lang="en-US" sz="1800" dirty="0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Leakage Protection (DLP)</a:t>
            </a:r>
            <a:endParaRPr lang="en-US" sz="1800" dirty="0">
              <a:effectLst/>
              <a:latin typeface="Barlow Semi Condensed" panose="00000506000000000000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54" name="Google Shape;1854;p51"/>
          <p:cNvSpPr txBox="1">
            <a:spLocks noGrp="1"/>
          </p:cNvSpPr>
          <p:nvPr>
            <p:ph type="subTitle" idx="4"/>
          </p:nvPr>
        </p:nvSpPr>
        <p:spPr>
          <a:xfrm>
            <a:off x="4180557" y="1772280"/>
            <a:ext cx="2178130" cy="100205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Information Protection and Control (IPC)</a:t>
            </a:r>
          </a:p>
        </p:txBody>
      </p:sp>
      <p:sp>
        <p:nvSpPr>
          <p:cNvPr id="1857" name="Google Shape;1857;p51"/>
          <p:cNvSpPr txBox="1">
            <a:spLocks noGrp="1"/>
          </p:cNvSpPr>
          <p:nvPr>
            <p:ph type="subTitle" idx="7"/>
          </p:nvPr>
        </p:nvSpPr>
        <p:spPr>
          <a:xfrm>
            <a:off x="1438851" y="3741254"/>
            <a:ext cx="2439429" cy="108723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Information Leak Detection &amp; Prevention (ILDP)</a:t>
            </a:r>
            <a:endParaRPr lang="en-US" sz="1800" dirty="0">
              <a:effectLst/>
              <a:latin typeface="Barlow Semi Condensed" panose="00000506000000000000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58" name="Google Shape;1858;p51"/>
          <p:cNvSpPr txBox="1">
            <a:spLocks noGrp="1"/>
          </p:cNvSpPr>
          <p:nvPr>
            <p:ph type="subTitle" idx="8"/>
          </p:nvPr>
        </p:nvSpPr>
        <p:spPr>
          <a:xfrm>
            <a:off x="4114398" y="4052547"/>
            <a:ext cx="2331300" cy="3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Content Monitoring and Filtering (CMF)</a:t>
            </a:r>
          </a:p>
        </p:txBody>
      </p:sp>
      <p:sp>
        <p:nvSpPr>
          <p:cNvPr id="1860" name="Google Shape;1860;p51"/>
          <p:cNvSpPr txBox="1">
            <a:spLocks noGrp="1"/>
          </p:cNvSpPr>
          <p:nvPr>
            <p:ph type="subTitle" idx="13"/>
          </p:nvPr>
        </p:nvSpPr>
        <p:spPr>
          <a:xfrm>
            <a:off x="6168266" y="1752777"/>
            <a:ext cx="2859996" cy="123296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Information Leak Prevention (ILP);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Information Leak Protection (ILP);</a:t>
            </a:r>
          </a:p>
        </p:txBody>
      </p:sp>
      <p:sp>
        <p:nvSpPr>
          <p:cNvPr id="1862" name="Google Shape;1862;p51"/>
          <p:cNvSpPr txBox="1">
            <a:spLocks noGrp="1"/>
          </p:cNvSpPr>
          <p:nvPr>
            <p:ph type="subTitle" idx="15"/>
          </p:nvPr>
        </p:nvSpPr>
        <p:spPr>
          <a:xfrm>
            <a:off x="6539499" y="4210296"/>
            <a:ext cx="2331300" cy="3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Extrusion Prevention System (EPS).</a:t>
            </a:r>
            <a:endParaRPr lang="en-US" sz="1800" dirty="0">
              <a:effectLst/>
              <a:latin typeface="Barlow Semi Condensed" panose="00000506000000000000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863" name="Google Shape;1863;p51"/>
          <p:cNvGrpSpPr/>
          <p:nvPr/>
        </p:nvGrpSpPr>
        <p:grpSpPr>
          <a:xfrm rot="10800000" flipH="1">
            <a:off x="2326879" y="995171"/>
            <a:ext cx="696456" cy="696372"/>
            <a:chOff x="8011375" y="120100"/>
            <a:chExt cx="838800" cy="838800"/>
          </a:xfrm>
        </p:grpSpPr>
        <p:sp>
          <p:nvSpPr>
            <p:cNvPr id="1864" name="Google Shape;1864;p51"/>
            <p:cNvSpPr/>
            <p:nvPr/>
          </p:nvSpPr>
          <p:spPr>
            <a:xfrm>
              <a:off x="8011375" y="120100"/>
              <a:ext cx="838800" cy="8388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51"/>
            <p:cNvSpPr/>
            <p:nvPr/>
          </p:nvSpPr>
          <p:spPr>
            <a:xfrm>
              <a:off x="8104062" y="212787"/>
              <a:ext cx="653400" cy="653400"/>
            </a:xfrm>
            <a:prstGeom prst="octagon">
              <a:avLst>
                <a:gd name="adj" fmla="val 29289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66" name="Google Shape;1866;p51"/>
          <p:cNvGrpSpPr/>
          <p:nvPr/>
        </p:nvGrpSpPr>
        <p:grpSpPr>
          <a:xfrm rot="10800000" flipH="1">
            <a:off x="4916354" y="1001947"/>
            <a:ext cx="696456" cy="696372"/>
            <a:chOff x="8011375" y="120100"/>
            <a:chExt cx="838800" cy="838800"/>
          </a:xfrm>
        </p:grpSpPr>
        <p:sp>
          <p:nvSpPr>
            <p:cNvPr id="1867" name="Google Shape;1867;p51"/>
            <p:cNvSpPr/>
            <p:nvPr/>
          </p:nvSpPr>
          <p:spPr>
            <a:xfrm>
              <a:off x="8011375" y="120100"/>
              <a:ext cx="838800" cy="8388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51"/>
            <p:cNvSpPr/>
            <p:nvPr/>
          </p:nvSpPr>
          <p:spPr>
            <a:xfrm>
              <a:off x="8104062" y="212787"/>
              <a:ext cx="653400" cy="653400"/>
            </a:xfrm>
            <a:prstGeom prst="octagon">
              <a:avLst>
                <a:gd name="adj" fmla="val 29289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69" name="Google Shape;1869;p51"/>
          <p:cNvGrpSpPr/>
          <p:nvPr/>
        </p:nvGrpSpPr>
        <p:grpSpPr>
          <a:xfrm rot="10800000" flipH="1">
            <a:off x="7236981" y="995083"/>
            <a:ext cx="696456" cy="696372"/>
            <a:chOff x="8011375" y="120100"/>
            <a:chExt cx="838800" cy="838800"/>
          </a:xfrm>
        </p:grpSpPr>
        <p:sp>
          <p:nvSpPr>
            <p:cNvPr id="1870" name="Google Shape;1870;p51"/>
            <p:cNvSpPr/>
            <p:nvPr/>
          </p:nvSpPr>
          <p:spPr>
            <a:xfrm>
              <a:off x="8011375" y="120100"/>
              <a:ext cx="838800" cy="8388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51"/>
            <p:cNvSpPr/>
            <p:nvPr/>
          </p:nvSpPr>
          <p:spPr>
            <a:xfrm>
              <a:off x="8104062" y="212787"/>
              <a:ext cx="653400" cy="653400"/>
            </a:xfrm>
            <a:prstGeom prst="octagon">
              <a:avLst>
                <a:gd name="adj" fmla="val 29289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72" name="Google Shape;1872;p51"/>
          <p:cNvGrpSpPr/>
          <p:nvPr/>
        </p:nvGrpSpPr>
        <p:grpSpPr>
          <a:xfrm rot="10800000" flipH="1">
            <a:off x="2342356" y="2992811"/>
            <a:ext cx="696456" cy="696372"/>
            <a:chOff x="8011375" y="120100"/>
            <a:chExt cx="838800" cy="838800"/>
          </a:xfrm>
        </p:grpSpPr>
        <p:sp>
          <p:nvSpPr>
            <p:cNvPr id="1873" name="Google Shape;1873;p51"/>
            <p:cNvSpPr/>
            <p:nvPr/>
          </p:nvSpPr>
          <p:spPr>
            <a:xfrm>
              <a:off x="8011375" y="120100"/>
              <a:ext cx="838800" cy="8388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51"/>
            <p:cNvSpPr/>
            <p:nvPr/>
          </p:nvSpPr>
          <p:spPr>
            <a:xfrm>
              <a:off x="8104062" y="212787"/>
              <a:ext cx="653400" cy="653400"/>
            </a:xfrm>
            <a:prstGeom prst="octagon">
              <a:avLst>
                <a:gd name="adj" fmla="val 29289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75" name="Google Shape;1875;p51"/>
          <p:cNvGrpSpPr/>
          <p:nvPr/>
        </p:nvGrpSpPr>
        <p:grpSpPr>
          <a:xfrm rot="10800000" flipH="1">
            <a:off x="4931831" y="2992811"/>
            <a:ext cx="696456" cy="696372"/>
            <a:chOff x="8011375" y="120100"/>
            <a:chExt cx="838800" cy="838800"/>
          </a:xfrm>
        </p:grpSpPr>
        <p:sp>
          <p:nvSpPr>
            <p:cNvPr id="1876" name="Google Shape;1876;p51"/>
            <p:cNvSpPr/>
            <p:nvPr/>
          </p:nvSpPr>
          <p:spPr>
            <a:xfrm>
              <a:off x="8011375" y="120100"/>
              <a:ext cx="838800" cy="8388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51"/>
            <p:cNvSpPr/>
            <p:nvPr/>
          </p:nvSpPr>
          <p:spPr>
            <a:xfrm>
              <a:off x="8104062" y="212787"/>
              <a:ext cx="653400" cy="653400"/>
            </a:xfrm>
            <a:prstGeom prst="octagon">
              <a:avLst>
                <a:gd name="adj" fmla="val 29289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78" name="Google Shape;1878;p51"/>
          <p:cNvGrpSpPr/>
          <p:nvPr/>
        </p:nvGrpSpPr>
        <p:grpSpPr>
          <a:xfrm rot="10800000" flipH="1">
            <a:off x="7391801" y="3052817"/>
            <a:ext cx="696456" cy="696372"/>
            <a:chOff x="8011375" y="120100"/>
            <a:chExt cx="838800" cy="838800"/>
          </a:xfrm>
        </p:grpSpPr>
        <p:sp>
          <p:nvSpPr>
            <p:cNvPr id="1879" name="Google Shape;1879;p51"/>
            <p:cNvSpPr/>
            <p:nvPr/>
          </p:nvSpPr>
          <p:spPr>
            <a:xfrm>
              <a:off x="8011375" y="120100"/>
              <a:ext cx="838800" cy="8388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51"/>
            <p:cNvSpPr/>
            <p:nvPr/>
          </p:nvSpPr>
          <p:spPr>
            <a:xfrm>
              <a:off x="8104062" y="212787"/>
              <a:ext cx="653400" cy="653400"/>
            </a:xfrm>
            <a:prstGeom prst="octagon">
              <a:avLst>
                <a:gd name="adj" fmla="val 29289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81" name="Google Shape;1881;p51"/>
          <p:cNvGrpSpPr/>
          <p:nvPr/>
        </p:nvGrpSpPr>
        <p:grpSpPr>
          <a:xfrm>
            <a:off x="475922" y="611077"/>
            <a:ext cx="1230413" cy="1072903"/>
            <a:chOff x="816854" y="731178"/>
            <a:chExt cx="1230413" cy="1072903"/>
          </a:xfrm>
        </p:grpSpPr>
        <p:grpSp>
          <p:nvGrpSpPr>
            <p:cNvPr id="1882" name="Google Shape;1882;p51"/>
            <p:cNvGrpSpPr/>
            <p:nvPr/>
          </p:nvGrpSpPr>
          <p:grpSpPr>
            <a:xfrm>
              <a:off x="816854" y="1403158"/>
              <a:ext cx="449837" cy="400922"/>
              <a:chOff x="1044220" y="1277084"/>
              <a:chExt cx="564412" cy="502976"/>
            </a:xfrm>
          </p:grpSpPr>
          <p:sp>
            <p:nvSpPr>
              <p:cNvPr id="1883" name="Google Shape;1883;p51"/>
              <p:cNvSpPr/>
              <p:nvPr/>
            </p:nvSpPr>
            <p:spPr>
              <a:xfrm>
                <a:off x="1044220" y="1277084"/>
                <a:ext cx="564412" cy="502976"/>
              </a:xfrm>
              <a:custGeom>
                <a:avLst/>
                <a:gdLst/>
                <a:ahLst/>
                <a:cxnLst/>
                <a:rect l="l" t="t" r="r" b="b"/>
                <a:pathLst>
                  <a:path w="18080" h="16112" extrusionOk="0">
                    <a:moveTo>
                      <a:pt x="1368" y="0"/>
                    </a:moveTo>
                    <a:cubicBezTo>
                      <a:pt x="601" y="0"/>
                      <a:pt x="0" y="634"/>
                      <a:pt x="0" y="1401"/>
                    </a:cubicBezTo>
                    <a:lnTo>
                      <a:pt x="0" y="14711"/>
                    </a:lnTo>
                    <a:cubicBezTo>
                      <a:pt x="0" y="15478"/>
                      <a:pt x="601" y="16112"/>
                      <a:pt x="1368" y="16112"/>
                    </a:cubicBezTo>
                    <a:lnTo>
                      <a:pt x="16679" y="16112"/>
                    </a:lnTo>
                    <a:cubicBezTo>
                      <a:pt x="17446" y="16112"/>
                      <a:pt x="18080" y="15478"/>
                      <a:pt x="18080" y="14711"/>
                    </a:cubicBezTo>
                    <a:lnTo>
                      <a:pt x="18080" y="1401"/>
                    </a:lnTo>
                    <a:cubicBezTo>
                      <a:pt x="18080" y="634"/>
                      <a:pt x="17446" y="0"/>
                      <a:pt x="1667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08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4" name="Google Shape;1884;p51"/>
              <p:cNvSpPr/>
              <p:nvPr/>
            </p:nvSpPr>
            <p:spPr>
              <a:xfrm>
                <a:off x="1217075" y="1374953"/>
                <a:ext cx="273902" cy="315578"/>
              </a:xfrm>
              <a:custGeom>
                <a:avLst/>
                <a:gdLst/>
                <a:ahLst/>
                <a:cxnLst/>
                <a:rect l="l" t="t" r="r" b="b"/>
                <a:pathLst>
                  <a:path w="8774" h="10109" extrusionOk="0">
                    <a:moveTo>
                      <a:pt x="1" y="1"/>
                    </a:moveTo>
                    <a:lnTo>
                      <a:pt x="1" y="10108"/>
                    </a:lnTo>
                    <a:lnTo>
                      <a:pt x="8773" y="503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 w="108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85" name="Google Shape;1885;p51"/>
            <p:cNvGrpSpPr/>
            <p:nvPr/>
          </p:nvGrpSpPr>
          <p:grpSpPr>
            <a:xfrm>
              <a:off x="1243031" y="731178"/>
              <a:ext cx="804237" cy="548011"/>
              <a:chOff x="5209863" y="-2682275"/>
              <a:chExt cx="698850" cy="476200"/>
            </a:xfrm>
          </p:grpSpPr>
          <p:sp>
            <p:nvSpPr>
              <p:cNvPr id="1886" name="Google Shape;1886;p51"/>
              <p:cNvSpPr/>
              <p:nvPr/>
            </p:nvSpPr>
            <p:spPr>
              <a:xfrm>
                <a:off x="5209863" y="-2593900"/>
                <a:ext cx="678000" cy="387825"/>
              </a:xfrm>
              <a:custGeom>
                <a:avLst/>
                <a:gdLst/>
                <a:ahLst/>
                <a:cxnLst/>
                <a:rect l="l" t="t" r="r" b="b"/>
                <a:pathLst>
                  <a:path w="27120" h="15513" extrusionOk="0">
                    <a:moveTo>
                      <a:pt x="0" y="1"/>
                    </a:moveTo>
                    <a:lnTo>
                      <a:pt x="3569" y="15512"/>
                    </a:lnTo>
                    <a:lnTo>
                      <a:pt x="27120" y="15512"/>
                    </a:lnTo>
                    <a:lnTo>
                      <a:pt x="23550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108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7" name="Google Shape;1887;p51"/>
              <p:cNvSpPr/>
              <p:nvPr/>
            </p:nvSpPr>
            <p:spPr>
              <a:xfrm>
                <a:off x="5325763" y="-2682275"/>
                <a:ext cx="562925" cy="442000"/>
              </a:xfrm>
              <a:custGeom>
                <a:avLst/>
                <a:gdLst/>
                <a:ahLst/>
                <a:cxnLst/>
                <a:rect l="l" t="t" r="r" b="b"/>
                <a:pathLst>
                  <a:path w="22517" h="17680" extrusionOk="0">
                    <a:moveTo>
                      <a:pt x="1" y="0"/>
                    </a:moveTo>
                    <a:lnTo>
                      <a:pt x="1" y="17679"/>
                    </a:lnTo>
                    <a:lnTo>
                      <a:pt x="22517" y="17679"/>
                    </a:lnTo>
                    <a:lnTo>
                      <a:pt x="22517" y="0"/>
                    </a:lnTo>
                    <a:close/>
                  </a:path>
                </a:pathLst>
              </a:custGeom>
              <a:solidFill>
                <a:schemeClr val="lt1"/>
              </a:solidFill>
              <a:ln w="108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8" name="Google Shape;1888;p51"/>
              <p:cNvSpPr/>
              <p:nvPr/>
            </p:nvSpPr>
            <p:spPr>
              <a:xfrm>
                <a:off x="5299913" y="-2654775"/>
                <a:ext cx="563775" cy="442025"/>
              </a:xfrm>
              <a:custGeom>
                <a:avLst/>
                <a:gdLst/>
                <a:ahLst/>
                <a:cxnLst/>
                <a:rect l="l" t="t" r="r" b="b"/>
                <a:pathLst>
                  <a:path w="22551" h="17681" extrusionOk="0">
                    <a:moveTo>
                      <a:pt x="1" y="1"/>
                    </a:moveTo>
                    <a:lnTo>
                      <a:pt x="1" y="17680"/>
                    </a:lnTo>
                    <a:lnTo>
                      <a:pt x="22550" y="17680"/>
                    </a:lnTo>
                    <a:lnTo>
                      <a:pt x="22550" y="1"/>
                    </a:lnTo>
                    <a:close/>
                  </a:path>
                </a:pathLst>
              </a:custGeom>
              <a:solidFill>
                <a:schemeClr val="lt1"/>
              </a:solidFill>
              <a:ln w="108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9" name="Google Shape;1889;p51"/>
              <p:cNvSpPr/>
              <p:nvPr/>
            </p:nvSpPr>
            <p:spPr>
              <a:xfrm>
                <a:off x="5299088" y="-2638925"/>
                <a:ext cx="609625" cy="432850"/>
              </a:xfrm>
              <a:custGeom>
                <a:avLst/>
                <a:gdLst/>
                <a:ahLst/>
                <a:cxnLst/>
                <a:rect l="l" t="t" r="r" b="b"/>
                <a:pathLst>
                  <a:path w="24385" h="17314" extrusionOk="0">
                    <a:moveTo>
                      <a:pt x="14711" y="1"/>
                    </a:moveTo>
                    <a:lnTo>
                      <a:pt x="13377" y="901"/>
                    </a:lnTo>
                    <a:lnTo>
                      <a:pt x="1568" y="901"/>
                    </a:lnTo>
                    <a:lnTo>
                      <a:pt x="0" y="17313"/>
                    </a:lnTo>
                    <a:lnTo>
                      <a:pt x="23551" y="17313"/>
                    </a:lnTo>
                    <a:lnTo>
                      <a:pt x="24384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108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0" name="Google Shape;1890;p51"/>
              <p:cNvSpPr/>
              <p:nvPr/>
            </p:nvSpPr>
            <p:spPr>
              <a:xfrm>
                <a:off x="5525913" y="-2558875"/>
                <a:ext cx="198500" cy="262725"/>
              </a:xfrm>
              <a:custGeom>
                <a:avLst/>
                <a:gdLst/>
                <a:ahLst/>
                <a:cxnLst/>
                <a:rect l="l" t="t" r="r" b="b"/>
                <a:pathLst>
                  <a:path w="7940" h="10509" extrusionOk="0">
                    <a:moveTo>
                      <a:pt x="3970" y="1"/>
                    </a:moveTo>
                    <a:lnTo>
                      <a:pt x="1" y="6039"/>
                    </a:lnTo>
                    <a:lnTo>
                      <a:pt x="2202" y="6039"/>
                    </a:lnTo>
                    <a:lnTo>
                      <a:pt x="2202" y="10508"/>
                    </a:lnTo>
                    <a:lnTo>
                      <a:pt x="5738" y="10508"/>
                    </a:lnTo>
                    <a:lnTo>
                      <a:pt x="5738" y="6039"/>
                    </a:lnTo>
                    <a:lnTo>
                      <a:pt x="7940" y="6039"/>
                    </a:lnTo>
                    <a:lnTo>
                      <a:pt x="3970" y="1"/>
                    </a:lnTo>
                    <a:close/>
                  </a:path>
                </a:pathLst>
              </a:custGeom>
              <a:solidFill>
                <a:schemeClr val="dk2"/>
              </a:solidFill>
              <a:ln w="108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91" name="Google Shape;1891;p51"/>
          <p:cNvGrpSpPr/>
          <p:nvPr/>
        </p:nvGrpSpPr>
        <p:grpSpPr>
          <a:xfrm>
            <a:off x="2500581" y="1228333"/>
            <a:ext cx="349052" cy="230049"/>
            <a:chOff x="3988156" y="1568461"/>
            <a:chExt cx="349052" cy="230049"/>
          </a:xfrm>
        </p:grpSpPr>
        <p:sp>
          <p:nvSpPr>
            <p:cNvPr id="1892" name="Google Shape;1892;p51"/>
            <p:cNvSpPr/>
            <p:nvPr/>
          </p:nvSpPr>
          <p:spPr>
            <a:xfrm>
              <a:off x="3988156" y="1571135"/>
              <a:ext cx="349052" cy="227376"/>
            </a:xfrm>
            <a:custGeom>
              <a:avLst/>
              <a:gdLst/>
              <a:ahLst/>
              <a:cxnLst/>
              <a:rect l="l" t="t" r="r" b="b"/>
              <a:pathLst>
                <a:path w="10967" h="7144" extrusionOk="0">
                  <a:moveTo>
                    <a:pt x="3203" y="322"/>
                  </a:moveTo>
                  <a:cubicBezTo>
                    <a:pt x="3489" y="322"/>
                    <a:pt x="3763" y="429"/>
                    <a:pt x="3977" y="631"/>
                  </a:cubicBezTo>
                  <a:lnTo>
                    <a:pt x="6168" y="2703"/>
                  </a:lnTo>
                  <a:lnTo>
                    <a:pt x="4930" y="2703"/>
                  </a:lnTo>
                  <a:lnTo>
                    <a:pt x="3072" y="322"/>
                  </a:lnTo>
                  <a:close/>
                  <a:moveTo>
                    <a:pt x="9240" y="3012"/>
                  </a:moveTo>
                  <a:cubicBezTo>
                    <a:pt x="9514" y="3036"/>
                    <a:pt x="9752" y="3143"/>
                    <a:pt x="9942" y="3346"/>
                  </a:cubicBezTo>
                  <a:lnTo>
                    <a:pt x="10049" y="3441"/>
                  </a:lnTo>
                  <a:lnTo>
                    <a:pt x="9406" y="3441"/>
                  </a:lnTo>
                  <a:lnTo>
                    <a:pt x="9406" y="3453"/>
                  </a:lnTo>
                  <a:cubicBezTo>
                    <a:pt x="9323" y="3453"/>
                    <a:pt x="9240" y="3370"/>
                    <a:pt x="9240" y="3286"/>
                  </a:cubicBezTo>
                  <a:lnTo>
                    <a:pt x="9240" y="3012"/>
                  </a:lnTo>
                  <a:close/>
                  <a:moveTo>
                    <a:pt x="6894" y="3715"/>
                  </a:moveTo>
                  <a:lnTo>
                    <a:pt x="3977" y="6477"/>
                  </a:lnTo>
                  <a:cubicBezTo>
                    <a:pt x="3763" y="6679"/>
                    <a:pt x="3501" y="6799"/>
                    <a:pt x="3203" y="6799"/>
                  </a:cubicBezTo>
                  <a:lnTo>
                    <a:pt x="3072" y="6799"/>
                  </a:lnTo>
                  <a:lnTo>
                    <a:pt x="5466" y="3715"/>
                  </a:lnTo>
                  <a:close/>
                  <a:moveTo>
                    <a:pt x="2953" y="0"/>
                  </a:moveTo>
                  <a:cubicBezTo>
                    <a:pt x="2846" y="0"/>
                    <a:pt x="2751" y="60"/>
                    <a:pt x="2703" y="143"/>
                  </a:cubicBezTo>
                  <a:cubicBezTo>
                    <a:pt x="2668" y="238"/>
                    <a:pt x="2679" y="333"/>
                    <a:pt x="2739" y="429"/>
                  </a:cubicBezTo>
                  <a:lnTo>
                    <a:pt x="4513" y="2703"/>
                  </a:lnTo>
                  <a:lnTo>
                    <a:pt x="2191" y="2703"/>
                  </a:lnTo>
                  <a:cubicBezTo>
                    <a:pt x="2096" y="2703"/>
                    <a:pt x="2013" y="2655"/>
                    <a:pt x="1953" y="2572"/>
                  </a:cubicBezTo>
                  <a:lnTo>
                    <a:pt x="1239" y="1334"/>
                  </a:lnTo>
                  <a:cubicBezTo>
                    <a:pt x="1132" y="1155"/>
                    <a:pt x="941" y="1048"/>
                    <a:pt x="727" y="1048"/>
                  </a:cubicBezTo>
                  <a:lnTo>
                    <a:pt x="274" y="1048"/>
                  </a:lnTo>
                  <a:cubicBezTo>
                    <a:pt x="120" y="1048"/>
                    <a:pt x="1" y="1167"/>
                    <a:pt x="1" y="1322"/>
                  </a:cubicBezTo>
                  <a:lnTo>
                    <a:pt x="1" y="3834"/>
                  </a:lnTo>
                  <a:cubicBezTo>
                    <a:pt x="1" y="4167"/>
                    <a:pt x="274" y="4429"/>
                    <a:pt x="596" y="4429"/>
                  </a:cubicBezTo>
                  <a:lnTo>
                    <a:pt x="1977" y="4429"/>
                  </a:lnTo>
                  <a:cubicBezTo>
                    <a:pt x="2072" y="4429"/>
                    <a:pt x="2144" y="4358"/>
                    <a:pt x="2144" y="4263"/>
                  </a:cubicBezTo>
                  <a:cubicBezTo>
                    <a:pt x="2144" y="4179"/>
                    <a:pt x="2072" y="4096"/>
                    <a:pt x="1977" y="4096"/>
                  </a:cubicBezTo>
                  <a:lnTo>
                    <a:pt x="596" y="4096"/>
                  </a:lnTo>
                  <a:cubicBezTo>
                    <a:pt x="453" y="4096"/>
                    <a:pt x="310" y="3977"/>
                    <a:pt x="310" y="3822"/>
                  </a:cubicBezTo>
                  <a:lnTo>
                    <a:pt x="310" y="1369"/>
                  </a:lnTo>
                  <a:lnTo>
                    <a:pt x="727" y="1369"/>
                  </a:lnTo>
                  <a:cubicBezTo>
                    <a:pt x="834" y="1369"/>
                    <a:pt x="905" y="1405"/>
                    <a:pt x="965" y="1500"/>
                  </a:cubicBezTo>
                  <a:lnTo>
                    <a:pt x="1679" y="2739"/>
                  </a:lnTo>
                  <a:cubicBezTo>
                    <a:pt x="1786" y="2905"/>
                    <a:pt x="1977" y="3036"/>
                    <a:pt x="2191" y="3036"/>
                  </a:cubicBezTo>
                  <a:lnTo>
                    <a:pt x="8895" y="3036"/>
                  </a:lnTo>
                  <a:lnTo>
                    <a:pt x="8895" y="3298"/>
                  </a:lnTo>
                  <a:cubicBezTo>
                    <a:pt x="8895" y="3572"/>
                    <a:pt x="9109" y="3774"/>
                    <a:pt x="9371" y="3774"/>
                  </a:cubicBezTo>
                  <a:lnTo>
                    <a:pt x="10323" y="3774"/>
                  </a:lnTo>
                  <a:lnTo>
                    <a:pt x="10538" y="3977"/>
                  </a:lnTo>
                  <a:cubicBezTo>
                    <a:pt x="10561" y="4012"/>
                    <a:pt x="10597" y="4060"/>
                    <a:pt x="10597" y="4096"/>
                  </a:cubicBezTo>
                  <a:lnTo>
                    <a:pt x="6930" y="4096"/>
                  </a:lnTo>
                  <a:lnTo>
                    <a:pt x="7382" y="3679"/>
                  </a:lnTo>
                  <a:cubicBezTo>
                    <a:pt x="7430" y="3643"/>
                    <a:pt x="7442" y="3560"/>
                    <a:pt x="7430" y="3501"/>
                  </a:cubicBezTo>
                  <a:cubicBezTo>
                    <a:pt x="7394" y="3453"/>
                    <a:pt x="7335" y="3405"/>
                    <a:pt x="7275" y="3405"/>
                  </a:cubicBezTo>
                  <a:lnTo>
                    <a:pt x="5454" y="3405"/>
                  </a:lnTo>
                  <a:cubicBezTo>
                    <a:pt x="5358" y="3405"/>
                    <a:pt x="5287" y="3453"/>
                    <a:pt x="5239" y="3501"/>
                  </a:cubicBezTo>
                  <a:lnTo>
                    <a:pt x="4775" y="4096"/>
                  </a:lnTo>
                  <a:lnTo>
                    <a:pt x="2739" y="4096"/>
                  </a:lnTo>
                  <a:cubicBezTo>
                    <a:pt x="2656" y="4096"/>
                    <a:pt x="2572" y="4179"/>
                    <a:pt x="2572" y="4263"/>
                  </a:cubicBezTo>
                  <a:cubicBezTo>
                    <a:pt x="2572" y="4358"/>
                    <a:pt x="2656" y="4429"/>
                    <a:pt x="2739" y="4429"/>
                  </a:cubicBezTo>
                  <a:lnTo>
                    <a:pt x="4525" y="4429"/>
                  </a:lnTo>
                  <a:lnTo>
                    <a:pt x="2751" y="6703"/>
                  </a:lnTo>
                  <a:cubicBezTo>
                    <a:pt x="2691" y="6787"/>
                    <a:pt x="2679" y="6906"/>
                    <a:pt x="2727" y="6989"/>
                  </a:cubicBezTo>
                  <a:cubicBezTo>
                    <a:pt x="2763" y="7084"/>
                    <a:pt x="2858" y="7144"/>
                    <a:pt x="2965" y="7144"/>
                  </a:cubicBezTo>
                  <a:lnTo>
                    <a:pt x="3203" y="7144"/>
                  </a:lnTo>
                  <a:cubicBezTo>
                    <a:pt x="3572" y="7144"/>
                    <a:pt x="3930" y="7001"/>
                    <a:pt x="4203" y="6739"/>
                  </a:cubicBezTo>
                  <a:lnTo>
                    <a:pt x="6644" y="4429"/>
                  </a:lnTo>
                  <a:lnTo>
                    <a:pt x="10716" y="4429"/>
                  </a:lnTo>
                  <a:cubicBezTo>
                    <a:pt x="10847" y="4429"/>
                    <a:pt x="10966" y="4322"/>
                    <a:pt x="10966" y="4179"/>
                  </a:cubicBezTo>
                  <a:cubicBezTo>
                    <a:pt x="10954" y="4001"/>
                    <a:pt x="10895" y="3846"/>
                    <a:pt x="10788" y="3751"/>
                  </a:cubicBezTo>
                  <a:lnTo>
                    <a:pt x="10168" y="3120"/>
                  </a:lnTo>
                  <a:cubicBezTo>
                    <a:pt x="9895" y="2858"/>
                    <a:pt x="9526" y="2703"/>
                    <a:pt x="9156" y="2703"/>
                  </a:cubicBezTo>
                  <a:lnTo>
                    <a:pt x="6620" y="2703"/>
                  </a:lnTo>
                  <a:lnTo>
                    <a:pt x="4180" y="393"/>
                  </a:lnTo>
                  <a:cubicBezTo>
                    <a:pt x="3918" y="143"/>
                    <a:pt x="3561" y="0"/>
                    <a:pt x="31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51"/>
            <p:cNvSpPr/>
            <p:nvPr/>
          </p:nvSpPr>
          <p:spPr>
            <a:xfrm>
              <a:off x="4188256" y="1568461"/>
              <a:ext cx="146661" cy="61809"/>
            </a:xfrm>
            <a:custGeom>
              <a:avLst/>
              <a:gdLst/>
              <a:ahLst/>
              <a:cxnLst/>
              <a:rect l="l" t="t" r="r" b="b"/>
              <a:pathLst>
                <a:path w="4608" h="1942" extrusionOk="0">
                  <a:moveTo>
                    <a:pt x="2274" y="1"/>
                  </a:moveTo>
                  <a:cubicBezTo>
                    <a:pt x="1726" y="1"/>
                    <a:pt x="1250" y="382"/>
                    <a:pt x="1095" y="882"/>
                  </a:cubicBezTo>
                  <a:cubicBezTo>
                    <a:pt x="1036" y="870"/>
                    <a:pt x="976" y="870"/>
                    <a:pt x="905" y="870"/>
                  </a:cubicBezTo>
                  <a:cubicBezTo>
                    <a:pt x="393" y="870"/>
                    <a:pt x="0" y="1263"/>
                    <a:pt x="0" y="1775"/>
                  </a:cubicBezTo>
                  <a:cubicBezTo>
                    <a:pt x="12" y="1882"/>
                    <a:pt x="83" y="1941"/>
                    <a:pt x="179" y="1941"/>
                  </a:cubicBezTo>
                  <a:lnTo>
                    <a:pt x="2929" y="1941"/>
                  </a:lnTo>
                  <a:cubicBezTo>
                    <a:pt x="3012" y="1941"/>
                    <a:pt x="3096" y="1870"/>
                    <a:pt x="3096" y="1775"/>
                  </a:cubicBezTo>
                  <a:cubicBezTo>
                    <a:pt x="3096" y="1680"/>
                    <a:pt x="3012" y="1608"/>
                    <a:pt x="2929" y="1608"/>
                  </a:cubicBezTo>
                  <a:lnTo>
                    <a:pt x="357" y="1608"/>
                  </a:lnTo>
                  <a:cubicBezTo>
                    <a:pt x="429" y="1358"/>
                    <a:pt x="655" y="1179"/>
                    <a:pt x="917" y="1179"/>
                  </a:cubicBezTo>
                  <a:cubicBezTo>
                    <a:pt x="1012" y="1179"/>
                    <a:pt x="1084" y="1191"/>
                    <a:pt x="1155" y="1239"/>
                  </a:cubicBezTo>
                  <a:cubicBezTo>
                    <a:pt x="1179" y="1245"/>
                    <a:pt x="1206" y="1248"/>
                    <a:pt x="1232" y="1248"/>
                  </a:cubicBezTo>
                  <a:cubicBezTo>
                    <a:pt x="1259" y="1248"/>
                    <a:pt x="1286" y="1245"/>
                    <a:pt x="1310" y="1239"/>
                  </a:cubicBezTo>
                  <a:cubicBezTo>
                    <a:pt x="1345" y="1203"/>
                    <a:pt x="1381" y="1168"/>
                    <a:pt x="1381" y="1120"/>
                  </a:cubicBezTo>
                  <a:cubicBezTo>
                    <a:pt x="1441" y="667"/>
                    <a:pt x="1822" y="334"/>
                    <a:pt x="2274" y="334"/>
                  </a:cubicBezTo>
                  <a:cubicBezTo>
                    <a:pt x="2691" y="334"/>
                    <a:pt x="3048" y="608"/>
                    <a:pt x="3155" y="1001"/>
                  </a:cubicBezTo>
                  <a:cubicBezTo>
                    <a:pt x="3167" y="1048"/>
                    <a:pt x="3191" y="1072"/>
                    <a:pt x="3227" y="1108"/>
                  </a:cubicBezTo>
                  <a:cubicBezTo>
                    <a:pt x="3241" y="1122"/>
                    <a:pt x="3267" y="1128"/>
                    <a:pt x="3296" y="1128"/>
                  </a:cubicBezTo>
                  <a:cubicBezTo>
                    <a:pt x="3316" y="1128"/>
                    <a:pt x="3338" y="1125"/>
                    <a:pt x="3358" y="1120"/>
                  </a:cubicBezTo>
                  <a:cubicBezTo>
                    <a:pt x="3429" y="1084"/>
                    <a:pt x="3512" y="1072"/>
                    <a:pt x="3584" y="1072"/>
                  </a:cubicBezTo>
                  <a:cubicBezTo>
                    <a:pt x="3905" y="1072"/>
                    <a:pt x="4191" y="1310"/>
                    <a:pt x="4262" y="1608"/>
                  </a:cubicBezTo>
                  <a:lnTo>
                    <a:pt x="3667" y="1608"/>
                  </a:lnTo>
                  <a:cubicBezTo>
                    <a:pt x="3584" y="1608"/>
                    <a:pt x="3512" y="1680"/>
                    <a:pt x="3512" y="1775"/>
                  </a:cubicBezTo>
                  <a:cubicBezTo>
                    <a:pt x="3512" y="1870"/>
                    <a:pt x="3584" y="1941"/>
                    <a:pt x="3667" y="1941"/>
                  </a:cubicBezTo>
                  <a:lnTo>
                    <a:pt x="4441" y="1941"/>
                  </a:lnTo>
                  <a:cubicBezTo>
                    <a:pt x="4536" y="1941"/>
                    <a:pt x="4608" y="1870"/>
                    <a:pt x="4608" y="1775"/>
                  </a:cubicBezTo>
                  <a:cubicBezTo>
                    <a:pt x="4608" y="1203"/>
                    <a:pt x="4143" y="751"/>
                    <a:pt x="3584" y="751"/>
                  </a:cubicBezTo>
                  <a:cubicBezTo>
                    <a:pt x="3524" y="751"/>
                    <a:pt x="3465" y="751"/>
                    <a:pt x="3405" y="763"/>
                  </a:cubicBezTo>
                  <a:cubicBezTo>
                    <a:pt x="3227" y="298"/>
                    <a:pt x="2774" y="1"/>
                    <a:pt x="22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51"/>
            <p:cNvSpPr/>
            <p:nvPr/>
          </p:nvSpPr>
          <p:spPr>
            <a:xfrm>
              <a:off x="4123805" y="1677598"/>
              <a:ext cx="13304" cy="13304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3" y="1"/>
                  </a:moveTo>
                  <a:cubicBezTo>
                    <a:pt x="84" y="1"/>
                    <a:pt x="1" y="84"/>
                    <a:pt x="1" y="203"/>
                  </a:cubicBezTo>
                  <a:cubicBezTo>
                    <a:pt x="1" y="322"/>
                    <a:pt x="84" y="417"/>
                    <a:pt x="203" y="417"/>
                  </a:cubicBezTo>
                  <a:cubicBezTo>
                    <a:pt x="311" y="417"/>
                    <a:pt x="418" y="322"/>
                    <a:pt x="418" y="203"/>
                  </a:cubicBezTo>
                  <a:cubicBezTo>
                    <a:pt x="418" y="84"/>
                    <a:pt x="322" y="1"/>
                    <a:pt x="2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51"/>
            <p:cNvSpPr/>
            <p:nvPr/>
          </p:nvSpPr>
          <p:spPr>
            <a:xfrm>
              <a:off x="4096147" y="1677598"/>
              <a:ext cx="13304" cy="13304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15" y="1"/>
                  </a:moveTo>
                  <a:cubicBezTo>
                    <a:pt x="96" y="1"/>
                    <a:pt x="1" y="84"/>
                    <a:pt x="1" y="203"/>
                  </a:cubicBezTo>
                  <a:cubicBezTo>
                    <a:pt x="1" y="322"/>
                    <a:pt x="96" y="417"/>
                    <a:pt x="215" y="417"/>
                  </a:cubicBezTo>
                  <a:cubicBezTo>
                    <a:pt x="334" y="417"/>
                    <a:pt x="418" y="322"/>
                    <a:pt x="418" y="203"/>
                  </a:cubicBezTo>
                  <a:cubicBezTo>
                    <a:pt x="418" y="84"/>
                    <a:pt x="334" y="1"/>
                    <a:pt x="2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51"/>
            <p:cNvSpPr/>
            <p:nvPr/>
          </p:nvSpPr>
          <p:spPr>
            <a:xfrm>
              <a:off x="4068871" y="1677598"/>
              <a:ext cx="13686" cy="13304"/>
            </a:xfrm>
            <a:custGeom>
              <a:avLst/>
              <a:gdLst/>
              <a:ahLst/>
              <a:cxnLst/>
              <a:rect l="l" t="t" r="r" b="b"/>
              <a:pathLst>
                <a:path w="430" h="418" extrusionOk="0">
                  <a:moveTo>
                    <a:pt x="215" y="1"/>
                  </a:moveTo>
                  <a:cubicBezTo>
                    <a:pt x="96" y="1"/>
                    <a:pt x="12" y="84"/>
                    <a:pt x="12" y="203"/>
                  </a:cubicBezTo>
                  <a:cubicBezTo>
                    <a:pt x="1" y="322"/>
                    <a:pt x="96" y="417"/>
                    <a:pt x="215" y="417"/>
                  </a:cubicBezTo>
                  <a:cubicBezTo>
                    <a:pt x="334" y="417"/>
                    <a:pt x="429" y="322"/>
                    <a:pt x="429" y="203"/>
                  </a:cubicBezTo>
                  <a:cubicBezTo>
                    <a:pt x="429" y="84"/>
                    <a:pt x="334" y="1"/>
                    <a:pt x="2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51"/>
            <p:cNvSpPr/>
            <p:nvPr/>
          </p:nvSpPr>
          <p:spPr>
            <a:xfrm>
              <a:off x="4041594" y="1677598"/>
              <a:ext cx="13304" cy="13304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15" y="1"/>
                  </a:moveTo>
                  <a:cubicBezTo>
                    <a:pt x="96" y="1"/>
                    <a:pt x="0" y="84"/>
                    <a:pt x="0" y="203"/>
                  </a:cubicBezTo>
                  <a:cubicBezTo>
                    <a:pt x="0" y="322"/>
                    <a:pt x="96" y="417"/>
                    <a:pt x="215" y="417"/>
                  </a:cubicBezTo>
                  <a:cubicBezTo>
                    <a:pt x="334" y="417"/>
                    <a:pt x="417" y="322"/>
                    <a:pt x="417" y="203"/>
                  </a:cubicBezTo>
                  <a:cubicBezTo>
                    <a:pt x="417" y="84"/>
                    <a:pt x="334" y="1"/>
                    <a:pt x="2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51"/>
            <p:cNvSpPr/>
            <p:nvPr/>
          </p:nvSpPr>
          <p:spPr>
            <a:xfrm>
              <a:off x="4239402" y="1677598"/>
              <a:ext cx="13304" cy="13304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3" y="1"/>
                  </a:moveTo>
                  <a:cubicBezTo>
                    <a:pt x="84" y="1"/>
                    <a:pt x="0" y="84"/>
                    <a:pt x="0" y="203"/>
                  </a:cubicBezTo>
                  <a:cubicBezTo>
                    <a:pt x="0" y="322"/>
                    <a:pt x="84" y="417"/>
                    <a:pt x="203" y="417"/>
                  </a:cubicBezTo>
                  <a:cubicBezTo>
                    <a:pt x="322" y="417"/>
                    <a:pt x="417" y="322"/>
                    <a:pt x="417" y="203"/>
                  </a:cubicBezTo>
                  <a:cubicBezTo>
                    <a:pt x="417" y="84"/>
                    <a:pt x="322" y="1"/>
                    <a:pt x="2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99" name="Google Shape;1899;p51"/>
          <p:cNvGrpSpPr/>
          <p:nvPr/>
        </p:nvGrpSpPr>
        <p:grpSpPr>
          <a:xfrm>
            <a:off x="2517952" y="3166078"/>
            <a:ext cx="345265" cy="349848"/>
            <a:chOff x="3979435" y="1976585"/>
            <a:chExt cx="345265" cy="349848"/>
          </a:xfrm>
        </p:grpSpPr>
        <p:sp>
          <p:nvSpPr>
            <p:cNvPr id="1900" name="Google Shape;1900;p51"/>
            <p:cNvSpPr/>
            <p:nvPr/>
          </p:nvSpPr>
          <p:spPr>
            <a:xfrm>
              <a:off x="3979435" y="1976585"/>
              <a:ext cx="345265" cy="349848"/>
            </a:xfrm>
            <a:custGeom>
              <a:avLst/>
              <a:gdLst/>
              <a:ahLst/>
              <a:cxnLst/>
              <a:rect l="l" t="t" r="r" b="b"/>
              <a:pathLst>
                <a:path w="10848" h="10992" extrusionOk="0">
                  <a:moveTo>
                    <a:pt x="6632" y="322"/>
                  </a:moveTo>
                  <a:cubicBezTo>
                    <a:pt x="6859" y="322"/>
                    <a:pt x="7013" y="501"/>
                    <a:pt x="7013" y="715"/>
                  </a:cubicBezTo>
                  <a:cubicBezTo>
                    <a:pt x="7013" y="929"/>
                    <a:pt x="6835" y="1096"/>
                    <a:pt x="6632" y="1096"/>
                  </a:cubicBezTo>
                  <a:lnTo>
                    <a:pt x="4906" y="1096"/>
                  </a:lnTo>
                  <a:cubicBezTo>
                    <a:pt x="4680" y="1096"/>
                    <a:pt x="4513" y="918"/>
                    <a:pt x="4513" y="715"/>
                  </a:cubicBezTo>
                  <a:cubicBezTo>
                    <a:pt x="4513" y="489"/>
                    <a:pt x="4692" y="322"/>
                    <a:pt x="4906" y="322"/>
                  </a:cubicBezTo>
                  <a:close/>
                  <a:moveTo>
                    <a:pt x="5966" y="1429"/>
                  </a:moveTo>
                  <a:lnTo>
                    <a:pt x="5966" y="1965"/>
                  </a:lnTo>
                  <a:lnTo>
                    <a:pt x="5561" y="1965"/>
                  </a:lnTo>
                  <a:lnTo>
                    <a:pt x="5561" y="1429"/>
                  </a:lnTo>
                  <a:close/>
                  <a:moveTo>
                    <a:pt x="5775" y="2289"/>
                  </a:moveTo>
                  <a:cubicBezTo>
                    <a:pt x="6988" y="2289"/>
                    <a:pt x="8193" y="2825"/>
                    <a:pt x="9026" y="3835"/>
                  </a:cubicBezTo>
                  <a:cubicBezTo>
                    <a:pt x="10466" y="5620"/>
                    <a:pt x="10204" y="8276"/>
                    <a:pt x="8407" y="9728"/>
                  </a:cubicBezTo>
                  <a:cubicBezTo>
                    <a:pt x="7623" y="10362"/>
                    <a:pt x="6686" y="10670"/>
                    <a:pt x="5757" y="10670"/>
                  </a:cubicBezTo>
                  <a:cubicBezTo>
                    <a:pt x="4540" y="10670"/>
                    <a:pt x="3337" y="10141"/>
                    <a:pt x="2513" y="9121"/>
                  </a:cubicBezTo>
                  <a:cubicBezTo>
                    <a:pt x="429" y="6561"/>
                    <a:pt x="2001" y="2715"/>
                    <a:pt x="5251" y="2322"/>
                  </a:cubicBezTo>
                  <a:cubicBezTo>
                    <a:pt x="5425" y="2300"/>
                    <a:pt x="5601" y="2289"/>
                    <a:pt x="5775" y="2289"/>
                  </a:cubicBezTo>
                  <a:close/>
                  <a:moveTo>
                    <a:pt x="4906" y="1"/>
                  </a:moveTo>
                  <a:cubicBezTo>
                    <a:pt x="4501" y="1"/>
                    <a:pt x="4192" y="322"/>
                    <a:pt x="4192" y="715"/>
                  </a:cubicBezTo>
                  <a:cubicBezTo>
                    <a:pt x="4192" y="1108"/>
                    <a:pt x="4513" y="1429"/>
                    <a:pt x="4906" y="1429"/>
                  </a:cubicBezTo>
                  <a:lnTo>
                    <a:pt x="5239" y="1429"/>
                  </a:lnTo>
                  <a:lnTo>
                    <a:pt x="5239" y="1989"/>
                  </a:lnTo>
                  <a:cubicBezTo>
                    <a:pt x="1727" y="2394"/>
                    <a:pt x="1" y="6561"/>
                    <a:pt x="2263" y="9323"/>
                  </a:cubicBezTo>
                  <a:cubicBezTo>
                    <a:pt x="3160" y="10423"/>
                    <a:pt x="4463" y="10991"/>
                    <a:pt x="5774" y="10991"/>
                  </a:cubicBezTo>
                  <a:cubicBezTo>
                    <a:pt x="6777" y="10991"/>
                    <a:pt x="7785" y="10659"/>
                    <a:pt x="8621" y="9978"/>
                  </a:cubicBezTo>
                  <a:cubicBezTo>
                    <a:pt x="10550" y="8407"/>
                    <a:pt x="10847" y="5549"/>
                    <a:pt x="9264" y="3632"/>
                  </a:cubicBezTo>
                  <a:cubicBezTo>
                    <a:pt x="8490" y="2680"/>
                    <a:pt x="7406" y="2120"/>
                    <a:pt x="6287" y="1989"/>
                  </a:cubicBezTo>
                  <a:lnTo>
                    <a:pt x="6287" y="1429"/>
                  </a:lnTo>
                  <a:lnTo>
                    <a:pt x="6632" y="1429"/>
                  </a:lnTo>
                  <a:cubicBezTo>
                    <a:pt x="7037" y="1429"/>
                    <a:pt x="7347" y="1096"/>
                    <a:pt x="7347" y="715"/>
                  </a:cubicBezTo>
                  <a:cubicBezTo>
                    <a:pt x="7347" y="310"/>
                    <a:pt x="7013" y="1"/>
                    <a:pt x="66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51"/>
            <p:cNvSpPr/>
            <p:nvPr/>
          </p:nvSpPr>
          <p:spPr>
            <a:xfrm>
              <a:off x="4044236" y="2176685"/>
              <a:ext cx="144783" cy="123077"/>
            </a:xfrm>
            <a:custGeom>
              <a:avLst/>
              <a:gdLst/>
              <a:ahLst/>
              <a:cxnLst/>
              <a:rect l="l" t="t" r="r" b="b"/>
              <a:pathLst>
                <a:path w="4549" h="3867" extrusionOk="0">
                  <a:moveTo>
                    <a:pt x="203" y="0"/>
                  </a:moveTo>
                  <a:cubicBezTo>
                    <a:pt x="108" y="0"/>
                    <a:pt x="36" y="84"/>
                    <a:pt x="36" y="167"/>
                  </a:cubicBezTo>
                  <a:cubicBezTo>
                    <a:pt x="36" y="215"/>
                    <a:pt x="1" y="977"/>
                    <a:pt x="405" y="1822"/>
                  </a:cubicBezTo>
                  <a:cubicBezTo>
                    <a:pt x="667" y="2346"/>
                    <a:pt x="1048" y="2798"/>
                    <a:pt x="1525" y="3143"/>
                  </a:cubicBezTo>
                  <a:cubicBezTo>
                    <a:pt x="2186" y="3633"/>
                    <a:pt x="2944" y="3867"/>
                    <a:pt x="3694" y="3867"/>
                  </a:cubicBezTo>
                  <a:cubicBezTo>
                    <a:pt x="3929" y="3867"/>
                    <a:pt x="4164" y="3844"/>
                    <a:pt x="4394" y="3798"/>
                  </a:cubicBezTo>
                  <a:cubicBezTo>
                    <a:pt x="4489" y="3786"/>
                    <a:pt x="4549" y="3691"/>
                    <a:pt x="4537" y="3608"/>
                  </a:cubicBezTo>
                  <a:cubicBezTo>
                    <a:pt x="4526" y="3543"/>
                    <a:pt x="4446" y="3487"/>
                    <a:pt x="4368" y="3487"/>
                  </a:cubicBezTo>
                  <a:cubicBezTo>
                    <a:pt x="4361" y="3487"/>
                    <a:pt x="4354" y="3488"/>
                    <a:pt x="4346" y="3489"/>
                  </a:cubicBezTo>
                  <a:cubicBezTo>
                    <a:pt x="4139" y="3526"/>
                    <a:pt x="3932" y="3545"/>
                    <a:pt x="3725" y="3545"/>
                  </a:cubicBezTo>
                  <a:cubicBezTo>
                    <a:pt x="3018" y="3545"/>
                    <a:pt x="2326" y="3324"/>
                    <a:pt x="1727" y="2882"/>
                  </a:cubicBezTo>
                  <a:cubicBezTo>
                    <a:pt x="275" y="1810"/>
                    <a:pt x="370" y="167"/>
                    <a:pt x="370" y="167"/>
                  </a:cubicBezTo>
                  <a:cubicBezTo>
                    <a:pt x="370" y="84"/>
                    <a:pt x="298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51"/>
            <p:cNvSpPr/>
            <p:nvPr/>
          </p:nvSpPr>
          <p:spPr>
            <a:xfrm>
              <a:off x="4046910" y="2065957"/>
              <a:ext cx="204269" cy="100893"/>
            </a:xfrm>
            <a:custGeom>
              <a:avLst/>
              <a:gdLst/>
              <a:ahLst/>
              <a:cxnLst/>
              <a:rect l="l" t="t" r="r" b="b"/>
              <a:pathLst>
                <a:path w="6418" h="3170" extrusionOk="0">
                  <a:moveTo>
                    <a:pt x="3655" y="1"/>
                  </a:moveTo>
                  <a:cubicBezTo>
                    <a:pt x="1971" y="1"/>
                    <a:pt x="367" y="1170"/>
                    <a:pt x="12" y="3003"/>
                  </a:cubicBezTo>
                  <a:cubicBezTo>
                    <a:pt x="0" y="3086"/>
                    <a:pt x="71" y="3170"/>
                    <a:pt x="179" y="3170"/>
                  </a:cubicBezTo>
                  <a:cubicBezTo>
                    <a:pt x="250" y="3170"/>
                    <a:pt x="333" y="3110"/>
                    <a:pt x="345" y="3039"/>
                  </a:cubicBezTo>
                  <a:cubicBezTo>
                    <a:pt x="667" y="1358"/>
                    <a:pt x="2122" y="299"/>
                    <a:pt x="3652" y="299"/>
                  </a:cubicBezTo>
                  <a:cubicBezTo>
                    <a:pt x="4332" y="299"/>
                    <a:pt x="5027" y="509"/>
                    <a:pt x="5644" y="967"/>
                  </a:cubicBezTo>
                  <a:cubicBezTo>
                    <a:pt x="5822" y="1098"/>
                    <a:pt x="5965" y="1241"/>
                    <a:pt x="6120" y="1396"/>
                  </a:cubicBezTo>
                  <a:cubicBezTo>
                    <a:pt x="6155" y="1431"/>
                    <a:pt x="6208" y="1454"/>
                    <a:pt x="6257" y="1454"/>
                  </a:cubicBezTo>
                  <a:cubicBezTo>
                    <a:pt x="6290" y="1454"/>
                    <a:pt x="6322" y="1443"/>
                    <a:pt x="6346" y="1419"/>
                  </a:cubicBezTo>
                  <a:cubicBezTo>
                    <a:pt x="6406" y="1360"/>
                    <a:pt x="6417" y="1253"/>
                    <a:pt x="6358" y="1193"/>
                  </a:cubicBezTo>
                  <a:cubicBezTo>
                    <a:pt x="6191" y="1027"/>
                    <a:pt x="6025" y="860"/>
                    <a:pt x="5834" y="729"/>
                  </a:cubicBezTo>
                  <a:cubicBezTo>
                    <a:pt x="5159" y="229"/>
                    <a:pt x="4399" y="1"/>
                    <a:pt x="3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51"/>
            <p:cNvSpPr/>
            <p:nvPr/>
          </p:nvSpPr>
          <p:spPr>
            <a:xfrm>
              <a:off x="4195735" y="2118027"/>
              <a:ext cx="84247" cy="174224"/>
            </a:xfrm>
            <a:custGeom>
              <a:avLst/>
              <a:gdLst/>
              <a:ahLst/>
              <a:cxnLst/>
              <a:rect l="l" t="t" r="r" b="b"/>
              <a:pathLst>
                <a:path w="2647" h="5474" extrusionOk="0">
                  <a:moveTo>
                    <a:pt x="1952" y="0"/>
                  </a:moveTo>
                  <a:cubicBezTo>
                    <a:pt x="1920" y="0"/>
                    <a:pt x="1888" y="11"/>
                    <a:pt x="1861" y="33"/>
                  </a:cubicBezTo>
                  <a:cubicBezTo>
                    <a:pt x="1789" y="81"/>
                    <a:pt x="1753" y="176"/>
                    <a:pt x="1813" y="260"/>
                  </a:cubicBezTo>
                  <a:cubicBezTo>
                    <a:pt x="2158" y="795"/>
                    <a:pt x="2325" y="1403"/>
                    <a:pt x="2325" y="2046"/>
                  </a:cubicBezTo>
                  <a:cubicBezTo>
                    <a:pt x="2325" y="3451"/>
                    <a:pt x="1432" y="4689"/>
                    <a:pt x="182" y="5165"/>
                  </a:cubicBezTo>
                  <a:cubicBezTo>
                    <a:pt x="1" y="5229"/>
                    <a:pt x="67" y="5474"/>
                    <a:pt x="237" y="5474"/>
                  </a:cubicBezTo>
                  <a:cubicBezTo>
                    <a:pt x="257" y="5474"/>
                    <a:pt x="278" y="5470"/>
                    <a:pt x="301" y="5463"/>
                  </a:cubicBezTo>
                  <a:cubicBezTo>
                    <a:pt x="1682" y="4927"/>
                    <a:pt x="2646" y="3593"/>
                    <a:pt x="2646" y="2022"/>
                  </a:cubicBezTo>
                  <a:cubicBezTo>
                    <a:pt x="2646" y="1343"/>
                    <a:pt x="2456" y="653"/>
                    <a:pt x="2087" y="81"/>
                  </a:cubicBezTo>
                  <a:cubicBezTo>
                    <a:pt x="2057" y="29"/>
                    <a:pt x="2004" y="0"/>
                    <a:pt x="19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51"/>
            <p:cNvSpPr/>
            <p:nvPr/>
          </p:nvSpPr>
          <p:spPr>
            <a:xfrm>
              <a:off x="4109037" y="2161153"/>
              <a:ext cx="81510" cy="55348"/>
            </a:xfrm>
            <a:custGeom>
              <a:avLst/>
              <a:gdLst/>
              <a:ahLst/>
              <a:cxnLst/>
              <a:rect l="l" t="t" r="r" b="b"/>
              <a:pathLst>
                <a:path w="2561" h="1739" extrusionOk="0">
                  <a:moveTo>
                    <a:pt x="1691" y="333"/>
                  </a:moveTo>
                  <a:cubicBezTo>
                    <a:pt x="1965" y="333"/>
                    <a:pt x="2144" y="655"/>
                    <a:pt x="1965" y="881"/>
                  </a:cubicBezTo>
                  <a:cubicBezTo>
                    <a:pt x="1900" y="968"/>
                    <a:pt x="1790" y="1020"/>
                    <a:pt x="1682" y="1020"/>
                  </a:cubicBezTo>
                  <a:cubicBezTo>
                    <a:pt x="1613" y="1020"/>
                    <a:pt x="1545" y="999"/>
                    <a:pt x="1489" y="953"/>
                  </a:cubicBezTo>
                  <a:cubicBezTo>
                    <a:pt x="1215" y="762"/>
                    <a:pt x="1370" y="333"/>
                    <a:pt x="1691" y="333"/>
                  </a:cubicBezTo>
                  <a:close/>
                  <a:moveTo>
                    <a:pt x="1691" y="0"/>
                  </a:moveTo>
                  <a:cubicBezTo>
                    <a:pt x="1584" y="0"/>
                    <a:pt x="1334" y="36"/>
                    <a:pt x="1156" y="274"/>
                  </a:cubicBezTo>
                  <a:cubicBezTo>
                    <a:pt x="1025" y="453"/>
                    <a:pt x="989" y="655"/>
                    <a:pt x="1048" y="845"/>
                  </a:cubicBezTo>
                  <a:lnTo>
                    <a:pt x="132" y="1441"/>
                  </a:lnTo>
                  <a:cubicBezTo>
                    <a:pt x="1" y="1536"/>
                    <a:pt x="60" y="1738"/>
                    <a:pt x="215" y="1738"/>
                  </a:cubicBezTo>
                  <a:cubicBezTo>
                    <a:pt x="310" y="1738"/>
                    <a:pt x="263" y="1726"/>
                    <a:pt x="1215" y="1131"/>
                  </a:cubicBezTo>
                  <a:cubicBezTo>
                    <a:pt x="1347" y="1275"/>
                    <a:pt x="1521" y="1344"/>
                    <a:pt x="1693" y="1344"/>
                  </a:cubicBezTo>
                  <a:cubicBezTo>
                    <a:pt x="1893" y="1344"/>
                    <a:pt x="2093" y="1251"/>
                    <a:pt x="2227" y="1072"/>
                  </a:cubicBezTo>
                  <a:cubicBezTo>
                    <a:pt x="2560" y="631"/>
                    <a:pt x="2251" y="0"/>
                    <a:pt x="16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51"/>
            <p:cNvSpPr/>
            <p:nvPr/>
          </p:nvSpPr>
          <p:spPr>
            <a:xfrm>
              <a:off x="4157160" y="2083080"/>
              <a:ext cx="10662" cy="29218"/>
            </a:xfrm>
            <a:custGeom>
              <a:avLst/>
              <a:gdLst/>
              <a:ahLst/>
              <a:cxnLst/>
              <a:rect l="l" t="t" r="r" b="b"/>
              <a:pathLst>
                <a:path w="335" h="918" extrusionOk="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762"/>
                  </a:lnTo>
                  <a:cubicBezTo>
                    <a:pt x="1" y="846"/>
                    <a:pt x="72" y="917"/>
                    <a:pt x="167" y="917"/>
                  </a:cubicBezTo>
                  <a:cubicBezTo>
                    <a:pt x="275" y="917"/>
                    <a:pt x="334" y="846"/>
                    <a:pt x="334" y="762"/>
                  </a:cubicBezTo>
                  <a:lnTo>
                    <a:pt x="334" y="167"/>
                  </a:lnTo>
                  <a:cubicBezTo>
                    <a:pt x="334" y="72"/>
                    <a:pt x="263" y="0"/>
                    <a:pt x="1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51"/>
            <p:cNvSpPr/>
            <p:nvPr/>
          </p:nvSpPr>
          <p:spPr>
            <a:xfrm>
              <a:off x="4109419" y="2096034"/>
              <a:ext cx="21261" cy="26862"/>
            </a:xfrm>
            <a:custGeom>
              <a:avLst/>
              <a:gdLst/>
              <a:ahLst/>
              <a:cxnLst/>
              <a:rect l="l" t="t" r="r" b="b"/>
              <a:pathLst>
                <a:path w="668" h="844" extrusionOk="0">
                  <a:moveTo>
                    <a:pt x="183" y="0"/>
                  </a:moveTo>
                  <a:cubicBezTo>
                    <a:pt x="156" y="0"/>
                    <a:pt x="130" y="7"/>
                    <a:pt x="108" y="22"/>
                  </a:cubicBezTo>
                  <a:cubicBezTo>
                    <a:pt x="36" y="70"/>
                    <a:pt x="1" y="177"/>
                    <a:pt x="48" y="248"/>
                  </a:cubicBezTo>
                  <a:lnTo>
                    <a:pt x="346" y="772"/>
                  </a:lnTo>
                  <a:cubicBezTo>
                    <a:pt x="393" y="808"/>
                    <a:pt x="429" y="844"/>
                    <a:pt x="489" y="844"/>
                  </a:cubicBezTo>
                  <a:cubicBezTo>
                    <a:pt x="524" y="844"/>
                    <a:pt x="548" y="844"/>
                    <a:pt x="572" y="832"/>
                  </a:cubicBezTo>
                  <a:cubicBezTo>
                    <a:pt x="643" y="784"/>
                    <a:pt x="667" y="677"/>
                    <a:pt x="632" y="605"/>
                  </a:cubicBezTo>
                  <a:lnTo>
                    <a:pt x="334" y="82"/>
                  </a:lnTo>
                  <a:cubicBezTo>
                    <a:pt x="301" y="33"/>
                    <a:pt x="241" y="0"/>
                    <a:pt x="1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51"/>
            <p:cNvSpPr/>
            <p:nvPr/>
          </p:nvSpPr>
          <p:spPr>
            <a:xfrm>
              <a:off x="4074950" y="2130121"/>
              <a:ext cx="28454" cy="19669"/>
            </a:xfrm>
            <a:custGeom>
              <a:avLst/>
              <a:gdLst/>
              <a:ahLst/>
              <a:cxnLst/>
              <a:rect l="l" t="t" r="r" b="b"/>
              <a:pathLst>
                <a:path w="894" h="618" extrusionOk="0">
                  <a:moveTo>
                    <a:pt x="188" y="1"/>
                  </a:moveTo>
                  <a:cubicBezTo>
                    <a:pt x="130" y="1"/>
                    <a:pt x="72" y="33"/>
                    <a:pt x="48" y="82"/>
                  </a:cubicBezTo>
                  <a:cubicBezTo>
                    <a:pt x="0" y="154"/>
                    <a:pt x="24" y="261"/>
                    <a:pt x="107" y="308"/>
                  </a:cubicBezTo>
                  <a:lnTo>
                    <a:pt x="619" y="606"/>
                  </a:lnTo>
                  <a:cubicBezTo>
                    <a:pt x="655" y="618"/>
                    <a:pt x="679" y="618"/>
                    <a:pt x="703" y="618"/>
                  </a:cubicBezTo>
                  <a:cubicBezTo>
                    <a:pt x="762" y="618"/>
                    <a:pt x="798" y="594"/>
                    <a:pt x="834" y="546"/>
                  </a:cubicBezTo>
                  <a:cubicBezTo>
                    <a:pt x="893" y="475"/>
                    <a:pt x="881" y="368"/>
                    <a:pt x="786" y="320"/>
                  </a:cubicBezTo>
                  <a:lnTo>
                    <a:pt x="262" y="23"/>
                  </a:lnTo>
                  <a:cubicBezTo>
                    <a:pt x="240" y="8"/>
                    <a:pt x="214" y="1"/>
                    <a:pt x="1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51"/>
            <p:cNvSpPr/>
            <p:nvPr/>
          </p:nvSpPr>
          <p:spPr>
            <a:xfrm>
              <a:off x="4063555" y="2177067"/>
              <a:ext cx="29218" cy="10630"/>
            </a:xfrm>
            <a:custGeom>
              <a:avLst/>
              <a:gdLst/>
              <a:ahLst/>
              <a:cxnLst/>
              <a:rect l="l" t="t" r="r" b="b"/>
              <a:pathLst>
                <a:path w="918" h="334" extrusionOk="0">
                  <a:moveTo>
                    <a:pt x="168" y="0"/>
                  </a:moveTo>
                  <a:cubicBezTo>
                    <a:pt x="72" y="0"/>
                    <a:pt x="1" y="83"/>
                    <a:pt x="1" y="167"/>
                  </a:cubicBezTo>
                  <a:cubicBezTo>
                    <a:pt x="1" y="262"/>
                    <a:pt x="72" y="334"/>
                    <a:pt x="168" y="334"/>
                  </a:cubicBezTo>
                  <a:lnTo>
                    <a:pt x="763" y="334"/>
                  </a:lnTo>
                  <a:cubicBezTo>
                    <a:pt x="846" y="334"/>
                    <a:pt x="918" y="262"/>
                    <a:pt x="918" y="167"/>
                  </a:cubicBezTo>
                  <a:cubicBezTo>
                    <a:pt x="918" y="83"/>
                    <a:pt x="846" y="0"/>
                    <a:pt x="7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51"/>
            <p:cNvSpPr/>
            <p:nvPr/>
          </p:nvSpPr>
          <p:spPr>
            <a:xfrm>
              <a:off x="4073804" y="2215005"/>
              <a:ext cx="29600" cy="20051"/>
            </a:xfrm>
            <a:custGeom>
              <a:avLst/>
              <a:gdLst/>
              <a:ahLst/>
              <a:cxnLst/>
              <a:rect l="l" t="t" r="r" b="b"/>
              <a:pathLst>
                <a:path w="930" h="630" extrusionOk="0">
                  <a:moveTo>
                    <a:pt x="735" y="1"/>
                  </a:moveTo>
                  <a:cubicBezTo>
                    <a:pt x="709" y="1"/>
                    <a:pt x="681" y="8"/>
                    <a:pt x="655" y="23"/>
                  </a:cubicBezTo>
                  <a:lnTo>
                    <a:pt x="143" y="320"/>
                  </a:lnTo>
                  <a:cubicBezTo>
                    <a:pt x="0" y="404"/>
                    <a:pt x="60" y="630"/>
                    <a:pt x="227" y="630"/>
                  </a:cubicBezTo>
                  <a:cubicBezTo>
                    <a:pt x="298" y="630"/>
                    <a:pt x="298" y="606"/>
                    <a:pt x="822" y="308"/>
                  </a:cubicBezTo>
                  <a:cubicBezTo>
                    <a:pt x="893" y="261"/>
                    <a:pt x="929" y="154"/>
                    <a:pt x="881" y="82"/>
                  </a:cubicBezTo>
                  <a:cubicBezTo>
                    <a:pt x="849" y="33"/>
                    <a:pt x="794" y="1"/>
                    <a:pt x="7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51"/>
            <p:cNvSpPr/>
            <p:nvPr/>
          </p:nvSpPr>
          <p:spPr>
            <a:xfrm>
              <a:off x="4109419" y="2242472"/>
              <a:ext cx="21261" cy="26703"/>
            </a:xfrm>
            <a:custGeom>
              <a:avLst/>
              <a:gdLst/>
              <a:ahLst/>
              <a:cxnLst/>
              <a:rect l="l" t="t" r="r" b="b"/>
              <a:pathLst>
                <a:path w="668" h="839" extrusionOk="0">
                  <a:moveTo>
                    <a:pt x="496" y="0"/>
                  </a:moveTo>
                  <a:cubicBezTo>
                    <a:pt x="441" y="0"/>
                    <a:pt x="391" y="27"/>
                    <a:pt x="358" y="76"/>
                  </a:cubicBezTo>
                  <a:lnTo>
                    <a:pt x="60" y="600"/>
                  </a:lnTo>
                  <a:cubicBezTo>
                    <a:pt x="1" y="707"/>
                    <a:pt x="72" y="838"/>
                    <a:pt x="191" y="838"/>
                  </a:cubicBezTo>
                  <a:cubicBezTo>
                    <a:pt x="251" y="838"/>
                    <a:pt x="298" y="815"/>
                    <a:pt x="334" y="767"/>
                  </a:cubicBezTo>
                  <a:lnTo>
                    <a:pt x="632" y="243"/>
                  </a:lnTo>
                  <a:cubicBezTo>
                    <a:pt x="667" y="172"/>
                    <a:pt x="643" y="64"/>
                    <a:pt x="572" y="17"/>
                  </a:cubicBezTo>
                  <a:cubicBezTo>
                    <a:pt x="546" y="6"/>
                    <a:pt x="520" y="0"/>
                    <a:pt x="4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51"/>
            <p:cNvSpPr/>
            <p:nvPr/>
          </p:nvSpPr>
          <p:spPr>
            <a:xfrm>
              <a:off x="4157924" y="2252466"/>
              <a:ext cx="10248" cy="29600"/>
            </a:xfrm>
            <a:custGeom>
              <a:avLst/>
              <a:gdLst/>
              <a:ahLst/>
              <a:cxnLst/>
              <a:rect l="l" t="t" r="r" b="b"/>
              <a:pathLst>
                <a:path w="322" h="930" extrusionOk="0">
                  <a:moveTo>
                    <a:pt x="155" y="0"/>
                  </a:moveTo>
                  <a:cubicBezTo>
                    <a:pt x="72" y="0"/>
                    <a:pt x="1" y="84"/>
                    <a:pt x="1" y="167"/>
                  </a:cubicBezTo>
                  <a:lnTo>
                    <a:pt x="1" y="762"/>
                  </a:lnTo>
                  <a:cubicBezTo>
                    <a:pt x="1" y="858"/>
                    <a:pt x="72" y="929"/>
                    <a:pt x="155" y="929"/>
                  </a:cubicBezTo>
                  <a:cubicBezTo>
                    <a:pt x="251" y="929"/>
                    <a:pt x="322" y="858"/>
                    <a:pt x="322" y="762"/>
                  </a:cubicBezTo>
                  <a:lnTo>
                    <a:pt x="322" y="167"/>
                  </a:lnTo>
                  <a:cubicBezTo>
                    <a:pt x="322" y="84"/>
                    <a:pt x="251" y="0"/>
                    <a:pt x="1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51"/>
            <p:cNvSpPr/>
            <p:nvPr/>
          </p:nvSpPr>
          <p:spPr>
            <a:xfrm>
              <a:off x="4194685" y="2242472"/>
              <a:ext cx="21261" cy="27022"/>
            </a:xfrm>
            <a:custGeom>
              <a:avLst/>
              <a:gdLst/>
              <a:ahLst/>
              <a:cxnLst/>
              <a:rect l="l" t="t" r="r" b="b"/>
              <a:pathLst>
                <a:path w="668" h="849" extrusionOk="0">
                  <a:moveTo>
                    <a:pt x="181" y="0"/>
                  </a:moveTo>
                  <a:cubicBezTo>
                    <a:pt x="155" y="0"/>
                    <a:pt x="130" y="6"/>
                    <a:pt x="108" y="17"/>
                  </a:cubicBezTo>
                  <a:cubicBezTo>
                    <a:pt x="36" y="64"/>
                    <a:pt x="0" y="172"/>
                    <a:pt x="48" y="243"/>
                  </a:cubicBezTo>
                  <a:lnTo>
                    <a:pt x="346" y="767"/>
                  </a:lnTo>
                  <a:cubicBezTo>
                    <a:pt x="378" y="816"/>
                    <a:pt x="428" y="848"/>
                    <a:pt x="487" y="848"/>
                  </a:cubicBezTo>
                  <a:cubicBezTo>
                    <a:pt x="513" y="848"/>
                    <a:pt x="542" y="841"/>
                    <a:pt x="572" y="826"/>
                  </a:cubicBezTo>
                  <a:cubicBezTo>
                    <a:pt x="643" y="779"/>
                    <a:pt x="667" y="672"/>
                    <a:pt x="631" y="600"/>
                  </a:cubicBezTo>
                  <a:lnTo>
                    <a:pt x="334" y="76"/>
                  </a:lnTo>
                  <a:cubicBezTo>
                    <a:pt x="301" y="27"/>
                    <a:pt x="240" y="0"/>
                    <a:pt x="1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51"/>
            <p:cNvSpPr/>
            <p:nvPr/>
          </p:nvSpPr>
          <p:spPr>
            <a:xfrm>
              <a:off x="4222343" y="2215387"/>
              <a:ext cx="27690" cy="19669"/>
            </a:xfrm>
            <a:custGeom>
              <a:avLst/>
              <a:gdLst/>
              <a:ahLst/>
              <a:cxnLst/>
              <a:rect l="l" t="t" r="r" b="b"/>
              <a:pathLst>
                <a:path w="870" h="618" extrusionOk="0">
                  <a:moveTo>
                    <a:pt x="176" y="1"/>
                  </a:moveTo>
                  <a:cubicBezTo>
                    <a:pt x="118" y="1"/>
                    <a:pt x="57" y="33"/>
                    <a:pt x="24" y="82"/>
                  </a:cubicBezTo>
                  <a:cubicBezTo>
                    <a:pt x="1" y="142"/>
                    <a:pt x="13" y="249"/>
                    <a:pt x="96" y="296"/>
                  </a:cubicBezTo>
                  <a:cubicBezTo>
                    <a:pt x="632" y="594"/>
                    <a:pt x="620" y="618"/>
                    <a:pt x="691" y="618"/>
                  </a:cubicBezTo>
                  <a:cubicBezTo>
                    <a:pt x="751" y="618"/>
                    <a:pt x="798" y="594"/>
                    <a:pt x="834" y="546"/>
                  </a:cubicBezTo>
                  <a:cubicBezTo>
                    <a:pt x="870" y="475"/>
                    <a:pt x="846" y="368"/>
                    <a:pt x="775" y="320"/>
                  </a:cubicBezTo>
                  <a:lnTo>
                    <a:pt x="251" y="22"/>
                  </a:lnTo>
                  <a:cubicBezTo>
                    <a:pt x="228" y="8"/>
                    <a:pt x="202" y="1"/>
                    <a:pt x="1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51"/>
            <p:cNvSpPr/>
            <p:nvPr/>
          </p:nvSpPr>
          <p:spPr>
            <a:xfrm>
              <a:off x="4232941" y="2177067"/>
              <a:ext cx="29600" cy="10630"/>
            </a:xfrm>
            <a:custGeom>
              <a:avLst/>
              <a:gdLst/>
              <a:ahLst/>
              <a:cxnLst/>
              <a:rect l="l" t="t" r="r" b="b"/>
              <a:pathLst>
                <a:path w="930" h="334" extrusionOk="0">
                  <a:moveTo>
                    <a:pt x="168" y="0"/>
                  </a:moveTo>
                  <a:cubicBezTo>
                    <a:pt x="72" y="0"/>
                    <a:pt x="1" y="83"/>
                    <a:pt x="1" y="167"/>
                  </a:cubicBezTo>
                  <a:cubicBezTo>
                    <a:pt x="1" y="262"/>
                    <a:pt x="72" y="334"/>
                    <a:pt x="168" y="334"/>
                  </a:cubicBezTo>
                  <a:lnTo>
                    <a:pt x="763" y="334"/>
                  </a:lnTo>
                  <a:cubicBezTo>
                    <a:pt x="858" y="334"/>
                    <a:pt x="930" y="262"/>
                    <a:pt x="930" y="167"/>
                  </a:cubicBezTo>
                  <a:cubicBezTo>
                    <a:pt x="930" y="83"/>
                    <a:pt x="858" y="0"/>
                    <a:pt x="7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51"/>
            <p:cNvSpPr/>
            <p:nvPr/>
          </p:nvSpPr>
          <p:spPr>
            <a:xfrm>
              <a:off x="4221579" y="2130694"/>
              <a:ext cx="28454" cy="19478"/>
            </a:xfrm>
            <a:custGeom>
              <a:avLst/>
              <a:gdLst/>
              <a:ahLst/>
              <a:cxnLst/>
              <a:rect l="l" t="t" r="r" b="b"/>
              <a:pathLst>
                <a:path w="894" h="612" extrusionOk="0">
                  <a:moveTo>
                    <a:pt x="706" y="0"/>
                  </a:moveTo>
                  <a:cubicBezTo>
                    <a:pt x="679" y="0"/>
                    <a:pt x="654" y="5"/>
                    <a:pt x="632" y="16"/>
                  </a:cubicBezTo>
                  <a:lnTo>
                    <a:pt x="108" y="314"/>
                  </a:lnTo>
                  <a:cubicBezTo>
                    <a:pt x="37" y="362"/>
                    <a:pt x="1" y="469"/>
                    <a:pt x="48" y="540"/>
                  </a:cubicBezTo>
                  <a:cubicBezTo>
                    <a:pt x="96" y="588"/>
                    <a:pt x="144" y="612"/>
                    <a:pt x="203" y="612"/>
                  </a:cubicBezTo>
                  <a:cubicBezTo>
                    <a:pt x="227" y="612"/>
                    <a:pt x="263" y="612"/>
                    <a:pt x="275" y="600"/>
                  </a:cubicBezTo>
                  <a:lnTo>
                    <a:pt x="799" y="302"/>
                  </a:lnTo>
                  <a:cubicBezTo>
                    <a:pt x="870" y="255"/>
                    <a:pt x="894" y="159"/>
                    <a:pt x="858" y="76"/>
                  </a:cubicBezTo>
                  <a:cubicBezTo>
                    <a:pt x="825" y="27"/>
                    <a:pt x="764" y="0"/>
                    <a:pt x="7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51"/>
            <p:cNvSpPr/>
            <p:nvPr/>
          </p:nvSpPr>
          <p:spPr>
            <a:xfrm>
              <a:off x="4194685" y="2095652"/>
              <a:ext cx="20879" cy="26862"/>
            </a:xfrm>
            <a:custGeom>
              <a:avLst/>
              <a:gdLst/>
              <a:ahLst/>
              <a:cxnLst/>
              <a:rect l="l" t="t" r="r" b="b"/>
              <a:pathLst>
                <a:path w="656" h="844" extrusionOk="0">
                  <a:moveTo>
                    <a:pt x="479" y="0"/>
                  </a:moveTo>
                  <a:cubicBezTo>
                    <a:pt x="428" y="0"/>
                    <a:pt x="378" y="33"/>
                    <a:pt x="346" y="82"/>
                  </a:cubicBezTo>
                  <a:lnTo>
                    <a:pt x="48" y="606"/>
                  </a:lnTo>
                  <a:cubicBezTo>
                    <a:pt x="0" y="677"/>
                    <a:pt x="36" y="784"/>
                    <a:pt x="108" y="820"/>
                  </a:cubicBezTo>
                  <a:cubicBezTo>
                    <a:pt x="131" y="844"/>
                    <a:pt x="167" y="844"/>
                    <a:pt x="179" y="844"/>
                  </a:cubicBezTo>
                  <a:cubicBezTo>
                    <a:pt x="239" y="844"/>
                    <a:pt x="286" y="808"/>
                    <a:pt x="310" y="760"/>
                  </a:cubicBezTo>
                  <a:lnTo>
                    <a:pt x="608" y="248"/>
                  </a:lnTo>
                  <a:cubicBezTo>
                    <a:pt x="655" y="165"/>
                    <a:pt x="631" y="70"/>
                    <a:pt x="548" y="22"/>
                  </a:cubicBezTo>
                  <a:cubicBezTo>
                    <a:pt x="526" y="7"/>
                    <a:pt x="502" y="0"/>
                    <a:pt x="4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17" name="Google Shape;1917;p51"/>
          <p:cNvGrpSpPr/>
          <p:nvPr/>
        </p:nvGrpSpPr>
        <p:grpSpPr>
          <a:xfrm>
            <a:off x="5089511" y="1175410"/>
            <a:ext cx="350166" cy="349434"/>
            <a:chOff x="3541011" y="1508594"/>
            <a:chExt cx="350166" cy="349434"/>
          </a:xfrm>
        </p:grpSpPr>
        <p:sp>
          <p:nvSpPr>
            <p:cNvPr id="1918" name="Google Shape;1918;p51"/>
            <p:cNvSpPr/>
            <p:nvPr/>
          </p:nvSpPr>
          <p:spPr>
            <a:xfrm>
              <a:off x="3600879" y="1568270"/>
              <a:ext cx="230049" cy="289758"/>
            </a:xfrm>
            <a:custGeom>
              <a:avLst/>
              <a:gdLst/>
              <a:ahLst/>
              <a:cxnLst/>
              <a:rect l="l" t="t" r="r" b="b"/>
              <a:pathLst>
                <a:path w="7228" h="9104" extrusionOk="0">
                  <a:moveTo>
                    <a:pt x="3810" y="3781"/>
                  </a:moveTo>
                  <a:cubicBezTo>
                    <a:pt x="4001" y="3781"/>
                    <a:pt x="4156" y="3936"/>
                    <a:pt x="4156" y="4138"/>
                  </a:cubicBezTo>
                  <a:lnTo>
                    <a:pt x="4156" y="4472"/>
                  </a:lnTo>
                  <a:cubicBezTo>
                    <a:pt x="4144" y="4757"/>
                    <a:pt x="3906" y="4995"/>
                    <a:pt x="3632" y="4995"/>
                  </a:cubicBezTo>
                  <a:cubicBezTo>
                    <a:pt x="3334" y="4995"/>
                    <a:pt x="3108" y="4757"/>
                    <a:pt x="3108" y="4472"/>
                  </a:cubicBezTo>
                  <a:lnTo>
                    <a:pt x="3108" y="4138"/>
                  </a:lnTo>
                  <a:cubicBezTo>
                    <a:pt x="3108" y="3936"/>
                    <a:pt x="3275" y="3781"/>
                    <a:pt x="3465" y="3781"/>
                  </a:cubicBezTo>
                  <a:close/>
                  <a:moveTo>
                    <a:pt x="3787" y="5329"/>
                  </a:moveTo>
                  <a:lnTo>
                    <a:pt x="3787" y="5400"/>
                  </a:lnTo>
                  <a:cubicBezTo>
                    <a:pt x="3810" y="5460"/>
                    <a:pt x="3822" y="5519"/>
                    <a:pt x="3846" y="5567"/>
                  </a:cubicBezTo>
                  <a:lnTo>
                    <a:pt x="3632" y="5781"/>
                  </a:lnTo>
                  <a:lnTo>
                    <a:pt x="3596" y="5781"/>
                  </a:lnTo>
                  <a:lnTo>
                    <a:pt x="3370" y="5567"/>
                  </a:lnTo>
                  <a:cubicBezTo>
                    <a:pt x="3406" y="5519"/>
                    <a:pt x="3417" y="5460"/>
                    <a:pt x="3417" y="5400"/>
                  </a:cubicBezTo>
                  <a:lnTo>
                    <a:pt x="3417" y="5329"/>
                  </a:lnTo>
                  <a:close/>
                  <a:moveTo>
                    <a:pt x="3617" y="361"/>
                  </a:moveTo>
                  <a:cubicBezTo>
                    <a:pt x="4471" y="361"/>
                    <a:pt x="5286" y="670"/>
                    <a:pt x="5918" y="1257"/>
                  </a:cubicBezTo>
                  <a:cubicBezTo>
                    <a:pt x="6573" y="1888"/>
                    <a:pt x="6942" y="2733"/>
                    <a:pt x="6942" y="3638"/>
                  </a:cubicBezTo>
                  <a:cubicBezTo>
                    <a:pt x="6906" y="4281"/>
                    <a:pt x="6692" y="4936"/>
                    <a:pt x="6323" y="5484"/>
                  </a:cubicBezTo>
                  <a:cubicBezTo>
                    <a:pt x="5953" y="6019"/>
                    <a:pt x="5430" y="6436"/>
                    <a:pt x="4822" y="6674"/>
                  </a:cubicBezTo>
                  <a:cubicBezTo>
                    <a:pt x="4620" y="6758"/>
                    <a:pt x="4501" y="6948"/>
                    <a:pt x="4501" y="7139"/>
                  </a:cubicBezTo>
                  <a:lnTo>
                    <a:pt x="4501" y="7591"/>
                  </a:lnTo>
                  <a:cubicBezTo>
                    <a:pt x="4501" y="7662"/>
                    <a:pt x="4489" y="7722"/>
                    <a:pt x="4441" y="7781"/>
                  </a:cubicBezTo>
                  <a:lnTo>
                    <a:pt x="4287" y="8032"/>
                  </a:lnTo>
                  <a:cubicBezTo>
                    <a:pt x="4263" y="8043"/>
                    <a:pt x="4251" y="8079"/>
                    <a:pt x="4251" y="8091"/>
                  </a:cubicBezTo>
                  <a:lnTo>
                    <a:pt x="3025" y="8091"/>
                  </a:lnTo>
                  <a:cubicBezTo>
                    <a:pt x="3013" y="8079"/>
                    <a:pt x="3013" y="8043"/>
                    <a:pt x="3001" y="8032"/>
                  </a:cubicBezTo>
                  <a:lnTo>
                    <a:pt x="2834" y="7781"/>
                  </a:lnTo>
                  <a:cubicBezTo>
                    <a:pt x="2786" y="7722"/>
                    <a:pt x="2775" y="7651"/>
                    <a:pt x="2775" y="7591"/>
                  </a:cubicBezTo>
                  <a:lnTo>
                    <a:pt x="2775" y="6067"/>
                  </a:lnTo>
                  <a:cubicBezTo>
                    <a:pt x="2775" y="5996"/>
                    <a:pt x="2822" y="5936"/>
                    <a:pt x="2882" y="5900"/>
                  </a:cubicBezTo>
                  <a:lnTo>
                    <a:pt x="3167" y="5769"/>
                  </a:lnTo>
                  <a:lnTo>
                    <a:pt x="3417" y="6019"/>
                  </a:lnTo>
                  <a:cubicBezTo>
                    <a:pt x="3477" y="6079"/>
                    <a:pt x="3560" y="6127"/>
                    <a:pt x="3656" y="6127"/>
                  </a:cubicBezTo>
                  <a:cubicBezTo>
                    <a:pt x="3751" y="6127"/>
                    <a:pt x="3834" y="6103"/>
                    <a:pt x="3894" y="6019"/>
                  </a:cubicBezTo>
                  <a:lnTo>
                    <a:pt x="4144" y="5769"/>
                  </a:lnTo>
                  <a:lnTo>
                    <a:pt x="4429" y="5900"/>
                  </a:lnTo>
                  <a:cubicBezTo>
                    <a:pt x="4489" y="5936"/>
                    <a:pt x="4537" y="5996"/>
                    <a:pt x="4537" y="6067"/>
                  </a:cubicBezTo>
                  <a:lnTo>
                    <a:pt x="4537" y="6198"/>
                  </a:lnTo>
                  <a:cubicBezTo>
                    <a:pt x="4537" y="6293"/>
                    <a:pt x="4608" y="6365"/>
                    <a:pt x="4703" y="6365"/>
                  </a:cubicBezTo>
                  <a:cubicBezTo>
                    <a:pt x="4787" y="6365"/>
                    <a:pt x="4858" y="6293"/>
                    <a:pt x="4858" y="6198"/>
                  </a:cubicBezTo>
                  <a:lnTo>
                    <a:pt x="4858" y="6067"/>
                  </a:lnTo>
                  <a:cubicBezTo>
                    <a:pt x="4858" y="5877"/>
                    <a:pt x="4763" y="5698"/>
                    <a:pt x="4584" y="5626"/>
                  </a:cubicBezTo>
                  <a:lnTo>
                    <a:pt x="4179" y="5412"/>
                  </a:lnTo>
                  <a:lnTo>
                    <a:pt x="4179" y="5400"/>
                  </a:lnTo>
                  <a:lnTo>
                    <a:pt x="4179" y="5162"/>
                  </a:lnTo>
                  <a:cubicBezTo>
                    <a:pt x="4382" y="5007"/>
                    <a:pt x="4525" y="4757"/>
                    <a:pt x="4525" y="4472"/>
                  </a:cubicBezTo>
                  <a:lnTo>
                    <a:pt x="4525" y="4138"/>
                  </a:lnTo>
                  <a:cubicBezTo>
                    <a:pt x="4525" y="3757"/>
                    <a:pt x="4227" y="3448"/>
                    <a:pt x="3834" y="3448"/>
                  </a:cubicBezTo>
                  <a:lnTo>
                    <a:pt x="3489" y="3448"/>
                  </a:lnTo>
                  <a:cubicBezTo>
                    <a:pt x="3120" y="3448"/>
                    <a:pt x="2810" y="3745"/>
                    <a:pt x="2810" y="4138"/>
                  </a:cubicBezTo>
                  <a:lnTo>
                    <a:pt x="2810" y="4472"/>
                  </a:lnTo>
                  <a:cubicBezTo>
                    <a:pt x="2810" y="4757"/>
                    <a:pt x="2941" y="4995"/>
                    <a:pt x="3156" y="5162"/>
                  </a:cubicBezTo>
                  <a:lnTo>
                    <a:pt x="3156" y="5400"/>
                  </a:lnTo>
                  <a:lnTo>
                    <a:pt x="3156" y="5412"/>
                  </a:lnTo>
                  <a:lnTo>
                    <a:pt x="2751" y="5626"/>
                  </a:lnTo>
                  <a:cubicBezTo>
                    <a:pt x="2572" y="5710"/>
                    <a:pt x="2465" y="5877"/>
                    <a:pt x="2465" y="6067"/>
                  </a:cubicBezTo>
                  <a:lnTo>
                    <a:pt x="2465" y="6674"/>
                  </a:lnTo>
                  <a:cubicBezTo>
                    <a:pt x="1882" y="6460"/>
                    <a:pt x="1381" y="6055"/>
                    <a:pt x="1012" y="5567"/>
                  </a:cubicBezTo>
                  <a:cubicBezTo>
                    <a:pt x="572" y="4984"/>
                    <a:pt x="369" y="4281"/>
                    <a:pt x="381" y="3567"/>
                  </a:cubicBezTo>
                  <a:cubicBezTo>
                    <a:pt x="393" y="2745"/>
                    <a:pt x="727" y="1959"/>
                    <a:pt x="1310" y="1364"/>
                  </a:cubicBezTo>
                  <a:cubicBezTo>
                    <a:pt x="1882" y="769"/>
                    <a:pt x="2655" y="412"/>
                    <a:pt x="3477" y="364"/>
                  </a:cubicBezTo>
                  <a:cubicBezTo>
                    <a:pt x="3524" y="362"/>
                    <a:pt x="3571" y="361"/>
                    <a:pt x="3617" y="361"/>
                  </a:cubicBezTo>
                  <a:close/>
                  <a:moveTo>
                    <a:pt x="4144" y="8424"/>
                  </a:moveTo>
                  <a:lnTo>
                    <a:pt x="4144" y="8782"/>
                  </a:lnTo>
                  <a:lnTo>
                    <a:pt x="3108" y="8794"/>
                  </a:lnTo>
                  <a:cubicBezTo>
                    <a:pt x="3108" y="8794"/>
                    <a:pt x="3096" y="8794"/>
                    <a:pt x="3096" y="8782"/>
                  </a:cubicBezTo>
                  <a:lnTo>
                    <a:pt x="3096" y="8424"/>
                  </a:lnTo>
                  <a:close/>
                  <a:moveTo>
                    <a:pt x="3635" y="0"/>
                  </a:moveTo>
                  <a:cubicBezTo>
                    <a:pt x="3563" y="0"/>
                    <a:pt x="3490" y="2"/>
                    <a:pt x="3417" y="7"/>
                  </a:cubicBezTo>
                  <a:cubicBezTo>
                    <a:pt x="2513" y="54"/>
                    <a:pt x="1667" y="435"/>
                    <a:pt x="1024" y="1114"/>
                  </a:cubicBezTo>
                  <a:cubicBezTo>
                    <a:pt x="381" y="1769"/>
                    <a:pt x="24" y="2626"/>
                    <a:pt x="12" y="3531"/>
                  </a:cubicBezTo>
                  <a:cubicBezTo>
                    <a:pt x="0" y="4341"/>
                    <a:pt x="238" y="5103"/>
                    <a:pt x="691" y="5734"/>
                  </a:cubicBezTo>
                  <a:cubicBezTo>
                    <a:pt x="1131" y="6317"/>
                    <a:pt x="1739" y="6781"/>
                    <a:pt x="2405" y="7019"/>
                  </a:cubicBezTo>
                  <a:lnTo>
                    <a:pt x="2405" y="7603"/>
                  </a:lnTo>
                  <a:cubicBezTo>
                    <a:pt x="2405" y="7734"/>
                    <a:pt x="2453" y="7865"/>
                    <a:pt x="2524" y="7972"/>
                  </a:cubicBezTo>
                  <a:lnTo>
                    <a:pt x="2691" y="8222"/>
                  </a:lnTo>
                  <a:cubicBezTo>
                    <a:pt x="2739" y="8282"/>
                    <a:pt x="2751" y="8353"/>
                    <a:pt x="2751" y="8413"/>
                  </a:cubicBezTo>
                  <a:lnTo>
                    <a:pt x="2751" y="8770"/>
                  </a:lnTo>
                  <a:cubicBezTo>
                    <a:pt x="2751" y="8948"/>
                    <a:pt x="2894" y="9103"/>
                    <a:pt x="3072" y="9103"/>
                  </a:cubicBezTo>
                  <a:lnTo>
                    <a:pt x="4108" y="9103"/>
                  </a:lnTo>
                  <a:cubicBezTo>
                    <a:pt x="4287" y="9103"/>
                    <a:pt x="4429" y="8948"/>
                    <a:pt x="4429" y="8770"/>
                  </a:cubicBezTo>
                  <a:lnTo>
                    <a:pt x="4429" y="8413"/>
                  </a:lnTo>
                  <a:cubicBezTo>
                    <a:pt x="4429" y="8341"/>
                    <a:pt x="4441" y="8282"/>
                    <a:pt x="4489" y="8222"/>
                  </a:cubicBezTo>
                  <a:lnTo>
                    <a:pt x="4656" y="7972"/>
                  </a:lnTo>
                  <a:cubicBezTo>
                    <a:pt x="4727" y="7865"/>
                    <a:pt x="4775" y="7734"/>
                    <a:pt x="4775" y="7603"/>
                  </a:cubicBezTo>
                  <a:lnTo>
                    <a:pt x="4775" y="7150"/>
                  </a:lnTo>
                  <a:cubicBezTo>
                    <a:pt x="4775" y="7079"/>
                    <a:pt x="4822" y="7008"/>
                    <a:pt x="4894" y="6984"/>
                  </a:cubicBezTo>
                  <a:cubicBezTo>
                    <a:pt x="5561" y="6734"/>
                    <a:pt x="6132" y="6269"/>
                    <a:pt x="6549" y="5698"/>
                  </a:cubicBezTo>
                  <a:cubicBezTo>
                    <a:pt x="6966" y="5079"/>
                    <a:pt x="7180" y="4388"/>
                    <a:pt x="7180" y="3638"/>
                  </a:cubicBezTo>
                  <a:cubicBezTo>
                    <a:pt x="7227" y="2614"/>
                    <a:pt x="6823" y="1674"/>
                    <a:pt x="6096" y="995"/>
                  </a:cubicBezTo>
                  <a:cubicBezTo>
                    <a:pt x="5422" y="354"/>
                    <a:pt x="4564" y="0"/>
                    <a:pt x="36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51"/>
            <p:cNvSpPr/>
            <p:nvPr/>
          </p:nvSpPr>
          <p:spPr>
            <a:xfrm>
              <a:off x="3541011" y="1677980"/>
              <a:ext cx="48919" cy="10630"/>
            </a:xfrm>
            <a:custGeom>
              <a:avLst/>
              <a:gdLst/>
              <a:ahLst/>
              <a:cxnLst/>
              <a:rect l="l" t="t" r="r" b="b"/>
              <a:pathLst>
                <a:path w="1537" h="334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34"/>
                    <a:pt x="167" y="334"/>
                  </a:cubicBezTo>
                  <a:lnTo>
                    <a:pt x="1369" y="334"/>
                  </a:lnTo>
                  <a:cubicBezTo>
                    <a:pt x="1465" y="334"/>
                    <a:pt x="1536" y="251"/>
                    <a:pt x="1536" y="167"/>
                  </a:cubicBezTo>
                  <a:cubicBezTo>
                    <a:pt x="1536" y="72"/>
                    <a:pt x="1465" y="1"/>
                    <a:pt x="13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51"/>
            <p:cNvSpPr/>
            <p:nvPr/>
          </p:nvSpPr>
          <p:spPr>
            <a:xfrm>
              <a:off x="3842259" y="1677980"/>
              <a:ext cx="48919" cy="10630"/>
            </a:xfrm>
            <a:custGeom>
              <a:avLst/>
              <a:gdLst/>
              <a:ahLst/>
              <a:cxnLst/>
              <a:rect l="l" t="t" r="r" b="b"/>
              <a:pathLst>
                <a:path w="1537" h="334" extrusionOk="0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34"/>
                    <a:pt x="167" y="334"/>
                  </a:cubicBezTo>
                  <a:lnTo>
                    <a:pt x="1370" y="334"/>
                  </a:lnTo>
                  <a:cubicBezTo>
                    <a:pt x="1465" y="334"/>
                    <a:pt x="1537" y="251"/>
                    <a:pt x="1537" y="167"/>
                  </a:cubicBezTo>
                  <a:cubicBezTo>
                    <a:pt x="1537" y="72"/>
                    <a:pt x="1465" y="1"/>
                    <a:pt x="1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51"/>
            <p:cNvSpPr/>
            <p:nvPr/>
          </p:nvSpPr>
          <p:spPr>
            <a:xfrm>
              <a:off x="3711161" y="1508594"/>
              <a:ext cx="10248" cy="48537"/>
            </a:xfrm>
            <a:custGeom>
              <a:avLst/>
              <a:gdLst/>
              <a:ahLst/>
              <a:cxnLst/>
              <a:rect l="l" t="t" r="r" b="b"/>
              <a:pathLst>
                <a:path w="322" h="1525" extrusionOk="0">
                  <a:moveTo>
                    <a:pt x="167" y="1"/>
                  </a:moveTo>
                  <a:cubicBezTo>
                    <a:pt x="72" y="1"/>
                    <a:pt x="0" y="72"/>
                    <a:pt x="0" y="155"/>
                  </a:cubicBezTo>
                  <a:lnTo>
                    <a:pt x="0" y="1370"/>
                  </a:lnTo>
                  <a:cubicBezTo>
                    <a:pt x="0" y="1453"/>
                    <a:pt x="72" y="1525"/>
                    <a:pt x="167" y="1525"/>
                  </a:cubicBezTo>
                  <a:cubicBezTo>
                    <a:pt x="250" y="1525"/>
                    <a:pt x="322" y="1453"/>
                    <a:pt x="322" y="1370"/>
                  </a:cubicBezTo>
                  <a:lnTo>
                    <a:pt x="322" y="155"/>
                  </a:lnTo>
                  <a:cubicBezTo>
                    <a:pt x="310" y="60"/>
                    <a:pt x="250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51"/>
            <p:cNvSpPr/>
            <p:nvPr/>
          </p:nvSpPr>
          <p:spPr>
            <a:xfrm>
              <a:off x="3633470" y="1792018"/>
              <a:ext cx="22757" cy="29249"/>
            </a:xfrm>
            <a:custGeom>
              <a:avLst/>
              <a:gdLst/>
              <a:ahLst/>
              <a:cxnLst/>
              <a:rect l="l" t="t" r="r" b="b"/>
              <a:pathLst>
                <a:path w="715" h="919" extrusionOk="0">
                  <a:moveTo>
                    <a:pt x="525" y="1"/>
                  </a:moveTo>
                  <a:cubicBezTo>
                    <a:pt x="470" y="1"/>
                    <a:pt x="413" y="30"/>
                    <a:pt x="381" y="85"/>
                  </a:cubicBezTo>
                  <a:lnTo>
                    <a:pt x="48" y="680"/>
                  </a:lnTo>
                  <a:cubicBezTo>
                    <a:pt x="0" y="751"/>
                    <a:pt x="24" y="859"/>
                    <a:pt x="107" y="894"/>
                  </a:cubicBezTo>
                  <a:cubicBezTo>
                    <a:pt x="131" y="918"/>
                    <a:pt x="167" y="918"/>
                    <a:pt x="179" y="918"/>
                  </a:cubicBezTo>
                  <a:cubicBezTo>
                    <a:pt x="238" y="918"/>
                    <a:pt x="286" y="882"/>
                    <a:pt x="310" y="835"/>
                  </a:cubicBezTo>
                  <a:lnTo>
                    <a:pt x="655" y="240"/>
                  </a:lnTo>
                  <a:cubicBezTo>
                    <a:pt x="715" y="156"/>
                    <a:pt x="679" y="61"/>
                    <a:pt x="608" y="25"/>
                  </a:cubicBezTo>
                  <a:cubicBezTo>
                    <a:pt x="583" y="9"/>
                    <a:pt x="554" y="1"/>
                    <a:pt x="5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51"/>
            <p:cNvSpPr/>
            <p:nvPr/>
          </p:nvSpPr>
          <p:spPr>
            <a:xfrm>
              <a:off x="3775962" y="1545195"/>
              <a:ext cx="22757" cy="28995"/>
            </a:xfrm>
            <a:custGeom>
              <a:avLst/>
              <a:gdLst/>
              <a:ahLst/>
              <a:cxnLst/>
              <a:rect l="l" t="t" r="r" b="b"/>
              <a:pathLst>
                <a:path w="715" h="911" extrusionOk="0">
                  <a:moveTo>
                    <a:pt x="534" y="1"/>
                  </a:moveTo>
                  <a:cubicBezTo>
                    <a:pt x="476" y="1"/>
                    <a:pt x="418" y="28"/>
                    <a:pt x="393" y="77"/>
                  </a:cubicBezTo>
                  <a:lnTo>
                    <a:pt x="48" y="672"/>
                  </a:lnTo>
                  <a:cubicBezTo>
                    <a:pt x="0" y="744"/>
                    <a:pt x="36" y="851"/>
                    <a:pt x="107" y="898"/>
                  </a:cubicBezTo>
                  <a:cubicBezTo>
                    <a:pt x="131" y="910"/>
                    <a:pt x="167" y="910"/>
                    <a:pt x="179" y="910"/>
                  </a:cubicBezTo>
                  <a:cubicBezTo>
                    <a:pt x="238" y="910"/>
                    <a:pt x="286" y="887"/>
                    <a:pt x="310" y="839"/>
                  </a:cubicBezTo>
                  <a:lnTo>
                    <a:pt x="655" y="244"/>
                  </a:lnTo>
                  <a:cubicBezTo>
                    <a:pt x="714" y="172"/>
                    <a:pt x="691" y="65"/>
                    <a:pt x="607" y="17"/>
                  </a:cubicBezTo>
                  <a:cubicBezTo>
                    <a:pt x="585" y="6"/>
                    <a:pt x="560" y="1"/>
                    <a:pt x="5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51"/>
            <p:cNvSpPr/>
            <p:nvPr/>
          </p:nvSpPr>
          <p:spPr>
            <a:xfrm>
              <a:off x="3577390" y="1601498"/>
              <a:ext cx="31095" cy="21197"/>
            </a:xfrm>
            <a:custGeom>
              <a:avLst/>
              <a:gdLst/>
              <a:ahLst/>
              <a:cxnLst/>
              <a:rect l="l" t="t" r="r" b="b"/>
              <a:pathLst>
                <a:path w="977" h="666" extrusionOk="0">
                  <a:moveTo>
                    <a:pt x="199" y="1"/>
                  </a:moveTo>
                  <a:cubicBezTo>
                    <a:pt x="141" y="1"/>
                    <a:pt x="80" y="33"/>
                    <a:pt x="48" y="82"/>
                  </a:cubicBezTo>
                  <a:cubicBezTo>
                    <a:pt x="0" y="153"/>
                    <a:pt x="36" y="261"/>
                    <a:pt x="107" y="308"/>
                  </a:cubicBezTo>
                  <a:lnTo>
                    <a:pt x="703" y="642"/>
                  </a:lnTo>
                  <a:cubicBezTo>
                    <a:pt x="738" y="665"/>
                    <a:pt x="762" y="665"/>
                    <a:pt x="774" y="665"/>
                  </a:cubicBezTo>
                  <a:cubicBezTo>
                    <a:pt x="834" y="665"/>
                    <a:pt x="881" y="630"/>
                    <a:pt x="917" y="594"/>
                  </a:cubicBezTo>
                  <a:cubicBezTo>
                    <a:pt x="976" y="499"/>
                    <a:pt x="941" y="415"/>
                    <a:pt x="869" y="368"/>
                  </a:cubicBezTo>
                  <a:lnTo>
                    <a:pt x="274" y="22"/>
                  </a:lnTo>
                  <a:cubicBezTo>
                    <a:pt x="252" y="7"/>
                    <a:pt x="226" y="1"/>
                    <a:pt x="1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51"/>
            <p:cNvSpPr/>
            <p:nvPr/>
          </p:nvSpPr>
          <p:spPr>
            <a:xfrm>
              <a:off x="3823703" y="1743608"/>
              <a:ext cx="31095" cy="21197"/>
            </a:xfrm>
            <a:custGeom>
              <a:avLst/>
              <a:gdLst/>
              <a:ahLst/>
              <a:cxnLst/>
              <a:rect l="l" t="t" r="r" b="b"/>
              <a:pathLst>
                <a:path w="977" h="666" extrusionOk="0">
                  <a:moveTo>
                    <a:pt x="199" y="1"/>
                  </a:moveTo>
                  <a:cubicBezTo>
                    <a:pt x="141" y="1"/>
                    <a:pt x="81" y="33"/>
                    <a:pt x="48" y="82"/>
                  </a:cubicBezTo>
                  <a:cubicBezTo>
                    <a:pt x="0" y="153"/>
                    <a:pt x="36" y="260"/>
                    <a:pt x="107" y="308"/>
                  </a:cubicBezTo>
                  <a:lnTo>
                    <a:pt x="703" y="641"/>
                  </a:lnTo>
                  <a:cubicBezTo>
                    <a:pt x="738" y="665"/>
                    <a:pt x="762" y="665"/>
                    <a:pt x="774" y="665"/>
                  </a:cubicBezTo>
                  <a:cubicBezTo>
                    <a:pt x="834" y="665"/>
                    <a:pt x="881" y="629"/>
                    <a:pt x="917" y="594"/>
                  </a:cubicBezTo>
                  <a:cubicBezTo>
                    <a:pt x="977" y="510"/>
                    <a:pt x="953" y="415"/>
                    <a:pt x="869" y="368"/>
                  </a:cubicBezTo>
                  <a:lnTo>
                    <a:pt x="274" y="22"/>
                  </a:lnTo>
                  <a:cubicBezTo>
                    <a:pt x="252" y="7"/>
                    <a:pt x="226" y="1"/>
                    <a:pt x="1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51"/>
            <p:cNvSpPr/>
            <p:nvPr/>
          </p:nvSpPr>
          <p:spPr>
            <a:xfrm>
              <a:off x="3775962" y="1792018"/>
              <a:ext cx="22757" cy="29249"/>
            </a:xfrm>
            <a:custGeom>
              <a:avLst/>
              <a:gdLst/>
              <a:ahLst/>
              <a:cxnLst/>
              <a:rect l="l" t="t" r="r" b="b"/>
              <a:pathLst>
                <a:path w="715" h="919" extrusionOk="0">
                  <a:moveTo>
                    <a:pt x="190" y="1"/>
                  </a:moveTo>
                  <a:cubicBezTo>
                    <a:pt x="160" y="1"/>
                    <a:pt x="132" y="9"/>
                    <a:pt x="107" y="25"/>
                  </a:cubicBezTo>
                  <a:cubicBezTo>
                    <a:pt x="36" y="61"/>
                    <a:pt x="0" y="168"/>
                    <a:pt x="48" y="240"/>
                  </a:cubicBezTo>
                  <a:lnTo>
                    <a:pt x="393" y="835"/>
                  </a:lnTo>
                  <a:cubicBezTo>
                    <a:pt x="417" y="882"/>
                    <a:pt x="476" y="918"/>
                    <a:pt x="524" y="918"/>
                  </a:cubicBezTo>
                  <a:cubicBezTo>
                    <a:pt x="548" y="918"/>
                    <a:pt x="583" y="918"/>
                    <a:pt x="595" y="894"/>
                  </a:cubicBezTo>
                  <a:cubicBezTo>
                    <a:pt x="691" y="859"/>
                    <a:pt x="714" y="751"/>
                    <a:pt x="667" y="680"/>
                  </a:cubicBezTo>
                  <a:lnTo>
                    <a:pt x="333" y="85"/>
                  </a:lnTo>
                  <a:cubicBezTo>
                    <a:pt x="302" y="30"/>
                    <a:pt x="245" y="1"/>
                    <a:pt x="1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51"/>
            <p:cNvSpPr/>
            <p:nvPr/>
          </p:nvSpPr>
          <p:spPr>
            <a:xfrm>
              <a:off x="3633470" y="1545195"/>
              <a:ext cx="22757" cy="28995"/>
            </a:xfrm>
            <a:custGeom>
              <a:avLst/>
              <a:gdLst/>
              <a:ahLst/>
              <a:cxnLst/>
              <a:rect l="l" t="t" r="r" b="b"/>
              <a:pathLst>
                <a:path w="715" h="911" extrusionOk="0">
                  <a:moveTo>
                    <a:pt x="181" y="1"/>
                  </a:moveTo>
                  <a:cubicBezTo>
                    <a:pt x="155" y="1"/>
                    <a:pt x="130" y="6"/>
                    <a:pt x="107" y="17"/>
                  </a:cubicBezTo>
                  <a:cubicBezTo>
                    <a:pt x="24" y="65"/>
                    <a:pt x="0" y="172"/>
                    <a:pt x="48" y="244"/>
                  </a:cubicBezTo>
                  <a:lnTo>
                    <a:pt x="381" y="839"/>
                  </a:lnTo>
                  <a:cubicBezTo>
                    <a:pt x="417" y="887"/>
                    <a:pt x="477" y="910"/>
                    <a:pt x="524" y="910"/>
                  </a:cubicBezTo>
                  <a:cubicBezTo>
                    <a:pt x="548" y="910"/>
                    <a:pt x="584" y="910"/>
                    <a:pt x="596" y="898"/>
                  </a:cubicBezTo>
                  <a:cubicBezTo>
                    <a:pt x="679" y="851"/>
                    <a:pt x="715" y="744"/>
                    <a:pt x="667" y="672"/>
                  </a:cubicBezTo>
                  <a:lnTo>
                    <a:pt x="322" y="77"/>
                  </a:lnTo>
                  <a:cubicBezTo>
                    <a:pt x="297" y="28"/>
                    <a:pt x="238" y="1"/>
                    <a:pt x="1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51"/>
            <p:cNvSpPr/>
            <p:nvPr/>
          </p:nvSpPr>
          <p:spPr>
            <a:xfrm>
              <a:off x="3823703" y="1601498"/>
              <a:ext cx="31095" cy="21197"/>
            </a:xfrm>
            <a:custGeom>
              <a:avLst/>
              <a:gdLst/>
              <a:ahLst/>
              <a:cxnLst/>
              <a:rect l="l" t="t" r="r" b="b"/>
              <a:pathLst>
                <a:path w="977" h="666" extrusionOk="0">
                  <a:moveTo>
                    <a:pt x="778" y="1"/>
                  </a:moveTo>
                  <a:cubicBezTo>
                    <a:pt x="751" y="1"/>
                    <a:pt x="725" y="7"/>
                    <a:pt x="703" y="22"/>
                  </a:cubicBezTo>
                  <a:lnTo>
                    <a:pt x="107" y="368"/>
                  </a:lnTo>
                  <a:cubicBezTo>
                    <a:pt x="36" y="415"/>
                    <a:pt x="0" y="511"/>
                    <a:pt x="48" y="594"/>
                  </a:cubicBezTo>
                  <a:cubicBezTo>
                    <a:pt x="84" y="630"/>
                    <a:pt x="143" y="665"/>
                    <a:pt x="179" y="665"/>
                  </a:cubicBezTo>
                  <a:cubicBezTo>
                    <a:pt x="215" y="665"/>
                    <a:pt x="238" y="665"/>
                    <a:pt x="262" y="653"/>
                  </a:cubicBezTo>
                  <a:lnTo>
                    <a:pt x="857" y="308"/>
                  </a:lnTo>
                  <a:cubicBezTo>
                    <a:pt x="953" y="249"/>
                    <a:pt x="977" y="153"/>
                    <a:pt x="929" y="82"/>
                  </a:cubicBezTo>
                  <a:cubicBezTo>
                    <a:pt x="896" y="33"/>
                    <a:pt x="836" y="1"/>
                    <a:pt x="7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51"/>
            <p:cNvSpPr/>
            <p:nvPr/>
          </p:nvSpPr>
          <p:spPr>
            <a:xfrm>
              <a:off x="3577390" y="1743608"/>
              <a:ext cx="31095" cy="21197"/>
            </a:xfrm>
            <a:custGeom>
              <a:avLst/>
              <a:gdLst/>
              <a:ahLst/>
              <a:cxnLst/>
              <a:rect l="l" t="t" r="r" b="b"/>
              <a:pathLst>
                <a:path w="977" h="666" extrusionOk="0">
                  <a:moveTo>
                    <a:pt x="778" y="1"/>
                  </a:moveTo>
                  <a:cubicBezTo>
                    <a:pt x="751" y="1"/>
                    <a:pt x="725" y="7"/>
                    <a:pt x="703" y="22"/>
                  </a:cubicBezTo>
                  <a:lnTo>
                    <a:pt x="107" y="368"/>
                  </a:lnTo>
                  <a:cubicBezTo>
                    <a:pt x="36" y="415"/>
                    <a:pt x="0" y="510"/>
                    <a:pt x="48" y="594"/>
                  </a:cubicBezTo>
                  <a:cubicBezTo>
                    <a:pt x="84" y="629"/>
                    <a:pt x="143" y="665"/>
                    <a:pt x="179" y="665"/>
                  </a:cubicBezTo>
                  <a:cubicBezTo>
                    <a:pt x="214" y="665"/>
                    <a:pt x="238" y="665"/>
                    <a:pt x="262" y="653"/>
                  </a:cubicBezTo>
                  <a:lnTo>
                    <a:pt x="857" y="308"/>
                  </a:lnTo>
                  <a:cubicBezTo>
                    <a:pt x="941" y="260"/>
                    <a:pt x="976" y="153"/>
                    <a:pt x="929" y="82"/>
                  </a:cubicBezTo>
                  <a:cubicBezTo>
                    <a:pt x="896" y="33"/>
                    <a:pt x="835" y="1"/>
                    <a:pt x="7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51"/>
            <p:cNvSpPr/>
            <p:nvPr/>
          </p:nvSpPr>
          <p:spPr>
            <a:xfrm>
              <a:off x="3732358" y="1593032"/>
              <a:ext cx="71294" cy="62255"/>
            </a:xfrm>
            <a:custGeom>
              <a:avLst/>
              <a:gdLst/>
              <a:ahLst/>
              <a:cxnLst/>
              <a:rect l="l" t="t" r="r" b="b"/>
              <a:pathLst>
                <a:path w="2240" h="1956" extrusionOk="0">
                  <a:moveTo>
                    <a:pt x="186" y="1"/>
                  </a:moveTo>
                  <a:cubicBezTo>
                    <a:pt x="103" y="1"/>
                    <a:pt x="34" y="47"/>
                    <a:pt x="13" y="122"/>
                  </a:cubicBezTo>
                  <a:cubicBezTo>
                    <a:pt x="1" y="217"/>
                    <a:pt x="48" y="300"/>
                    <a:pt x="132" y="324"/>
                  </a:cubicBezTo>
                  <a:cubicBezTo>
                    <a:pt x="930" y="527"/>
                    <a:pt x="1584" y="1098"/>
                    <a:pt x="1894" y="1848"/>
                  </a:cubicBezTo>
                  <a:cubicBezTo>
                    <a:pt x="1918" y="1908"/>
                    <a:pt x="1977" y="1955"/>
                    <a:pt x="2037" y="1955"/>
                  </a:cubicBezTo>
                  <a:cubicBezTo>
                    <a:pt x="2061" y="1955"/>
                    <a:pt x="2084" y="1955"/>
                    <a:pt x="2096" y="1943"/>
                  </a:cubicBezTo>
                  <a:cubicBezTo>
                    <a:pt x="2192" y="1908"/>
                    <a:pt x="2239" y="1824"/>
                    <a:pt x="2192" y="1729"/>
                  </a:cubicBezTo>
                  <a:cubicBezTo>
                    <a:pt x="1846" y="884"/>
                    <a:pt x="1108" y="229"/>
                    <a:pt x="215" y="3"/>
                  </a:cubicBezTo>
                  <a:cubicBezTo>
                    <a:pt x="205" y="1"/>
                    <a:pt x="196" y="1"/>
                    <a:pt x="1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31" name="Google Shape;1931;p51"/>
          <p:cNvSpPr/>
          <p:nvPr/>
        </p:nvSpPr>
        <p:spPr>
          <a:xfrm>
            <a:off x="5093984" y="3154917"/>
            <a:ext cx="372159" cy="372159"/>
          </a:xfrm>
          <a:custGeom>
            <a:avLst/>
            <a:gdLst/>
            <a:ahLst/>
            <a:cxnLst/>
            <a:rect l="l" t="t" r="r" b="b"/>
            <a:pathLst>
              <a:path w="11693" h="11693" extrusionOk="0">
                <a:moveTo>
                  <a:pt x="10252" y="584"/>
                </a:moveTo>
                <a:lnTo>
                  <a:pt x="10252" y="1263"/>
                </a:lnTo>
                <a:cubicBezTo>
                  <a:pt x="10252" y="1358"/>
                  <a:pt x="10323" y="1429"/>
                  <a:pt x="10406" y="1429"/>
                </a:cubicBezTo>
                <a:lnTo>
                  <a:pt x="11097" y="1429"/>
                </a:lnTo>
                <a:lnTo>
                  <a:pt x="9609" y="2918"/>
                </a:lnTo>
                <a:lnTo>
                  <a:pt x="9001" y="2918"/>
                </a:lnTo>
                <a:lnTo>
                  <a:pt x="9978" y="1941"/>
                </a:lnTo>
                <a:cubicBezTo>
                  <a:pt x="10037" y="1882"/>
                  <a:pt x="10037" y="1751"/>
                  <a:pt x="9978" y="1691"/>
                </a:cubicBezTo>
                <a:cubicBezTo>
                  <a:pt x="9948" y="1667"/>
                  <a:pt x="9903" y="1656"/>
                  <a:pt x="9859" y="1656"/>
                </a:cubicBezTo>
                <a:cubicBezTo>
                  <a:pt x="9814" y="1656"/>
                  <a:pt x="9769" y="1667"/>
                  <a:pt x="9740" y="1691"/>
                </a:cubicBezTo>
                <a:lnTo>
                  <a:pt x="8763" y="2679"/>
                </a:lnTo>
                <a:lnTo>
                  <a:pt x="8763" y="2072"/>
                </a:lnTo>
                <a:lnTo>
                  <a:pt x="10252" y="584"/>
                </a:lnTo>
                <a:close/>
                <a:moveTo>
                  <a:pt x="4739" y="2537"/>
                </a:moveTo>
                <a:cubicBezTo>
                  <a:pt x="5894" y="2537"/>
                  <a:pt x="6942" y="2977"/>
                  <a:pt x="7739" y="3703"/>
                </a:cubicBezTo>
                <a:lnTo>
                  <a:pt x="4620" y="6811"/>
                </a:lnTo>
                <a:cubicBezTo>
                  <a:pt x="4560" y="6870"/>
                  <a:pt x="4560" y="7001"/>
                  <a:pt x="4620" y="7049"/>
                </a:cubicBezTo>
                <a:cubicBezTo>
                  <a:pt x="4656" y="7085"/>
                  <a:pt x="4703" y="7097"/>
                  <a:pt x="4739" y="7097"/>
                </a:cubicBezTo>
                <a:cubicBezTo>
                  <a:pt x="4787" y="7097"/>
                  <a:pt x="4834" y="7085"/>
                  <a:pt x="4858" y="7049"/>
                </a:cubicBezTo>
                <a:lnTo>
                  <a:pt x="5632" y="6275"/>
                </a:lnTo>
                <a:cubicBezTo>
                  <a:pt x="5775" y="6478"/>
                  <a:pt x="5846" y="6692"/>
                  <a:pt x="5846" y="6930"/>
                </a:cubicBezTo>
                <a:cubicBezTo>
                  <a:pt x="5846" y="7549"/>
                  <a:pt x="5358" y="8037"/>
                  <a:pt x="4739" y="8037"/>
                </a:cubicBezTo>
                <a:cubicBezTo>
                  <a:pt x="4132" y="8037"/>
                  <a:pt x="3644" y="7549"/>
                  <a:pt x="3644" y="6930"/>
                </a:cubicBezTo>
                <a:cubicBezTo>
                  <a:pt x="3644" y="6323"/>
                  <a:pt x="4132" y="5835"/>
                  <a:pt x="4739" y="5835"/>
                </a:cubicBezTo>
                <a:cubicBezTo>
                  <a:pt x="4822" y="5835"/>
                  <a:pt x="4882" y="5835"/>
                  <a:pt x="4953" y="5847"/>
                </a:cubicBezTo>
                <a:cubicBezTo>
                  <a:pt x="4962" y="5848"/>
                  <a:pt x="4970" y="5848"/>
                  <a:pt x="4979" y="5848"/>
                </a:cubicBezTo>
                <a:cubicBezTo>
                  <a:pt x="5055" y="5848"/>
                  <a:pt x="5133" y="5801"/>
                  <a:pt x="5144" y="5716"/>
                </a:cubicBezTo>
                <a:cubicBezTo>
                  <a:pt x="5156" y="5620"/>
                  <a:pt x="5096" y="5537"/>
                  <a:pt x="5013" y="5525"/>
                </a:cubicBezTo>
                <a:cubicBezTo>
                  <a:pt x="4918" y="5513"/>
                  <a:pt x="4834" y="5489"/>
                  <a:pt x="4739" y="5489"/>
                </a:cubicBezTo>
                <a:cubicBezTo>
                  <a:pt x="3941" y="5489"/>
                  <a:pt x="3298" y="6144"/>
                  <a:pt x="3298" y="6942"/>
                </a:cubicBezTo>
                <a:cubicBezTo>
                  <a:pt x="3298" y="7740"/>
                  <a:pt x="3953" y="8383"/>
                  <a:pt x="4739" y="8383"/>
                </a:cubicBezTo>
                <a:cubicBezTo>
                  <a:pt x="5549" y="8383"/>
                  <a:pt x="6192" y="7728"/>
                  <a:pt x="6192" y="6942"/>
                </a:cubicBezTo>
                <a:cubicBezTo>
                  <a:pt x="6192" y="6609"/>
                  <a:pt x="6084" y="6299"/>
                  <a:pt x="5870" y="6049"/>
                </a:cubicBezTo>
                <a:lnTo>
                  <a:pt x="6406" y="5513"/>
                </a:lnTo>
                <a:cubicBezTo>
                  <a:pt x="6751" y="5906"/>
                  <a:pt x="6942" y="6418"/>
                  <a:pt x="6942" y="6942"/>
                </a:cubicBezTo>
                <a:cubicBezTo>
                  <a:pt x="6942" y="8156"/>
                  <a:pt x="5965" y="9133"/>
                  <a:pt x="4739" y="9133"/>
                </a:cubicBezTo>
                <a:cubicBezTo>
                  <a:pt x="3525" y="9133"/>
                  <a:pt x="2536" y="8156"/>
                  <a:pt x="2536" y="6942"/>
                </a:cubicBezTo>
                <a:cubicBezTo>
                  <a:pt x="2536" y="5716"/>
                  <a:pt x="3525" y="4739"/>
                  <a:pt x="4739" y="4739"/>
                </a:cubicBezTo>
                <a:cubicBezTo>
                  <a:pt x="5120" y="4739"/>
                  <a:pt x="5477" y="4823"/>
                  <a:pt x="5787" y="5001"/>
                </a:cubicBezTo>
                <a:cubicBezTo>
                  <a:pt x="5812" y="5016"/>
                  <a:pt x="5840" y="5022"/>
                  <a:pt x="5868" y="5022"/>
                </a:cubicBezTo>
                <a:cubicBezTo>
                  <a:pt x="5930" y="5022"/>
                  <a:pt x="5992" y="4988"/>
                  <a:pt x="6025" y="4930"/>
                </a:cubicBezTo>
                <a:cubicBezTo>
                  <a:pt x="6073" y="4834"/>
                  <a:pt x="6037" y="4739"/>
                  <a:pt x="5953" y="4692"/>
                </a:cubicBezTo>
                <a:cubicBezTo>
                  <a:pt x="5572" y="4501"/>
                  <a:pt x="5156" y="4370"/>
                  <a:pt x="4739" y="4370"/>
                </a:cubicBezTo>
                <a:cubicBezTo>
                  <a:pt x="3346" y="4370"/>
                  <a:pt x="2203" y="5525"/>
                  <a:pt x="2203" y="6918"/>
                </a:cubicBezTo>
                <a:cubicBezTo>
                  <a:pt x="2203" y="8323"/>
                  <a:pt x="3346" y="9466"/>
                  <a:pt x="4739" y="9466"/>
                </a:cubicBezTo>
                <a:cubicBezTo>
                  <a:pt x="6144" y="9466"/>
                  <a:pt x="7287" y="8323"/>
                  <a:pt x="7287" y="6918"/>
                </a:cubicBezTo>
                <a:cubicBezTo>
                  <a:pt x="7287" y="6299"/>
                  <a:pt x="7061" y="5716"/>
                  <a:pt x="6668" y="5239"/>
                </a:cubicBezTo>
                <a:lnTo>
                  <a:pt x="7204" y="4704"/>
                </a:lnTo>
                <a:cubicBezTo>
                  <a:pt x="7751" y="5311"/>
                  <a:pt x="8049" y="6085"/>
                  <a:pt x="8049" y="6918"/>
                </a:cubicBezTo>
                <a:cubicBezTo>
                  <a:pt x="8049" y="8740"/>
                  <a:pt x="6561" y="10228"/>
                  <a:pt x="4739" y="10228"/>
                </a:cubicBezTo>
                <a:cubicBezTo>
                  <a:pt x="2929" y="10228"/>
                  <a:pt x="1441" y="8740"/>
                  <a:pt x="1441" y="6918"/>
                </a:cubicBezTo>
                <a:cubicBezTo>
                  <a:pt x="1441" y="5108"/>
                  <a:pt x="2929" y="3620"/>
                  <a:pt x="4739" y="3620"/>
                </a:cubicBezTo>
                <a:cubicBezTo>
                  <a:pt x="5382" y="3620"/>
                  <a:pt x="5989" y="3799"/>
                  <a:pt x="6525" y="4132"/>
                </a:cubicBezTo>
                <a:cubicBezTo>
                  <a:pt x="6558" y="4151"/>
                  <a:pt x="6594" y="4161"/>
                  <a:pt x="6628" y="4161"/>
                </a:cubicBezTo>
                <a:cubicBezTo>
                  <a:pt x="6679" y="4161"/>
                  <a:pt x="6727" y="4139"/>
                  <a:pt x="6763" y="4096"/>
                </a:cubicBezTo>
                <a:cubicBezTo>
                  <a:pt x="6811" y="4025"/>
                  <a:pt x="6799" y="3918"/>
                  <a:pt x="6727" y="3858"/>
                </a:cubicBezTo>
                <a:cubicBezTo>
                  <a:pt x="6144" y="3477"/>
                  <a:pt x="5453" y="3275"/>
                  <a:pt x="4763" y="3275"/>
                </a:cubicBezTo>
                <a:cubicBezTo>
                  <a:pt x="2751" y="3275"/>
                  <a:pt x="1108" y="4918"/>
                  <a:pt x="1108" y="6918"/>
                </a:cubicBezTo>
                <a:cubicBezTo>
                  <a:pt x="1108" y="8930"/>
                  <a:pt x="2751" y="10573"/>
                  <a:pt x="4763" y="10573"/>
                </a:cubicBezTo>
                <a:cubicBezTo>
                  <a:pt x="6763" y="10573"/>
                  <a:pt x="8406" y="8930"/>
                  <a:pt x="8406" y="6918"/>
                </a:cubicBezTo>
                <a:cubicBezTo>
                  <a:pt x="8406" y="6013"/>
                  <a:pt x="8061" y="5132"/>
                  <a:pt x="7454" y="4465"/>
                </a:cubicBezTo>
                <a:lnTo>
                  <a:pt x="7989" y="3930"/>
                </a:lnTo>
                <a:cubicBezTo>
                  <a:pt x="8704" y="4739"/>
                  <a:pt x="9144" y="5775"/>
                  <a:pt x="9144" y="6942"/>
                </a:cubicBezTo>
                <a:cubicBezTo>
                  <a:pt x="9144" y="9359"/>
                  <a:pt x="7168" y="11347"/>
                  <a:pt x="4739" y="11347"/>
                </a:cubicBezTo>
                <a:cubicBezTo>
                  <a:pt x="2322" y="11347"/>
                  <a:pt x="334" y="9359"/>
                  <a:pt x="334" y="6942"/>
                </a:cubicBezTo>
                <a:cubicBezTo>
                  <a:pt x="334" y="4513"/>
                  <a:pt x="2322" y="2537"/>
                  <a:pt x="4739" y="2537"/>
                </a:cubicBezTo>
                <a:close/>
                <a:moveTo>
                  <a:pt x="10403" y="1"/>
                </a:moveTo>
                <a:cubicBezTo>
                  <a:pt x="10360" y="1"/>
                  <a:pt x="10315" y="16"/>
                  <a:pt x="10275" y="48"/>
                </a:cubicBezTo>
                <a:lnTo>
                  <a:pt x="8466" y="1882"/>
                </a:lnTo>
                <a:cubicBezTo>
                  <a:pt x="8430" y="1906"/>
                  <a:pt x="8418" y="1953"/>
                  <a:pt x="8418" y="1989"/>
                </a:cubicBezTo>
                <a:lnTo>
                  <a:pt x="8418" y="3025"/>
                </a:lnTo>
                <a:lnTo>
                  <a:pt x="7978" y="3465"/>
                </a:lnTo>
                <a:cubicBezTo>
                  <a:pt x="7120" y="2679"/>
                  <a:pt x="5989" y="2203"/>
                  <a:pt x="4739" y="2203"/>
                </a:cubicBezTo>
                <a:cubicBezTo>
                  <a:pt x="2120" y="2203"/>
                  <a:pt x="0" y="4334"/>
                  <a:pt x="0" y="6954"/>
                </a:cubicBezTo>
                <a:cubicBezTo>
                  <a:pt x="0" y="9573"/>
                  <a:pt x="2120" y="11692"/>
                  <a:pt x="4739" y="11692"/>
                </a:cubicBezTo>
                <a:cubicBezTo>
                  <a:pt x="7358" y="11692"/>
                  <a:pt x="9490" y="9573"/>
                  <a:pt x="9490" y="6954"/>
                </a:cubicBezTo>
                <a:cubicBezTo>
                  <a:pt x="9490" y="5704"/>
                  <a:pt x="9013" y="4573"/>
                  <a:pt x="8228" y="3715"/>
                </a:cubicBezTo>
                <a:lnTo>
                  <a:pt x="8668" y="3275"/>
                </a:lnTo>
                <a:lnTo>
                  <a:pt x="9704" y="3275"/>
                </a:lnTo>
                <a:cubicBezTo>
                  <a:pt x="9740" y="3275"/>
                  <a:pt x="9787" y="3263"/>
                  <a:pt x="9823" y="3227"/>
                </a:cubicBezTo>
                <a:lnTo>
                  <a:pt x="11645" y="1394"/>
                </a:lnTo>
                <a:cubicBezTo>
                  <a:pt x="11680" y="1346"/>
                  <a:pt x="11692" y="1263"/>
                  <a:pt x="11668" y="1203"/>
                </a:cubicBezTo>
                <a:cubicBezTo>
                  <a:pt x="11633" y="1144"/>
                  <a:pt x="11573" y="1096"/>
                  <a:pt x="11502" y="1096"/>
                </a:cubicBezTo>
                <a:lnTo>
                  <a:pt x="10573" y="1096"/>
                </a:lnTo>
                <a:lnTo>
                  <a:pt x="10573" y="179"/>
                </a:lnTo>
                <a:cubicBezTo>
                  <a:pt x="10573" y="108"/>
                  <a:pt x="10537" y="48"/>
                  <a:pt x="10466" y="12"/>
                </a:cubicBezTo>
                <a:cubicBezTo>
                  <a:pt x="10446" y="5"/>
                  <a:pt x="10425" y="1"/>
                  <a:pt x="1040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32" name="Google Shape;1932;p51"/>
          <p:cNvGrpSpPr/>
          <p:nvPr/>
        </p:nvGrpSpPr>
        <p:grpSpPr>
          <a:xfrm>
            <a:off x="7551295" y="3233124"/>
            <a:ext cx="377474" cy="335748"/>
            <a:chOff x="854261" y="2908813"/>
            <a:chExt cx="377474" cy="335748"/>
          </a:xfrm>
        </p:grpSpPr>
        <p:sp>
          <p:nvSpPr>
            <p:cNvPr id="1933" name="Google Shape;1933;p51"/>
            <p:cNvSpPr/>
            <p:nvPr/>
          </p:nvSpPr>
          <p:spPr>
            <a:xfrm>
              <a:off x="896337" y="3079695"/>
              <a:ext cx="47391" cy="17091"/>
            </a:xfrm>
            <a:custGeom>
              <a:avLst/>
              <a:gdLst/>
              <a:ahLst/>
              <a:cxnLst/>
              <a:rect l="l" t="t" r="r" b="b"/>
              <a:pathLst>
                <a:path w="1489" h="537" extrusionOk="0">
                  <a:moveTo>
                    <a:pt x="179" y="1"/>
                  </a:moveTo>
                  <a:cubicBezTo>
                    <a:pt x="96" y="1"/>
                    <a:pt x="0" y="72"/>
                    <a:pt x="0" y="179"/>
                  </a:cubicBezTo>
                  <a:cubicBezTo>
                    <a:pt x="0" y="263"/>
                    <a:pt x="84" y="358"/>
                    <a:pt x="179" y="358"/>
                  </a:cubicBezTo>
                  <a:cubicBezTo>
                    <a:pt x="381" y="358"/>
                    <a:pt x="941" y="382"/>
                    <a:pt x="1227" y="525"/>
                  </a:cubicBezTo>
                  <a:cubicBezTo>
                    <a:pt x="1251" y="537"/>
                    <a:pt x="1274" y="537"/>
                    <a:pt x="1298" y="537"/>
                  </a:cubicBezTo>
                  <a:cubicBezTo>
                    <a:pt x="1358" y="537"/>
                    <a:pt x="1417" y="501"/>
                    <a:pt x="1453" y="441"/>
                  </a:cubicBezTo>
                  <a:cubicBezTo>
                    <a:pt x="1489" y="358"/>
                    <a:pt x="1465" y="251"/>
                    <a:pt x="1370" y="203"/>
                  </a:cubicBezTo>
                  <a:cubicBezTo>
                    <a:pt x="977" y="1"/>
                    <a:pt x="215" y="1"/>
                    <a:pt x="1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51"/>
            <p:cNvSpPr/>
            <p:nvPr/>
          </p:nvSpPr>
          <p:spPr>
            <a:xfrm>
              <a:off x="878514" y="3191855"/>
              <a:ext cx="11426" cy="52706"/>
            </a:xfrm>
            <a:custGeom>
              <a:avLst/>
              <a:gdLst/>
              <a:ahLst/>
              <a:cxnLst/>
              <a:rect l="l" t="t" r="r" b="b"/>
              <a:pathLst>
                <a:path w="359" h="1656" extrusionOk="0">
                  <a:moveTo>
                    <a:pt x="179" y="1"/>
                  </a:moveTo>
                  <a:cubicBezTo>
                    <a:pt x="84" y="1"/>
                    <a:pt x="1" y="72"/>
                    <a:pt x="1" y="180"/>
                  </a:cubicBezTo>
                  <a:lnTo>
                    <a:pt x="1" y="1477"/>
                  </a:lnTo>
                  <a:cubicBezTo>
                    <a:pt x="1" y="1561"/>
                    <a:pt x="72" y="1656"/>
                    <a:pt x="179" y="1656"/>
                  </a:cubicBezTo>
                  <a:cubicBezTo>
                    <a:pt x="287" y="1656"/>
                    <a:pt x="358" y="1585"/>
                    <a:pt x="358" y="1477"/>
                  </a:cubicBezTo>
                  <a:lnTo>
                    <a:pt x="358" y="180"/>
                  </a:lnTo>
                  <a:cubicBezTo>
                    <a:pt x="358" y="72"/>
                    <a:pt x="287" y="1"/>
                    <a:pt x="1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51"/>
            <p:cNvSpPr/>
            <p:nvPr/>
          </p:nvSpPr>
          <p:spPr>
            <a:xfrm>
              <a:off x="854261" y="3050159"/>
              <a:ext cx="219451" cy="194052"/>
            </a:xfrm>
            <a:custGeom>
              <a:avLst/>
              <a:gdLst/>
              <a:ahLst/>
              <a:cxnLst/>
              <a:rect l="l" t="t" r="r" b="b"/>
              <a:pathLst>
                <a:path w="6895" h="6097" extrusionOk="0">
                  <a:moveTo>
                    <a:pt x="6406" y="679"/>
                  </a:moveTo>
                  <a:lnTo>
                    <a:pt x="6466" y="929"/>
                  </a:lnTo>
                  <a:cubicBezTo>
                    <a:pt x="6490" y="1000"/>
                    <a:pt x="6478" y="1072"/>
                    <a:pt x="6418" y="1119"/>
                  </a:cubicBezTo>
                  <a:lnTo>
                    <a:pt x="6311" y="1226"/>
                  </a:lnTo>
                  <a:lnTo>
                    <a:pt x="6073" y="988"/>
                  </a:lnTo>
                  <a:lnTo>
                    <a:pt x="6406" y="679"/>
                  </a:lnTo>
                  <a:close/>
                  <a:moveTo>
                    <a:pt x="3192" y="345"/>
                  </a:moveTo>
                  <a:lnTo>
                    <a:pt x="3192" y="1060"/>
                  </a:lnTo>
                  <a:cubicBezTo>
                    <a:pt x="3192" y="1179"/>
                    <a:pt x="3156" y="1298"/>
                    <a:pt x="3108" y="1405"/>
                  </a:cubicBezTo>
                  <a:lnTo>
                    <a:pt x="3025" y="1584"/>
                  </a:lnTo>
                  <a:cubicBezTo>
                    <a:pt x="3013" y="1607"/>
                    <a:pt x="3013" y="1619"/>
                    <a:pt x="3013" y="1655"/>
                  </a:cubicBezTo>
                  <a:lnTo>
                    <a:pt x="3013" y="2024"/>
                  </a:lnTo>
                  <a:cubicBezTo>
                    <a:pt x="2989" y="2286"/>
                    <a:pt x="2894" y="2524"/>
                    <a:pt x="2715" y="2703"/>
                  </a:cubicBezTo>
                  <a:cubicBezTo>
                    <a:pt x="2537" y="2881"/>
                    <a:pt x="2275" y="2965"/>
                    <a:pt x="2025" y="2965"/>
                  </a:cubicBezTo>
                  <a:cubicBezTo>
                    <a:pt x="1525" y="2953"/>
                    <a:pt x="1120" y="2500"/>
                    <a:pt x="1120" y="1988"/>
                  </a:cubicBezTo>
                  <a:lnTo>
                    <a:pt x="1120" y="1655"/>
                  </a:lnTo>
                  <a:cubicBezTo>
                    <a:pt x="1120" y="1619"/>
                    <a:pt x="1120" y="1596"/>
                    <a:pt x="1108" y="1584"/>
                  </a:cubicBezTo>
                  <a:lnTo>
                    <a:pt x="1001" y="1369"/>
                  </a:lnTo>
                  <a:cubicBezTo>
                    <a:pt x="953" y="1298"/>
                    <a:pt x="941" y="1203"/>
                    <a:pt x="941" y="1119"/>
                  </a:cubicBezTo>
                  <a:lnTo>
                    <a:pt x="941" y="1107"/>
                  </a:lnTo>
                  <a:cubicBezTo>
                    <a:pt x="941" y="691"/>
                    <a:pt x="1287" y="345"/>
                    <a:pt x="1703" y="345"/>
                  </a:cubicBezTo>
                  <a:close/>
                  <a:moveTo>
                    <a:pt x="2442" y="3227"/>
                  </a:moveTo>
                  <a:cubicBezTo>
                    <a:pt x="2454" y="3298"/>
                    <a:pt x="2477" y="3334"/>
                    <a:pt x="2489" y="3381"/>
                  </a:cubicBezTo>
                  <a:lnTo>
                    <a:pt x="2323" y="3548"/>
                  </a:lnTo>
                  <a:cubicBezTo>
                    <a:pt x="2251" y="3620"/>
                    <a:pt x="2156" y="3655"/>
                    <a:pt x="2059" y="3655"/>
                  </a:cubicBezTo>
                  <a:cubicBezTo>
                    <a:pt x="1962" y="3655"/>
                    <a:pt x="1864" y="3620"/>
                    <a:pt x="1787" y="3548"/>
                  </a:cubicBezTo>
                  <a:lnTo>
                    <a:pt x="1644" y="3393"/>
                  </a:lnTo>
                  <a:cubicBezTo>
                    <a:pt x="1656" y="3358"/>
                    <a:pt x="1668" y="3286"/>
                    <a:pt x="1668" y="3227"/>
                  </a:cubicBezTo>
                  <a:cubicBezTo>
                    <a:pt x="1775" y="3262"/>
                    <a:pt x="1894" y="3286"/>
                    <a:pt x="2013" y="3286"/>
                  </a:cubicBezTo>
                  <a:lnTo>
                    <a:pt x="2061" y="3286"/>
                  </a:lnTo>
                  <a:cubicBezTo>
                    <a:pt x="2192" y="3286"/>
                    <a:pt x="2323" y="3274"/>
                    <a:pt x="2442" y="3227"/>
                  </a:cubicBezTo>
                  <a:close/>
                  <a:moveTo>
                    <a:pt x="1680" y="0"/>
                  </a:moveTo>
                  <a:cubicBezTo>
                    <a:pt x="1072" y="0"/>
                    <a:pt x="584" y="500"/>
                    <a:pt x="584" y="1107"/>
                  </a:cubicBezTo>
                  <a:lnTo>
                    <a:pt x="584" y="1119"/>
                  </a:lnTo>
                  <a:cubicBezTo>
                    <a:pt x="584" y="1250"/>
                    <a:pt x="608" y="1405"/>
                    <a:pt x="668" y="1524"/>
                  </a:cubicBezTo>
                  <a:lnTo>
                    <a:pt x="763" y="1703"/>
                  </a:lnTo>
                  <a:lnTo>
                    <a:pt x="763" y="1988"/>
                  </a:lnTo>
                  <a:cubicBezTo>
                    <a:pt x="763" y="2429"/>
                    <a:pt x="977" y="2834"/>
                    <a:pt x="1311" y="3072"/>
                  </a:cubicBezTo>
                  <a:lnTo>
                    <a:pt x="1311" y="3215"/>
                  </a:lnTo>
                  <a:cubicBezTo>
                    <a:pt x="1311" y="3310"/>
                    <a:pt x="1251" y="3381"/>
                    <a:pt x="1156" y="3417"/>
                  </a:cubicBezTo>
                  <a:lnTo>
                    <a:pt x="537" y="3596"/>
                  </a:lnTo>
                  <a:cubicBezTo>
                    <a:pt x="227" y="3679"/>
                    <a:pt x="1" y="3965"/>
                    <a:pt x="1" y="4286"/>
                  </a:cubicBezTo>
                  <a:lnTo>
                    <a:pt x="1" y="5917"/>
                  </a:lnTo>
                  <a:cubicBezTo>
                    <a:pt x="1" y="6001"/>
                    <a:pt x="72" y="6096"/>
                    <a:pt x="179" y="6096"/>
                  </a:cubicBezTo>
                  <a:cubicBezTo>
                    <a:pt x="287" y="6096"/>
                    <a:pt x="358" y="6013"/>
                    <a:pt x="358" y="5917"/>
                  </a:cubicBezTo>
                  <a:lnTo>
                    <a:pt x="358" y="4310"/>
                  </a:lnTo>
                  <a:cubicBezTo>
                    <a:pt x="358" y="4143"/>
                    <a:pt x="477" y="3977"/>
                    <a:pt x="644" y="3929"/>
                  </a:cubicBezTo>
                  <a:lnTo>
                    <a:pt x="1263" y="3751"/>
                  </a:lnTo>
                  <a:cubicBezTo>
                    <a:pt x="1322" y="3739"/>
                    <a:pt x="1370" y="3715"/>
                    <a:pt x="1418" y="3679"/>
                  </a:cubicBezTo>
                  <a:lnTo>
                    <a:pt x="1513" y="3786"/>
                  </a:lnTo>
                  <a:cubicBezTo>
                    <a:pt x="1668" y="3929"/>
                    <a:pt x="1846" y="3989"/>
                    <a:pt x="2037" y="3989"/>
                  </a:cubicBezTo>
                  <a:cubicBezTo>
                    <a:pt x="2227" y="3989"/>
                    <a:pt x="2406" y="3917"/>
                    <a:pt x="2561" y="3786"/>
                  </a:cubicBezTo>
                  <a:lnTo>
                    <a:pt x="2727" y="3620"/>
                  </a:lnTo>
                  <a:cubicBezTo>
                    <a:pt x="2799" y="3655"/>
                    <a:pt x="2870" y="3679"/>
                    <a:pt x="2966" y="3679"/>
                  </a:cubicBezTo>
                  <a:lnTo>
                    <a:pt x="3001" y="3679"/>
                  </a:lnTo>
                  <a:cubicBezTo>
                    <a:pt x="3144" y="3679"/>
                    <a:pt x="3275" y="3620"/>
                    <a:pt x="3382" y="3524"/>
                  </a:cubicBezTo>
                  <a:lnTo>
                    <a:pt x="5823" y="1226"/>
                  </a:lnTo>
                  <a:lnTo>
                    <a:pt x="6061" y="1465"/>
                  </a:lnTo>
                  <a:lnTo>
                    <a:pt x="3239" y="4274"/>
                  </a:lnTo>
                  <a:cubicBezTo>
                    <a:pt x="3061" y="4453"/>
                    <a:pt x="2977" y="4679"/>
                    <a:pt x="2977" y="4917"/>
                  </a:cubicBezTo>
                  <a:lnTo>
                    <a:pt x="2977" y="5906"/>
                  </a:lnTo>
                  <a:cubicBezTo>
                    <a:pt x="2977" y="6001"/>
                    <a:pt x="3049" y="6096"/>
                    <a:pt x="3156" y="6096"/>
                  </a:cubicBezTo>
                  <a:cubicBezTo>
                    <a:pt x="3239" y="6096"/>
                    <a:pt x="3335" y="6013"/>
                    <a:pt x="3335" y="5906"/>
                  </a:cubicBezTo>
                  <a:lnTo>
                    <a:pt x="3335" y="4917"/>
                  </a:lnTo>
                  <a:cubicBezTo>
                    <a:pt x="3335" y="4763"/>
                    <a:pt x="3394" y="4620"/>
                    <a:pt x="3501" y="4513"/>
                  </a:cubicBezTo>
                  <a:lnTo>
                    <a:pt x="6656" y="1357"/>
                  </a:lnTo>
                  <a:cubicBezTo>
                    <a:pt x="6787" y="1226"/>
                    <a:pt x="6847" y="1024"/>
                    <a:pt x="6799" y="834"/>
                  </a:cubicBezTo>
                  <a:lnTo>
                    <a:pt x="6704" y="405"/>
                  </a:lnTo>
                  <a:lnTo>
                    <a:pt x="6823" y="298"/>
                  </a:lnTo>
                  <a:cubicBezTo>
                    <a:pt x="6895" y="238"/>
                    <a:pt x="6895" y="119"/>
                    <a:pt x="6823" y="60"/>
                  </a:cubicBezTo>
                  <a:cubicBezTo>
                    <a:pt x="6793" y="24"/>
                    <a:pt x="6749" y="6"/>
                    <a:pt x="6704" y="6"/>
                  </a:cubicBezTo>
                  <a:cubicBezTo>
                    <a:pt x="6659" y="6"/>
                    <a:pt x="6615" y="24"/>
                    <a:pt x="6585" y="60"/>
                  </a:cubicBezTo>
                  <a:lnTo>
                    <a:pt x="3156" y="3274"/>
                  </a:lnTo>
                  <a:cubicBezTo>
                    <a:pt x="3132" y="3310"/>
                    <a:pt x="3073" y="3334"/>
                    <a:pt x="3025" y="3334"/>
                  </a:cubicBezTo>
                  <a:lnTo>
                    <a:pt x="2977" y="3334"/>
                  </a:lnTo>
                  <a:cubicBezTo>
                    <a:pt x="2870" y="3334"/>
                    <a:pt x="2787" y="3250"/>
                    <a:pt x="2787" y="3143"/>
                  </a:cubicBezTo>
                  <a:lnTo>
                    <a:pt x="2787" y="3084"/>
                  </a:lnTo>
                  <a:cubicBezTo>
                    <a:pt x="2846" y="3036"/>
                    <a:pt x="2906" y="3000"/>
                    <a:pt x="2942" y="2953"/>
                  </a:cubicBezTo>
                  <a:cubicBezTo>
                    <a:pt x="3204" y="2715"/>
                    <a:pt x="3335" y="2381"/>
                    <a:pt x="3335" y="2024"/>
                  </a:cubicBezTo>
                  <a:lnTo>
                    <a:pt x="3335" y="1703"/>
                  </a:lnTo>
                  <a:lnTo>
                    <a:pt x="3406" y="1572"/>
                  </a:lnTo>
                  <a:cubicBezTo>
                    <a:pt x="3477" y="1417"/>
                    <a:pt x="3525" y="1238"/>
                    <a:pt x="3525" y="1072"/>
                  </a:cubicBezTo>
                  <a:lnTo>
                    <a:pt x="3525" y="179"/>
                  </a:lnTo>
                  <a:cubicBezTo>
                    <a:pt x="3525" y="95"/>
                    <a:pt x="3454" y="0"/>
                    <a:pt x="3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51"/>
            <p:cNvSpPr/>
            <p:nvPr/>
          </p:nvSpPr>
          <p:spPr>
            <a:xfrm>
              <a:off x="1008115" y="2908813"/>
              <a:ext cx="223620" cy="188355"/>
            </a:xfrm>
            <a:custGeom>
              <a:avLst/>
              <a:gdLst/>
              <a:ahLst/>
              <a:cxnLst/>
              <a:rect l="l" t="t" r="r" b="b"/>
              <a:pathLst>
                <a:path w="7026" h="5918" extrusionOk="0">
                  <a:moveTo>
                    <a:pt x="560" y="0"/>
                  </a:moveTo>
                  <a:cubicBezTo>
                    <a:pt x="263" y="0"/>
                    <a:pt x="1" y="238"/>
                    <a:pt x="1" y="548"/>
                  </a:cubicBezTo>
                  <a:lnTo>
                    <a:pt x="1" y="5251"/>
                  </a:lnTo>
                  <a:cubicBezTo>
                    <a:pt x="1" y="5334"/>
                    <a:pt x="84" y="5429"/>
                    <a:pt x="179" y="5429"/>
                  </a:cubicBezTo>
                  <a:cubicBezTo>
                    <a:pt x="287" y="5429"/>
                    <a:pt x="358" y="5358"/>
                    <a:pt x="358" y="5251"/>
                  </a:cubicBezTo>
                  <a:lnTo>
                    <a:pt x="358" y="548"/>
                  </a:lnTo>
                  <a:cubicBezTo>
                    <a:pt x="358" y="441"/>
                    <a:pt x="453" y="357"/>
                    <a:pt x="560" y="357"/>
                  </a:cubicBezTo>
                  <a:lnTo>
                    <a:pt x="6478" y="357"/>
                  </a:lnTo>
                  <a:cubicBezTo>
                    <a:pt x="6585" y="357"/>
                    <a:pt x="6668" y="441"/>
                    <a:pt x="6668" y="548"/>
                  </a:cubicBezTo>
                  <a:lnTo>
                    <a:pt x="6668" y="5370"/>
                  </a:lnTo>
                  <a:cubicBezTo>
                    <a:pt x="6668" y="5477"/>
                    <a:pt x="6585" y="5560"/>
                    <a:pt x="6478" y="5560"/>
                  </a:cubicBezTo>
                  <a:lnTo>
                    <a:pt x="2525" y="5560"/>
                  </a:lnTo>
                  <a:cubicBezTo>
                    <a:pt x="2430" y="5560"/>
                    <a:pt x="2346" y="5632"/>
                    <a:pt x="2346" y="5739"/>
                  </a:cubicBezTo>
                  <a:cubicBezTo>
                    <a:pt x="2346" y="5846"/>
                    <a:pt x="2418" y="5917"/>
                    <a:pt x="2525" y="5917"/>
                  </a:cubicBezTo>
                  <a:lnTo>
                    <a:pt x="6478" y="5917"/>
                  </a:lnTo>
                  <a:cubicBezTo>
                    <a:pt x="6775" y="5917"/>
                    <a:pt x="7025" y="5679"/>
                    <a:pt x="7025" y="5370"/>
                  </a:cubicBezTo>
                  <a:lnTo>
                    <a:pt x="7025" y="548"/>
                  </a:lnTo>
                  <a:cubicBezTo>
                    <a:pt x="7025" y="226"/>
                    <a:pt x="6787" y="0"/>
                    <a:pt x="64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51"/>
            <p:cNvSpPr/>
            <p:nvPr/>
          </p:nvSpPr>
          <p:spPr>
            <a:xfrm>
              <a:off x="1037301" y="2944046"/>
              <a:ext cx="165248" cy="105763"/>
            </a:xfrm>
            <a:custGeom>
              <a:avLst/>
              <a:gdLst/>
              <a:ahLst/>
              <a:cxnLst/>
              <a:rect l="l" t="t" r="r" b="b"/>
              <a:pathLst>
                <a:path w="5192" h="3323" extrusionOk="0">
                  <a:moveTo>
                    <a:pt x="4084" y="0"/>
                  </a:moveTo>
                  <a:cubicBezTo>
                    <a:pt x="4001" y="0"/>
                    <a:pt x="3906" y="84"/>
                    <a:pt x="3906" y="179"/>
                  </a:cubicBezTo>
                  <a:cubicBezTo>
                    <a:pt x="3906" y="286"/>
                    <a:pt x="3989" y="358"/>
                    <a:pt x="4084" y="358"/>
                  </a:cubicBezTo>
                  <a:lnTo>
                    <a:pt x="4596" y="358"/>
                  </a:lnTo>
                  <a:lnTo>
                    <a:pt x="2691" y="2263"/>
                  </a:lnTo>
                  <a:lnTo>
                    <a:pt x="1882" y="1465"/>
                  </a:lnTo>
                  <a:cubicBezTo>
                    <a:pt x="1846" y="1429"/>
                    <a:pt x="1801" y="1411"/>
                    <a:pt x="1758" y="1411"/>
                  </a:cubicBezTo>
                  <a:cubicBezTo>
                    <a:pt x="1715" y="1411"/>
                    <a:pt x="1673" y="1429"/>
                    <a:pt x="1644" y="1465"/>
                  </a:cubicBezTo>
                  <a:lnTo>
                    <a:pt x="72" y="3036"/>
                  </a:lnTo>
                  <a:cubicBezTo>
                    <a:pt x="1" y="3120"/>
                    <a:pt x="1" y="3215"/>
                    <a:pt x="72" y="3275"/>
                  </a:cubicBezTo>
                  <a:cubicBezTo>
                    <a:pt x="96" y="3310"/>
                    <a:pt x="143" y="3322"/>
                    <a:pt x="191" y="3322"/>
                  </a:cubicBezTo>
                  <a:cubicBezTo>
                    <a:pt x="239" y="3322"/>
                    <a:pt x="274" y="3310"/>
                    <a:pt x="310" y="3275"/>
                  </a:cubicBezTo>
                  <a:lnTo>
                    <a:pt x="1763" y="1822"/>
                  </a:lnTo>
                  <a:lnTo>
                    <a:pt x="2572" y="2620"/>
                  </a:lnTo>
                  <a:cubicBezTo>
                    <a:pt x="2608" y="2661"/>
                    <a:pt x="2653" y="2682"/>
                    <a:pt x="2696" y="2682"/>
                  </a:cubicBezTo>
                  <a:cubicBezTo>
                    <a:pt x="2739" y="2682"/>
                    <a:pt x="2781" y="2661"/>
                    <a:pt x="2810" y="2620"/>
                  </a:cubicBezTo>
                  <a:lnTo>
                    <a:pt x="4835" y="596"/>
                  </a:lnTo>
                  <a:lnTo>
                    <a:pt x="4835" y="1108"/>
                  </a:lnTo>
                  <a:cubicBezTo>
                    <a:pt x="4835" y="1191"/>
                    <a:pt x="4906" y="1286"/>
                    <a:pt x="5013" y="1286"/>
                  </a:cubicBezTo>
                  <a:cubicBezTo>
                    <a:pt x="5120" y="1286"/>
                    <a:pt x="5192" y="1215"/>
                    <a:pt x="5192" y="1108"/>
                  </a:cubicBezTo>
                  <a:lnTo>
                    <a:pt x="5192" y="179"/>
                  </a:lnTo>
                  <a:cubicBezTo>
                    <a:pt x="5192" y="84"/>
                    <a:pt x="5120" y="0"/>
                    <a:pt x="50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38" name="Google Shape;1938;p51"/>
          <p:cNvGrpSpPr/>
          <p:nvPr/>
        </p:nvGrpSpPr>
        <p:grpSpPr>
          <a:xfrm>
            <a:off x="7419015" y="1168223"/>
            <a:ext cx="332375" cy="350071"/>
            <a:chOff x="870939" y="1975821"/>
            <a:chExt cx="332375" cy="350071"/>
          </a:xfrm>
        </p:grpSpPr>
        <p:sp>
          <p:nvSpPr>
            <p:cNvPr id="1939" name="Google Shape;1939;p51"/>
            <p:cNvSpPr/>
            <p:nvPr/>
          </p:nvSpPr>
          <p:spPr>
            <a:xfrm>
              <a:off x="870939" y="1975821"/>
              <a:ext cx="332375" cy="350071"/>
            </a:xfrm>
            <a:custGeom>
              <a:avLst/>
              <a:gdLst/>
              <a:ahLst/>
              <a:cxnLst/>
              <a:rect l="l" t="t" r="r" b="b"/>
              <a:pathLst>
                <a:path w="10443" h="10999" extrusionOk="0">
                  <a:moveTo>
                    <a:pt x="8049" y="334"/>
                  </a:moveTo>
                  <a:lnTo>
                    <a:pt x="5728" y="3573"/>
                  </a:lnTo>
                  <a:lnTo>
                    <a:pt x="5406" y="3120"/>
                  </a:lnTo>
                  <a:lnTo>
                    <a:pt x="7395" y="334"/>
                  </a:lnTo>
                  <a:close/>
                  <a:moveTo>
                    <a:pt x="9109" y="334"/>
                  </a:moveTo>
                  <a:lnTo>
                    <a:pt x="6263" y="4311"/>
                  </a:lnTo>
                  <a:lnTo>
                    <a:pt x="5942" y="3847"/>
                  </a:lnTo>
                  <a:lnTo>
                    <a:pt x="8454" y="334"/>
                  </a:lnTo>
                  <a:close/>
                  <a:moveTo>
                    <a:pt x="3025" y="334"/>
                  </a:moveTo>
                  <a:lnTo>
                    <a:pt x="6025" y="4525"/>
                  </a:lnTo>
                  <a:cubicBezTo>
                    <a:pt x="5998" y="4533"/>
                    <a:pt x="5970" y="4537"/>
                    <a:pt x="5942" y="4537"/>
                  </a:cubicBezTo>
                  <a:cubicBezTo>
                    <a:pt x="5849" y="4537"/>
                    <a:pt x="5759" y="4494"/>
                    <a:pt x="5704" y="4430"/>
                  </a:cubicBezTo>
                  <a:cubicBezTo>
                    <a:pt x="5561" y="4287"/>
                    <a:pt x="5382" y="4228"/>
                    <a:pt x="5228" y="4228"/>
                  </a:cubicBezTo>
                  <a:lnTo>
                    <a:pt x="2430" y="334"/>
                  </a:lnTo>
                  <a:close/>
                  <a:moveTo>
                    <a:pt x="2025" y="334"/>
                  </a:moveTo>
                  <a:lnTo>
                    <a:pt x="4882" y="4323"/>
                  </a:lnTo>
                  <a:cubicBezTo>
                    <a:pt x="4823" y="4347"/>
                    <a:pt x="4775" y="4394"/>
                    <a:pt x="4728" y="4442"/>
                  </a:cubicBezTo>
                  <a:cubicBezTo>
                    <a:pt x="4667" y="4503"/>
                    <a:pt x="4569" y="4544"/>
                    <a:pt x="4474" y="4544"/>
                  </a:cubicBezTo>
                  <a:cubicBezTo>
                    <a:pt x="4438" y="4544"/>
                    <a:pt x="4403" y="4538"/>
                    <a:pt x="4370" y="4525"/>
                  </a:cubicBezTo>
                  <a:lnTo>
                    <a:pt x="1370" y="334"/>
                  </a:lnTo>
                  <a:close/>
                  <a:moveTo>
                    <a:pt x="965" y="334"/>
                  </a:moveTo>
                  <a:lnTo>
                    <a:pt x="3942" y="4490"/>
                  </a:lnTo>
                  <a:cubicBezTo>
                    <a:pt x="3775" y="4525"/>
                    <a:pt x="3632" y="4621"/>
                    <a:pt x="3525" y="4763"/>
                  </a:cubicBezTo>
                  <a:lnTo>
                    <a:pt x="358" y="334"/>
                  </a:lnTo>
                  <a:close/>
                  <a:moveTo>
                    <a:pt x="10062" y="334"/>
                  </a:moveTo>
                  <a:lnTo>
                    <a:pt x="6894" y="4763"/>
                  </a:lnTo>
                  <a:cubicBezTo>
                    <a:pt x="6799" y="4632"/>
                    <a:pt x="6668" y="4549"/>
                    <a:pt x="6513" y="4501"/>
                  </a:cubicBezTo>
                  <a:lnTo>
                    <a:pt x="9514" y="334"/>
                  </a:lnTo>
                  <a:close/>
                  <a:moveTo>
                    <a:pt x="5192" y="4582"/>
                  </a:moveTo>
                  <a:cubicBezTo>
                    <a:pt x="5284" y="4582"/>
                    <a:pt x="5376" y="4615"/>
                    <a:pt x="5442" y="4680"/>
                  </a:cubicBezTo>
                  <a:cubicBezTo>
                    <a:pt x="5577" y="4807"/>
                    <a:pt x="5744" y="4876"/>
                    <a:pt x="5917" y="4876"/>
                  </a:cubicBezTo>
                  <a:cubicBezTo>
                    <a:pt x="6004" y="4876"/>
                    <a:pt x="6093" y="4859"/>
                    <a:pt x="6180" y="4823"/>
                  </a:cubicBezTo>
                  <a:cubicBezTo>
                    <a:pt x="6216" y="4808"/>
                    <a:pt x="6254" y="4801"/>
                    <a:pt x="6293" y="4801"/>
                  </a:cubicBezTo>
                  <a:cubicBezTo>
                    <a:pt x="6436" y="4801"/>
                    <a:pt x="6586" y="4897"/>
                    <a:pt x="6633" y="5037"/>
                  </a:cubicBezTo>
                  <a:cubicBezTo>
                    <a:pt x="6633" y="5049"/>
                    <a:pt x="6644" y="5061"/>
                    <a:pt x="6644" y="5061"/>
                  </a:cubicBezTo>
                  <a:cubicBezTo>
                    <a:pt x="6728" y="5263"/>
                    <a:pt x="6859" y="5335"/>
                    <a:pt x="6859" y="5335"/>
                  </a:cubicBezTo>
                  <a:cubicBezTo>
                    <a:pt x="6990" y="5406"/>
                    <a:pt x="7133" y="5454"/>
                    <a:pt x="7264" y="5466"/>
                  </a:cubicBezTo>
                  <a:cubicBezTo>
                    <a:pt x="7454" y="5478"/>
                    <a:pt x="7621" y="5644"/>
                    <a:pt x="7609" y="5859"/>
                  </a:cubicBezTo>
                  <a:cubicBezTo>
                    <a:pt x="7585" y="6121"/>
                    <a:pt x="7740" y="6371"/>
                    <a:pt x="7978" y="6490"/>
                  </a:cubicBezTo>
                  <a:cubicBezTo>
                    <a:pt x="8157" y="6585"/>
                    <a:pt x="8228" y="6811"/>
                    <a:pt x="8145" y="6990"/>
                  </a:cubicBezTo>
                  <a:cubicBezTo>
                    <a:pt x="8026" y="7228"/>
                    <a:pt x="8049" y="7526"/>
                    <a:pt x="8216" y="7728"/>
                  </a:cubicBezTo>
                  <a:cubicBezTo>
                    <a:pt x="8335" y="7883"/>
                    <a:pt x="8323" y="8121"/>
                    <a:pt x="8157" y="8240"/>
                  </a:cubicBezTo>
                  <a:cubicBezTo>
                    <a:pt x="7942" y="8395"/>
                    <a:pt x="7859" y="8681"/>
                    <a:pt x="7930" y="8931"/>
                  </a:cubicBezTo>
                  <a:cubicBezTo>
                    <a:pt x="7978" y="9133"/>
                    <a:pt x="7871" y="9323"/>
                    <a:pt x="7680" y="9383"/>
                  </a:cubicBezTo>
                  <a:cubicBezTo>
                    <a:pt x="7430" y="9454"/>
                    <a:pt x="7228" y="9669"/>
                    <a:pt x="7192" y="9931"/>
                  </a:cubicBezTo>
                  <a:cubicBezTo>
                    <a:pt x="7160" y="10101"/>
                    <a:pt x="7004" y="10234"/>
                    <a:pt x="6835" y="10234"/>
                  </a:cubicBezTo>
                  <a:cubicBezTo>
                    <a:pt x="6815" y="10234"/>
                    <a:pt x="6795" y="10232"/>
                    <a:pt x="6775" y="10228"/>
                  </a:cubicBezTo>
                  <a:cubicBezTo>
                    <a:pt x="6735" y="10221"/>
                    <a:pt x="6695" y="10218"/>
                    <a:pt x="6656" y="10218"/>
                  </a:cubicBezTo>
                  <a:cubicBezTo>
                    <a:pt x="6427" y="10218"/>
                    <a:pt x="6217" y="10333"/>
                    <a:pt x="6085" y="10526"/>
                  </a:cubicBezTo>
                  <a:cubicBezTo>
                    <a:pt x="6016" y="10633"/>
                    <a:pt x="5904" y="10690"/>
                    <a:pt x="5786" y="10690"/>
                  </a:cubicBezTo>
                  <a:cubicBezTo>
                    <a:pt x="5718" y="10690"/>
                    <a:pt x="5649" y="10672"/>
                    <a:pt x="5585" y="10633"/>
                  </a:cubicBezTo>
                  <a:cubicBezTo>
                    <a:pt x="5454" y="10562"/>
                    <a:pt x="5347" y="10526"/>
                    <a:pt x="5204" y="10526"/>
                  </a:cubicBezTo>
                  <a:cubicBezTo>
                    <a:pt x="5073" y="10526"/>
                    <a:pt x="4954" y="10562"/>
                    <a:pt x="4835" y="10633"/>
                  </a:cubicBezTo>
                  <a:cubicBezTo>
                    <a:pt x="4774" y="10672"/>
                    <a:pt x="4708" y="10690"/>
                    <a:pt x="4642" y="10690"/>
                  </a:cubicBezTo>
                  <a:cubicBezTo>
                    <a:pt x="4524" y="10690"/>
                    <a:pt x="4406" y="10633"/>
                    <a:pt x="4323" y="10526"/>
                  </a:cubicBezTo>
                  <a:cubicBezTo>
                    <a:pt x="4201" y="10333"/>
                    <a:pt x="3983" y="10218"/>
                    <a:pt x="3760" y="10218"/>
                  </a:cubicBezTo>
                  <a:cubicBezTo>
                    <a:pt x="3721" y="10218"/>
                    <a:pt x="3682" y="10221"/>
                    <a:pt x="3644" y="10228"/>
                  </a:cubicBezTo>
                  <a:cubicBezTo>
                    <a:pt x="3624" y="10232"/>
                    <a:pt x="3604" y="10234"/>
                    <a:pt x="3585" y="10234"/>
                  </a:cubicBezTo>
                  <a:cubicBezTo>
                    <a:pt x="3416" y="10234"/>
                    <a:pt x="3259" y="10101"/>
                    <a:pt x="3227" y="9931"/>
                  </a:cubicBezTo>
                  <a:cubicBezTo>
                    <a:pt x="3180" y="9669"/>
                    <a:pt x="2989" y="9454"/>
                    <a:pt x="2739" y="9383"/>
                  </a:cubicBezTo>
                  <a:cubicBezTo>
                    <a:pt x="2537" y="9323"/>
                    <a:pt x="2418" y="9133"/>
                    <a:pt x="2477" y="8931"/>
                  </a:cubicBezTo>
                  <a:cubicBezTo>
                    <a:pt x="2561" y="8681"/>
                    <a:pt x="2465" y="8395"/>
                    <a:pt x="2263" y="8240"/>
                  </a:cubicBezTo>
                  <a:cubicBezTo>
                    <a:pt x="2108" y="8121"/>
                    <a:pt x="2084" y="7883"/>
                    <a:pt x="2203" y="7728"/>
                  </a:cubicBezTo>
                  <a:cubicBezTo>
                    <a:pt x="2358" y="7526"/>
                    <a:pt x="2394" y="7228"/>
                    <a:pt x="2275" y="6990"/>
                  </a:cubicBezTo>
                  <a:cubicBezTo>
                    <a:pt x="2180" y="6811"/>
                    <a:pt x="2263" y="6585"/>
                    <a:pt x="2442" y="6490"/>
                  </a:cubicBezTo>
                  <a:cubicBezTo>
                    <a:pt x="2680" y="6371"/>
                    <a:pt x="2823" y="6121"/>
                    <a:pt x="2811" y="5859"/>
                  </a:cubicBezTo>
                  <a:cubicBezTo>
                    <a:pt x="2799" y="5656"/>
                    <a:pt x="2953" y="5478"/>
                    <a:pt x="3156" y="5466"/>
                  </a:cubicBezTo>
                  <a:cubicBezTo>
                    <a:pt x="3358" y="5454"/>
                    <a:pt x="3549" y="5347"/>
                    <a:pt x="3668" y="5180"/>
                  </a:cubicBezTo>
                  <a:lnTo>
                    <a:pt x="3668" y="5168"/>
                  </a:lnTo>
                  <a:cubicBezTo>
                    <a:pt x="3704" y="5121"/>
                    <a:pt x="3727" y="5085"/>
                    <a:pt x="3751" y="5037"/>
                  </a:cubicBezTo>
                  <a:cubicBezTo>
                    <a:pt x="3807" y="4897"/>
                    <a:pt x="3945" y="4801"/>
                    <a:pt x="4087" y="4801"/>
                  </a:cubicBezTo>
                  <a:cubicBezTo>
                    <a:pt x="4126" y="4801"/>
                    <a:pt x="4165" y="4808"/>
                    <a:pt x="4204" y="4823"/>
                  </a:cubicBezTo>
                  <a:cubicBezTo>
                    <a:pt x="4287" y="4853"/>
                    <a:pt x="4372" y="4868"/>
                    <a:pt x="4456" y="4868"/>
                  </a:cubicBezTo>
                  <a:cubicBezTo>
                    <a:pt x="4633" y="4868"/>
                    <a:pt x="4804" y="4802"/>
                    <a:pt x="4942" y="4680"/>
                  </a:cubicBezTo>
                  <a:cubicBezTo>
                    <a:pt x="5007" y="4615"/>
                    <a:pt x="5100" y="4582"/>
                    <a:pt x="5192" y="4582"/>
                  </a:cubicBezTo>
                  <a:close/>
                  <a:moveTo>
                    <a:pt x="286" y="1"/>
                  </a:moveTo>
                  <a:cubicBezTo>
                    <a:pt x="179" y="1"/>
                    <a:pt x="84" y="60"/>
                    <a:pt x="48" y="156"/>
                  </a:cubicBezTo>
                  <a:cubicBezTo>
                    <a:pt x="1" y="239"/>
                    <a:pt x="1" y="346"/>
                    <a:pt x="60" y="441"/>
                  </a:cubicBezTo>
                  <a:lnTo>
                    <a:pt x="3358" y="5049"/>
                  </a:lnTo>
                  <a:cubicBezTo>
                    <a:pt x="3299" y="5097"/>
                    <a:pt x="3227" y="5121"/>
                    <a:pt x="3156" y="5121"/>
                  </a:cubicBezTo>
                  <a:cubicBezTo>
                    <a:pt x="2787" y="5144"/>
                    <a:pt x="2489" y="5466"/>
                    <a:pt x="2513" y="5835"/>
                  </a:cubicBezTo>
                  <a:cubicBezTo>
                    <a:pt x="2513" y="5990"/>
                    <a:pt x="2442" y="6121"/>
                    <a:pt x="2322" y="6180"/>
                  </a:cubicBezTo>
                  <a:cubicBezTo>
                    <a:pt x="1989" y="6359"/>
                    <a:pt x="1858" y="6764"/>
                    <a:pt x="2025" y="7109"/>
                  </a:cubicBezTo>
                  <a:cubicBezTo>
                    <a:pt x="2084" y="7240"/>
                    <a:pt x="2072" y="7383"/>
                    <a:pt x="1977" y="7490"/>
                  </a:cubicBezTo>
                  <a:cubicBezTo>
                    <a:pt x="1739" y="7788"/>
                    <a:pt x="1787" y="8216"/>
                    <a:pt x="2084" y="8454"/>
                  </a:cubicBezTo>
                  <a:cubicBezTo>
                    <a:pt x="2180" y="8550"/>
                    <a:pt x="2239" y="8692"/>
                    <a:pt x="2203" y="8835"/>
                  </a:cubicBezTo>
                  <a:cubicBezTo>
                    <a:pt x="2108" y="9193"/>
                    <a:pt x="2322" y="9574"/>
                    <a:pt x="2680" y="9669"/>
                  </a:cubicBezTo>
                  <a:cubicBezTo>
                    <a:pt x="2811" y="9704"/>
                    <a:pt x="2918" y="9812"/>
                    <a:pt x="2942" y="9966"/>
                  </a:cubicBezTo>
                  <a:cubicBezTo>
                    <a:pt x="2995" y="10299"/>
                    <a:pt x="3290" y="10535"/>
                    <a:pt x="3609" y="10535"/>
                  </a:cubicBezTo>
                  <a:cubicBezTo>
                    <a:pt x="3645" y="10535"/>
                    <a:pt x="3680" y="10532"/>
                    <a:pt x="3715" y="10526"/>
                  </a:cubicBezTo>
                  <a:cubicBezTo>
                    <a:pt x="3726" y="10525"/>
                    <a:pt x="3738" y="10525"/>
                    <a:pt x="3749" y="10525"/>
                  </a:cubicBezTo>
                  <a:cubicBezTo>
                    <a:pt x="3872" y="10525"/>
                    <a:pt x="4007" y="10584"/>
                    <a:pt x="4073" y="10693"/>
                  </a:cubicBezTo>
                  <a:cubicBezTo>
                    <a:pt x="4208" y="10889"/>
                    <a:pt x="4425" y="10999"/>
                    <a:pt x="4645" y="10999"/>
                  </a:cubicBezTo>
                  <a:cubicBezTo>
                    <a:pt x="4772" y="10999"/>
                    <a:pt x="4900" y="10962"/>
                    <a:pt x="5013" y="10883"/>
                  </a:cubicBezTo>
                  <a:cubicBezTo>
                    <a:pt x="5073" y="10847"/>
                    <a:pt x="5141" y="10830"/>
                    <a:pt x="5208" y="10830"/>
                  </a:cubicBezTo>
                  <a:cubicBezTo>
                    <a:pt x="5275" y="10830"/>
                    <a:pt x="5341" y="10847"/>
                    <a:pt x="5394" y="10883"/>
                  </a:cubicBezTo>
                  <a:cubicBezTo>
                    <a:pt x="5513" y="10955"/>
                    <a:pt x="5632" y="10990"/>
                    <a:pt x="5775" y="10990"/>
                  </a:cubicBezTo>
                  <a:cubicBezTo>
                    <a:pt x="5990" y="10990"/>
                    <a:pt x="6216" y="10883"/>
                    <a:pt x="6347" y="10681"/>
                  </a:cubicBezTo>
                  <a:cubicBezTo>
                    <a:pt x="6423" y="10572"/>
                    <a:pt x="6549" y="10513"/>
                    <a:pt x="6671" y="10513"/>
                  </a:cubicBezTo>
                  <a:cubicBezTo>
                    <a:pt x="6682" y="10513"/>
                    <a:pt x="6693" y="10513"/>
                    <a:pt x="6704" y="10514"/>
                  </a:cubicBezTo>
                  <a:cubicBezTo>
                    <a:pt x="6742" y="10520"/>
                    <a:pt x="6779" y="10523"/>
                    <a:pt x="6816" y="10523"/>
                  </a:cubicBezTo>
                  <a:cubicBezTo>
                    <a:pt x="7150" y="10523"/>
                    <a:pt x="7435" y="10286"/>
                    <a:pt x="7478" y="9943"/>
                  </a:cubicBezTo>
                  <a:cubicBezTo>
                    <a:pt x="7514" y="9812"/>
                    <a:pt x="7597" y="9693"/>
                    <a:pt x="7752" y="9645"/>
                  </a:cubicBezTo>
                  <a:cubicBezTo>
                    <a:pt x="8109" y="9550"/>
                    <a:pt x="8335" y="9169"/>
                    <a:pt x="8228" y="8812"/>
                  </a:cubicBezTo>
                  <a:cubicBezTo>
                    <a:pt x="8192" y="8681"/>
                    <a:pt x="8240" y="8538"/>
                    <a:pt x="8347" y="8442"/>
                  </a:cubicBezTo>
                  <a:cubicBezTo>
                    <a:pt x="8645" y="8204"/>
                    <a:pt x="8692" y="7776"/>
                    <a:pt x="8454" y="7478"/>
                  </a:cubicBezTo>
                  <a:cubicBezTo>
                    <a:pt x="8359" y="7371"/>
                    <a:pt x="8347" y="7204"/>
                    <a:pt x="8407" y="7085"/>
                  </a:cubicBezTo>
                  <a:cubicBezTo>
                    <a:pt x="8573" y="6764"/>
                    <a:pt x="8430" y="6347"/>
                    <a:pt x="8109" y="6168"/>
                  </a:cubicBezTo>
                  <a:cubicBezTo>
                    <a:pt x="7990" y="6109"/>
                    <a:pt x="7895" y="5978"/>
                    <a:pt x="7918" y="5823"/>
                  </a:cubicBezTo>
                  <a:cubicBezTo>
                    <a:pt x="7930" y="5454"/>
                    <a:pt x="7645" y="5121"/>
                    <a:pt x="7275" y="5109"/>
                  </a:cubicBezTo>
                  <a:cubicBezTo>
                    <a:pt x="7204" y="5109"/>
                    <a:pt x="7121" y="5085"/>
                    <a:pt x="7061" y="5037"/>
                  </a:cubicBezTo>
                  <a:lnTo>
                    <a:pt x="10371" y="418"/>
                  </a:lnTo>
                  <a:cubicBezTo>
                    <a:pt x="10431" y="358"/>
                    <a:pt x="10443" y="263"/>
                    <a:pt x="10407" y="156"/>
                  </a:cubicBezTo>
                  <a:cubicBezTo>
                    <a:pt x="10359" y="60"/>
                    <a:pt x="10264" y="1"/>
                    <a:pt x="10169" y="1"/>
                  </a:cubicBezTo>
                  <a:lnTo>
                    <a:pt x="7383" y="1"/>
                  </a:lnTo>
                  <a:cubicBezTo>
                    <a:pt x="7287" y="1"/>
                    <a:pt x="7216" y="49"/>
                    <a:pt x="7156" y="120"/>
                  </a:cubicBezTo>
                  <a:lnTo>
                    <a:pt x="5228" y="2835"/>
                  </a:lnTo>
                  <a:lnTo>
                    <a:pt x="3287" y="120"/>
                  </a:lnTo>
                  <a:cubicBezTo>
                    <a:pt x="3239" y="49"/>
                    <a:pt x="3156" y="1"/>
                    <a:pt x="30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51"/>
            <p:cNvSpPr/>
            <p:nvPr/>
          </p:nvSpPr>
          <p:spPr>
            <a:xfrm>
              <a:off x="955059" y="2135755"/>
              <a:ext cx="164134" cy="75877"/>
            </a:xfrm>
            <a:custGeom>
              <a:avLst/>
              <a:gdLst/>
              <a:ahLst/>
              <a:cxnLst/>
              <a:rect l="l" t="t" r="r" b="b"/>
              <a:pathLst>
                <a:path w="5157" h="2384" extrusionOk="0">
                  <a:moveTo>
                    <a:pt x="2573" y="0"/>
                  </a:moveTo>
                  <a:cubicBezTo>
                    <a:pt x="1954" y="0"/>
                    <a:pt x="1346" y="215"/>
                    <a:pt x="882" y="631"/>
                  </a:cubicBezTo>
                  <a:cubicBezTo>
                    <a:pt x="418" y="1036"/>
                    <a:pt x="108" y="1608"/>
                    <a:pt x="13" y="2203"/>
                  </a:cubicBezTo>
                  <a:cubicBezTo>
                    <a:pt x="1" y="2286"/>
                    <a:pt x="60" y="2358"/>
                    <a:pt x="156" y="2382"/>
                  </a:cubicBezTo>
                  <a:lnTo>
                    <a:pt x="180" y="2382"/>
                  </a:lnTo>
                  <a:cubicBezTo>
                    <a:pt x="251" y="2382"/>
                    <a:pt x="334" y="2322"/>
                    <a:pt x="346" y="2239"/>
                  </a:cubicBezTo>
                  <a:cubicBezTo>
                    <a:pt x="418" y="1703"/>
                    <a:pt x="703" y="1215"/>
                    <a:pt x="1108" y="870"/>
                  </a:cubicBezTo>
                  <a:cubicBezTo>
                    <a:pt x="1525" y="512"/>
                    <a:pt x="2037" y="322"/>
                    <a:pt x="2596" y="322"/>
                  </a:cubicBezTo>
                  <a:cubicBezTo>
                    <a:pt x="3144" y="322"/>
                    <a:pt x="3668" y="512"/>
                    <a:pt x="4085" y="870"/>
                  </a:cubicBezTo>
                  <a:cubicBezTo>
                    <a:pt x="4478" y="1227"/>
                    <a:pt x="4763" y="1727"/>
                    <a:pt x="4835" y="2239"/>
                  </a:cubicBezTo>
                  <a:cubicBezTo>
                    <a:pt x="4857" y="2326"/>
                    <a:pt x="4918" y="2383"/>
                    <a:pt x="4992" y="2383"/>
                  </a:cubicBezTo>
                  <a:cubicBezTo>
                    <a:pt x="4999" y="2383"/>
                    <a:pt x="5006" y="2383"/>
                    <a:pt x="5013" y="2382"/>
                  </a:cubicBezTo>
                  <a:cubicBezTo>
                    <a:pt x="5085" y="2382"/>
                    <a:pt x="5156" y="2286"/>
                    <a:pt x="5144" y="2203"/>
                  </a:cubicBezTo>
                  <a:cubicBezTo>
                    <a:pt x="5049" y="1584"/>
                    <a:pt x="4740" y="1036"/>
                    <a:pt x="4275" y="631"/>
                  </a:cubicBezTo>
                  <a:cubicBezTo>
                    <a:pt x="3799" y="238"/>
                    <a:pt x="3204" y="0"/>
                    <a:pt x="25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51"/>
            <p:cNvSpPr/>
            <p:nvPr/>
          </p:nvSpPr>
          <p:spPr>
            <a:xfrm>
              <a:off x="955059" y="2224999"/>
              <a:ext cx="164134" cy="75240"/>
            </a:xfrm>
            <a:custGeom>
              <a:avLst/>
              <a:gdLst/>
              <a:ahLst/>
              <a:cxnLst/>
              <a:rect l="l" t="t" r="r" b="b"/>
              <a:pathLst>
                <a:path w="5157" h="2364" extrusionOk="0">
                  <a:moveTo>
                    <a:pt x="193" y="1"/>
                  </a:moveTo>
                  <a:cubicBezTo>
                    <a:pt x="181" y="1"/>
                    <a:pt x="168" y="3"/>
                    <a:pt x="156" y="6"/>
                  </a:cubicBezTo>
                  <a:cubicBezTo>
                    <a:pt x="60" y="18"/>
                    <a:pt x="1" y="90"/>
                    <a:pt x="25" y="185"/>
                  </a:cubicBezTo>
                  <a:cubicBezTo>
                    <a:pt x="108" y="792"/>
                    <a:pt x="418" y="1340"/>
                    <a:pt x="882" y="1745"/>
                  </a:cubicBezTo>
                  <a:cubicBezTo>
                    <a:pt x="1358" y="2149"/>
                    <a:pt x="1954" y="2364"/>
                    <a:pt x="2585" y="2364"/>
                  </a:cubicBezTo>
                  <a:cubicBezTo>
                    <a:pt x="3204" y="2364"/>
                    <a:pt x="3811" y="2149"/>
                    <a:pt x="4275" y="1733"/>
                  </a:cubicBezTo>
                  <a:cubicBezTo>
                    <a:pt x="4740" y="1328"/>
                    <a:pt x="5049" y="756"/>
                    <a:pt x="5144" y="161"/>
                  </a:cubicBezTo>
                  <a:cubicBezTo>
                    <a:pt x="5156" y="90"/>
                    <a:pt x="5085" y="18"/>
                    <a:pt x="5002" y="6"/>
                  </a:cubicBezTo>
                  <a:cubicBezTo>
                    <a:pt x="4990" y="3"/>
                    <a:pt x="4980" y="2"/>
                    <a:pt x="4969" y="2"/>
                  </a:cubicBezTo>
                  <a:cubicBezTo>
                    <a:pt x="4900" y="2"/>
                    <a:pt x="4844" y="65"/>
                    <a:pt x="4823" y="137"/>
                  </a:cubicBezTo>
                  <a:cubicBezTo>
                    <a:pt x="4752" y="673"/>
                    <a:pt x="4466" y="1161"/>
                    <a:pt x="4073" y="1506"/>
                  </a:cubicBezTo>
                  <a:cubicBezTo>
                    <a:pt x="3656" y="1864"/>
                    <a:pt x="3132" y="2054"/>
                    <a:pt x="2585" y="2054"/>
                  </a:cubicBezTo>
                  <a:cubicBezTo>
                    <a:pt x="2025" y="2054"/>
                    <a:pt x="1513" y="1864"/>
                    <a:pt x="1096" y="1506"/>
                  </a:cubicBezTo>
                  <a:cubicBezTo>
                    <a:pt x="691" y="1149"/>
                    <a:pt x="406" y="673"/>
                    <a:pt x="334" y="137"/>
                  </a:cubicBezTo>
                  <a:cubicBezTo>
                    <a:pt x="324" y="56"/>
                    <a:pt x="262" y="1"/>
                    <a:pt x="1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51"/>
            <p:cNvSpPr/>
            <p:nvPr/>
          </p:nvSpPr>
          <p:spPr>
            <a:xfrm>
              <a:off x="1021387" y="2183496"/>
              <a:ext cx="18969" cy="69766"/>
            </a:xfrm>
            <a:custGeom>
              <a:avLst/>
              <a:gdLst/>
              <a:ahLst/>
              <a:cxnLst/>
              <a:rect l="l" t="t" r="r" b="b"/>
              <a:pathLst>
                <a:path w="596" h="2192" extrusionOk="0">
                  <a:moveTo>
                    <a:pt x="453" y="1"/>
                  </a:moveTo>
                  <a:cubicBezTo>
                    <a:pt x="417" y="1"/>
                    <a:pt x="393" y="12"/>
                    <a:pt x="382" y="24"/>
                  </a:cubicBezTo>
                  <a:lnTo>
                    <a:pt x="60" y="322"/>
                  </a:lnTo>
                  <a:cubicBezTo>
                    <a:pt x="24" y="358"/>
                    <a:pt x="1" y="405"/>
                    <a:pt x="1" y="441"/>
                  </a:cubicBezTo>
                  <a:cubicBezTo>
                    <a:pt x="1" y="501"/>
                    <a:pt x="48" y="584"/>
                    <a:pt x="108" y="584"/>
                  </a:cubicBezTo>
                  <a:cubicBezTo>
                    <a:pt x="120" y="584"/>
                    <a:pt x="155" y="560"/>
                    <a:pt x="167" y="548"/>
                  </a:cubicBezTo>
                  <a:lnTo>
                    <a:pt x="274" y="417"/>
                  </a:lnTo>
                  <a:lnTo>
                    <a:pt x="274" y="2084"/>
                  </a:lnTo>
                  <a:cubicBezTo>
                    <a:pt x="274" y="2156"/>
                    <a:pt x="346" y="2191"/>
                    <a:pt x="429" y="2191"/>
                  </a:cubicBezTo>
                  <a:cubicBezTo>
                    <a:pt x="512" y="2191"/>
                    <a:pt x="596" y="2156"/>
                    <a:pt x="596" y="2084"/>
                  </a:cubicBezTo>
                  <a:lnTo>
                    <a:pt x="596" y="108"/>
                  </a:lnTo>
                  <a:cubicBezTo>
                    <a:pt x="596" y="48"/>
                    <a:pt x="524" y="1"/>
                    <a:pt x="4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6" name="Google Shape;1516;p49"/>
          <p:cNvSpPr txBox="1">
            <a:spLocks noGrp="1"/>
          </p:cNvSpPr>
          <p:nvPr>
            <p:ph type="subTitle" idx="1"/>
          </p:nvPr>
        </p:nvSpPr>
        <p:spPr>
          <a:xfrm flipH="1">
            <a:off x="55965" y="840842"/>
            <a:ext cx="5233945" cy="41666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39700" indent="0">
              <a:spcAft>
                <a:spcPts val="80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Распознавание конфиденциальной информации в DLP-системах производится двумя способами: </a:t>
            </a:r>
          </a:p>
          <a:p>
            <a:pPr marL="425450" indent="-285750">
              <a:spcAft>
                <a:spcPts val="800"/>
              </a:spcAft>
              <a:buSzPct val="105000"/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анализом формальных признаков (например, грифа документа, специально введённых меток, сравнением </a:t>
            </a:r>
            <a:r>
              <a:rPr lang="ru-RU" sz="16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 tooltip="Хеш-функция"/>
              </a:rPr>
              <a:t>хеш-функции</a:t>
            </a:r>
            <a:r>
              <a:rPr lang="ru-RU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425450" indent="-285750">
              <a:spcAft>
                <a:spcPts val="800"/>
              </a:spcAft>
              <a:buSzPct val="105000"/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анализом контента. </a:t>
            </a:r>
          </a:p>
          <a:p>
            <a:pPr marL="139700" indent="0">
              <a:spcAft>
                <a:spcPts val="80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Первый способ позволяет избежать </a:t>
            </a:r>
            <a:r>
              <a:rPr lang="ru-RU" sz="16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4" tooltip="Ложное срабатывание"/>
              </a:rPr>
              <a:t>ложных срабатываний</a:t>
            </a:r>
            <a:r>
              <a:rPr lang="ru-RU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(ошибок первого рода), но зато требует предварительной классификации документов, внедрения меток, сбора сигнатур и т. д. Второй способ даёт ложные срабатывания, зато позволяет выявить пересылку конфиденциальной информации не только среди </a:t>
            </a:r>
            <a:r>
              <a:rPr lang="ru-RU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грифованных</a:t>
            </a:r>
            <a:r>
              <a:rPr lang="ru-RU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документов. В хороших DLP-системах оба способа сочетаются.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517" name="Google Shape;1517;p49"/>
          <p:cNvGrpSpPr/>
          <p:nvPr/>
        </p:nvGrpSpPr>
        <p:grpSpPr>
          <a:xfrm>
            <a:off x="5080680" y="1033279"/>
            <a:ext cx="3691352" cy="3538723"/>
            <a:chOff x="5038275" y="5241600"/>
            <a:chExt cx="2320875" cy="2224913"/>
          </a:xfrm>
        </p:grpSpPr>
        <p:sp>
          <p:nvSpPr>
            <p:cNvPr id="1518" name="Google Shape;1518;p49"/>
            <p:cNvSpPr/>
            <p:nvPr/>
          </p:nvSpPr>
          <p:spPr>
            <a:xfrm>
              <a:off x="6750725" y="5241600"/>
              <a:ext cx="545100" cy="544975"/>
            </a:xfrm>
            <a:custGeom>
              <a:avLst/>
              <a:gdLst/>
              <a:ahLst/>
              <a:cxnLst/>
              <a:rect l="l" t="t" r="r" b="b"/>
              <a:pathLst>
                <a:path w="21804" h="21799" extrusionOk="0">
                  <a:moveTo>
                    <a:pt x="10901" y="5028"/>
                  </a:moveTo>
                  <a:cubicBezTo>
                    <a:pt x="14138" y="5028"/>
                    <a:pt x="16770" y="7665"/>
                    <a:pt x="16770" y="10901"/>
                  </a:cubicBezTo>
                  <a:cubicBezTo>
                    <a:pt x="16770" y="14134"/>
                    <a:pt x="14134" y="16766"/>
                    <a:pt x="10901" y="16770"/>
                  </a:cubicBezTo>
                  <a:cubicBezTo>
                    <a:pt x="7665" y="16770"/>
                    <a:pt x="5033" y="14137"/>
                    <a:pt x="5033" y="10901"/>
                  </a:cubicBezTo>
                  <a:cubicBezTo>
                    <a:pt x="5033" y="7665"/>
                    <a:pt x="7665" y="5028"/>
                    <a:pt x="10901" y="5028"/>
                  </a:cubicBezTo>
                  <a:close/>
                  <a:moveTo>
                    <a:pt x="10901" y="4835"/>
                  </a:moveTo>
                  <a:cubicBezTo>
                    <a:pt x="7556" y="4835"/>
                    <a:pt x="4835" y="7556"/>
                    <a:pt x="4835" y="10901"/>
                  </a:cubicBezTo>
                  <a:cubicBezTo>
                    <a:pt x="4835" y="14242"/>
                    <a:pt x="7556" y="16964"/>
                    <a:pt x="10901" y="16964"/>
                  </a:cubicBezTo>
                  <a:cubicBezTo>
                    <a:pt x="14242" y="16964"/>
                    <a:pt x="16963" y="14242"/>
                    <a:pt x="16963" y="10901"/>
                  </a:cubicBezTo>
                  <a:cubicBezTo>
                    <a:pt x="16963" y="7556"/>
                    <a:pt x="14246" y="4835"/>
                    <a:pt x="10901" y="4835"/>
                  </a:cubicBezTo>
                  <a:close/>
                  <a:moveTo>
                    <a:pt x="12078" y="197"/>
                  </a:moveTo>
                  <a:lnTo>
                    <a:pt x="12415" y="2547"/>
                  </a:lnTo>
                  <a:lnTo>
                    <a:pt x="12485" y="2563"/>
                  </a:lnTo>
                  <a:cubicBezTo>
                    <a:pt x="13658" y="2779"/>
                    <a:pt x="14753" y="3236"/>
                    <a:pt x="15737" y="3913"/>
                  </a:cubicBezTo>
                  <a:lnTo>
                    <a:pt x="15795" y="3953"/>
                  </a:lnTo>
                  <a:lnTo>
                    <a:pt x="17688" y="2536"/>
                  </a:lnTo>
                  <a:lnTo>
                    <a:pt x="19298" y="4153"/>
                  </a:lnTo>
                  <a:lnTo>
                    <a:pt x="17874" y="6054"/>
                  </a:lnTo>
                  <a:lnTo>
                    <a:pt x="17912" y="6113"/>
                  </a:lnTo>
                  <a:cubicBezTo>
                    <a:pt x="18589" y="7099"/>
                    <a:pt x="19039" y="8195"/>
                    <a:pt x="19252" y="9372"/>
                  </a:cubicBezTo>
                  <a:lnTo>
                    <a:pt x="19263" y="9442"/>
                  </a:lnTo>
                  <a:lnTo>
                    <a:pt x="21609" y="9779"/>
                  </a:lnTo>
                  <a:lnTo>
                    <a:pt x="21609" y="12070"/>
                  </a:lnTo>
                  <a:lnTo>
                    <a:pt x="19252" y="12407"/>
                  </a:lnTo>
                  <a:lnTo>
                    <a:pt x="19240" y="12477"/>
                  </a:lnTo>
                  <a:cubicBezTo>
                    <a:pt x="19020" y="13650"/>
                    <a:pt x="18566" y="14745"/>
                    <a:pt x="17889" y="15729"/>
                  </a:cubicBezTo>
                  <a:lnTo>
                    <a:pt x="17851" y="15786"/>
                  </a:lnTo>
                  <a:lnTo>
                    <a:pt x="19271" y="17680"/>
                  </a:lnTo>
                  <a:lnTo>
                    <a:pt x="17649" y="19302"/>
                  </a:lnTo>
                  <a:lnTo>
                    <a:pt x="15748" y="17877"/>
                  </a:lnTo>
                  <a:lnTo>
                    <a:pt x="15691" y="17916"/>
                  </a:lnTo>
                  <a:cubicBezTo>
                    <a:pt x="14703" y="18590"/>
                    <a:pt x="13608" y="19035"/>
                    <a:pt x="12430" y="19247"/>
                  </a:cubicBezTo>
                  <a:lnTo>
                    <a:pt x="12361" y="19259"/>
                  </a:lnTo>
                  <a:lnTo>
                    <a:pt x="12024" y="21602"/>
                  </a:lnTo>
                  <a:lnTo>
                    <a:pt x="9732" y="21602"/>
                  </a:lnTo>
                  <a:lnTo>
                    <a:pt x="9396" y="19251"/>
                  </a:lnTo>
                  <a:lnTo>
                    <a:pt x="9330" y="19236"/>
                  </a:lnTo>
                  <a:cubicBezTo>
                    <a:pt x="8153" y="19019"/>
                    <a:pt x="7057" y="18566"/>
                    <a:pt x="6078" y="17885"/>
                  </a:cubicBezTo>
                  <a:lnTo>
                    <a:pt x="6020" y="17846"/>
                  </a:lnTo>
                  <a:lnTo>
                    <a:pt x="4123" y="19267"/>
                  </a:lnTo>
                  <a:lnTo>
                    <a:pt x="2505" y="17645"/>
                  </a:lnTo>
                  <a:lnTo>
                    <a:pt x="3929" y="15744"/>
                  </a:lnTo>
                  <a:lnTo>
                    <a:pt x="3886" y="15686"/>
                  </a:lnTo>
                  <a:cubicBezTo>
                    <a:pt x="3213" y="14698"/>
                    <a:pt x="2764" y="13603"/>
                    <a:pt x="2551" y="12427"/>
                  </a:cubicBezTo>
                  <a:lnTo>
                    <a:pt x="2539" y="12357"/>
                  </a:lnTo>
                  <a:lnTo>
                    <a:pt x="193" y="12024"/>
                  </a:lnTo>
                  <a:lnTo>
                    <a:pt x="193" y="9732"/>
                  </a:lnTo>
                  <a:lnTo>
                    <a:pt x="2548" y="9391"/>
                  </a:lnTo>
                  <a:lnTo>
                    <a:pt x="2559" y="9325"/>
                  </a:lnTo>
                  <a:cubicBezTo>
                    <a:pt x="2776" y="8148"/>
                    <a:pt x="3232" y="7057"/>
                    <a:pt x="3910" y="6074"/>
                  </a:cubicBezTo>
                  <a:lnTo>
                    <a:pt x="3949" y="6016"/>
                  </a:lnTo>
                  <a:lnTo>
                    <a:pt x="2532" y="4130"/>
                  </a:lnTo>
                  <a:lnTo>
                    <a:pt x="4154" y="2512"/>
                  </a:lnTo>
                  <a:lnTo>
                    <a:pt x="6055" y="3937"/>
                  </a:lnTo>
                  <a:lnTo>
                    <a:pt x="6113" y="3894"/>
                  </a:lnTo>
                  <a:cubicBezTo>
                    <a:pt x="7100" y="3217"/>
                    <a:pt x="8196" y="2760"/>
                    <a:pt x="9373" y="2543"/>
                  </a:cubicBezTo>
                  <a:lnTo>
                    <a:pt x="9442" y="2532"/>
                  </a:lnTo>
                  <a:lnTo>
                    <a:pt x="9775" y="197"/>
                  </a:lnTo>
                  <a:close/>
                  <a:moveTo>
                    <a:pt x="9605" y="0"/>
                  </a:moveTo>
                  <a:lnTo>
                    <a:pt x="9268" y="2365"/>
                  </a:lnTo>
                  <a:cubicBezTo>
                    <a:pt x="8114" y="2586"/>
                    <a:pt x="7034" y="3035"/>
                    <a:pt x="6062" y="3697"/>
                  </a:cubicBezTo>
                  <a:lnTo>
                    <a:pt x="4138" y="2253"/>
                  </a:lnTo>
                  <a:lnTo>
                    <a:pt x="2276" y="4111"/>
                  </a:lnTo>
                  <a:lnTo>
                    <a:pt x="3709" y="6020"/>
                  </a:lnTo>
                  <a:cubicBezTo>
                    <a:pt x="3050" y="6992"/>
                    <a:pt x="2605" y="8067"/>
                    <a:pt x="2381" y="9217"/>
                  </a:cubicBezTo>
                  <a:lnTo>
                    <a:pt x="0" y="9561"/>
                  </a:lnTo>
                  <a:lnTo>
                    <a:pt x="0" y="12190"/>
                  </a:lnTo>
                  <a:lnTo>
                    <a:pt x="2369" y="12531"/>
                  </a:lnTo>
                  <a:cubicBezTo>
                    <a:pt x="2590" y="13685"/>
                    <a:pt x="3032" y="14764"/>
                    <a:pt x="3689" y="15740"/>
                  </a:cubicBezTo>
                  <a:lnTo>
                    <a:pt x="2246" y="17664"/>
                  </a:lnTo>
                  <a:lnTo>
                    <a:pt x="4108" y="19522"/>
                  </a:lnTo>
                  <a:lnTo>
                    <a:pt x="6023" y="18086"/>
                  </a:lnTo>
                  <a:cubicBezTo>
                    <a:pt x="6995" y="18748"/>
                    <a:pt x="8072" y="19193"/>
                    <a:pt x="9225" y="19418"/>
                  </a:cubicBezTo>
                  <a:lnTo>
                    <a:pt x="9562" y="21799"/>
                  </a:lnTo>
                  <a:lnTo>
                    <a:pt x="12194" y="21799"/>
                  </a:lnTo>
                  <a:lnTo>
                    <a:pt x="12535" y="19426"/>
                  </a:lnTo>
                  <a:cubicBezTo>
                    <a:pt x="13688" y="19209"/>
                    <a:pt x="14765" y="18768"/>
                    <a:pt x="15741" y="18118"/>
                  </a:cubicBezTo>
                  <a:lnTo>
                    <a:pt x="17665" y="19558"/>
                  </a:lnTo>
                  <a:lnTo>
                    <a:pt x="19527" y="17699"/>
                  </a:lnTo>
                  <a:lnTo>
                    <a:pt x="18090" y="15779"/>
                  </a:lnTo>
                  <a:cubicBezTo>
                    <a:pt x="18748" y="14807"/>
                    <a:pt x="19193" y="13731"/>
                    <a:pt x="19418" y="12581"/>
                  </a:cubicBezTo>
                  <a:lnTo>
                    <a:pt x="21803" y="12241"/>
                  </a:lnTo>
                  <a:lnTo>
                    <a:pt x="21803" y="9608"/>
                  </a:lnTo>
                  <a:lnTo>
                    <a:pt x="19430" y="9272"/>
                  </a:lnTo>
                  <a:cubicBezTo>
                    <a:pt x="19213" y="8114"/>
                    <a:pt x="18768" y="7038"/>
                    <a:pt x="18114" y="6062"/>
                  </a:cubicBezTo>
                  <a:lnTo>
                    <a:pt x="19557" y="4138"/>
                  </a:lnTo>
                  <a:lnTo>
                    <a:pt x="17707" y="2276"/>
                  </a:lnTo>
                  <a:lnTo>
                    <a:pt x="15787" y="3712"/>
                  </a:lnTo>
                  <a:cubicBezTo>
                    <a:pt x="14815" y="3054"/>
                    <a:pt x="13743" y="2605"/>
                    <a:pt x="12589" y="2384"/>
                  </a:cubicBezTo>
                  <a:lnTo>
                    <a:pt x="122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49"/>
            <p:cNvSpPr/>
            <p:nvPr/>
          </p:nvSpPr>
          <p:spPr>
            <a:xfrm>
              <a:off x="5038275" y="6587700"/>
              <a:ext cx="391200" cy="390950"/>
            </a:xfrm>
            <a:custGeom>
              <a:avLst/>
              <a:gdLst/>
              <a:ahLst/>
              <a:cxnLst/>
              <a:rect l="l" t="t" r="r" b="b"/>
              <a:pathLst>
                <a:path w="15648" h="15638" extrusionOk="0">
                  <a:moveTo>
                    <a:pt x="7820" y="3647"/>
                  </a:moveTo>
                  <a:cubicBezTo>
                    <a:pt x="10120" y="3647"/>
                    <a:pt x="11994" y="5518"/>
                    <a:pt x="11994" y="7817"/>
                  </a:cubicBezTo>
                  <a:cubicBezTo>
                    <a:pt x="11994" y="10117"/>
                    <a:pt x="10120" y="11986"/>
                    <a:pt x="7820" y="11986"/>
                  </a:cubicBezTo>
                  <a:cubicBezTo>
                    <a:pt x="5521" y="11986"/>
                    <a:pt x="3651" y="10117"/>
                    <a:pt x="3651" y="7817"/>
                  </a:cubicBezTo>
                  <a:cubicBezTo>
                    <a:pt x="3651" y="5518"/>
                    <a:pt x="5521" y="3647"/>
                    <a:pt x="7820" y="3647"/>
                  </a:cubicBezTo>
                  <a:close/>
                  <a:moveTo>
                    <a:pt x="7820" y="3454"/>
                  </a:moveTo>
                  <a:cubicBezTo>
                    <a:pt x="5417" y="3454"/>
                    <a:pt x="3457" y="5409"/>
                    <a:pt x="3457" y="7817"/>
                  </a:cubicBezTo>
                  <a:cubicBezTo>
                    <a:pt x="3457" y="10225"/>
                    <a:pt x="5417" y="12184"/>
                    <a:pt x="7820" y="12184"/>
                  </a:cubicBezTo>
                  <a:cubicBezTo>
                    <a:pt x="10229" y="12184"/>
                    <a:pt x="12187" y="10225"/>
                    <a:pt x="12187" y="7817"/>
                  </a:cubicBezTo>
                  <a:cubicBezTo>
                    <a:pt x="12187" y="5409"/>
                    <a:pt x="10229" y="3454"/>
                    <a:pt x="7820" y="3454"/>
                  </a:cubicBezTo>
                  <a:close/>
                  <a:moveTo>
                    <a:pt x="8630" y="195"/>
                  </a:moveTo>
                  <a:lnTo>
                    <a:pt x="8869" y="1875"/>
                  </a:lnTo>
                  <a:lnTo>
                    <a:pt x="8939" y="1887"/>
                  </a:lnTo>
                  <a:cubicBezTo>
                    <a:pt x="9771" y="2041"/>
                    <a:pt x="10545" y="2366"/>
                    <a:pt x="11247" y="2847"/>
                  </a:cubicBezTo>
                  <a:lnTo>
                    <a:pt x="11304" y="2889"/>
                  </a:lnTo>
                  <a:lnTo>
                    <a:pt x="12659" y="1875"/>
                  </a:lnTo>
                  <a:lnTo>
                    <a:pt x="13782" y="2997"/>
                  </a:lnTo>
                  <a:lnTo>
                    <a:pt x="12768" y="4356"/>
                  </a:lnTo>
                  <a:lnTo>
                    <a:pt x="12807" y="4410"/>
                  </a:lnTo>
                  <a:cubicBezTo>
                    <a:pt x="13291" y="5115"/>
                    <a:pt x="13611" y="5893"/>
                    <a:pt x="13767" y="6733"/>
                  </a:cubicBezTo>
                  <a:lnTo>
                    <a:pt x="13779" y="6803"/>
                  </a:lnTo>
                  <a:lnTo>
                    <a:pt x="15451" y="7043"/>
                  </a:lnTo>
                  <a:lnTo>
                    <a:pt x="15451" y="8630"/>
                  </a:lnTo>
                  <a:lnTo>
                    <a:pt x="13755" y="8859"/>
                  </a:lnTo>
                  <a:lnTo>
                    <a:pt x="13743" y="8928"/>
                  </a:lnTo>
                  <a:cubicBezTo>
                    <a:pt x="13588" y="9761"/>
                    <a:pt x="13263" y="10539"/>
                    <a:pt x="12784" y="11235"/>
                  </a:cubicBezTo>
                  <a:lnTo>
                    <a:pt x="12745" y="11294"/>
                  </a:lnTo>
                  <a:lnTo>
                    <a:pt x="13755" y="12649"/>
                  </a:lnTo>
                  <a:lnTo>
                    <a:pt x="12632" y="13775"/>
                  </a:lnTo>
                  <a:lnTo>
                    <a:pt x="11274" y="12757"/>
                  </a:lnTo>
                  <a:lnTo>
                    <a:pt x="11219" y="12795"/>
                  </a:lnTo>
                  <a:cubicBezTo>
                    <a:pt x="10515" y="13279"/>
                    <a:pt x="9732" y="13605"/>
                    <a:pt x="8896" y="13756"/>
                  </a:cubicBezTo>
                  <a:lnTo>
                    <a:pt x="8827" y="13771"/>
                  </a:lnTo>
                  <a:lnTo>
                    <a:pt x="8587" y="15440"/>
                  </a:lnTo>
                  <a:lnTo>
                    <a:pt x="7000" y="15440"/>
                  </a:lnTo>
                  <a:lnTo>
                    <a:pt x="6759" y="13763"/>
                  </a:lnTo>
                  <a:lnTo>
                    <a:pt x="6690" y="13751"/>
                  </a:lnTo>
                  <a:cubicBezTo>
                    <a:pt x="5858" y="13593"/>
                    <a:pt x="5079" y="13272"/>
                    <a:pt x="4383" y="12792"/>
                  </a:cubicBezTo>
                  <a:lnTo>
                    <a:pt x="4325" y="12749"/>
                  </a:lnTo>
                  <a:lnTo>
                    <a:pt x="2970" y="13763"/>
                  </a:lnTo>
                  <a:lnTo>
                    <a:pt x="1867" y="12649"/>
                  </a:lnTo>
                  <a:lnTo>
                    <a:pt x="2885" y="11289"/>
                  </a:lnTo>
                  <a:lnTo>
                    <a:pt x="2846" y="11232"/>
                  </a:lnTo>
                  <a:cubicBezTo>
                    <a:pt x="2362" y="10531"/>
                    <a:pt x="2037" y="9753"/>
                    <a:pt x="1886" y="8913"/>
                  </a:cubicBezTo>
                  <a:lnTo>
                    <a:pt x="1870" y="8843"/>
                  </a:lnTo>
                  <a:lnTo>
                    <a:pt x="194" y="8607"/>
                  </a:lnTo>
                  <a:lnTo>
                    <a:pt x="194" y="7020"/>
                  </a:lnTo>
                  <a:lnTo>
                    <a:pt x="1874" y="6776"/>
                  </a:lnTo>
                  <a:lnTo>
                    <a:pt x="1886" y="6710"/>
                  </a:lnTo>
                  <a:cubicBezTo>
                    <a:pt x="2040" y="5874"/>
                    <a:pt x="2366" y="5100"/>
                    <a:pt x="2846" y="4403"/>
                  </a:cubicBezTo>
                  <a:lnTo>
                    <a:pt x="2889" y="4344"/>
                  </a:lnTo>
                  <a:lnTo>
                    <a:pt x="1874" y="2990"/>
                  </a:lnTo>
                  <a:lnTo>
                    <a:pt x="2996" y="1864"/>
                  </a:lnTo>
                  <a:lnTo>
                    <a:pt x="4356" y="2881"/>
                  </a:lnTo>
                  <a:lnTo>
                    <a:pt x="4413" y="2843"/>
                  </a:lnTo>
                  <a:cubicBezTo>
                    <a:pt x="5115" y="2359"/>
                    <a:pt x="5896" y="2034"/>
                    <a:pt x="6732" y="1878"/>
                  </a:cubicBezTo>
                  <a:lnTo>
                    <a:pt x="6802" y="1867"/>
                  </a:lnTo>
                  <a:lnTo>
                    <a:pt x="7043" y="195"/>
                  </a:lnTo>
                  <a:close/>
                  <a:moveTo>
                    <a:pt x="6872" y="1"/>
                  </a:moveTo>
                  <a:lnTo>
                    <a:pt x="6628" y="1701"/>
                  </a:lnTo>
                  <a:cubicBezTo>
                    <a:pt x="5812" y="1859"/>
                    <a:pt x="5049" y="2177"/>
                    <a:pt x="4359" y="2641"/>
                  </a:cubicBezTo>
                  <a:lnTo>
                    <a:pt x="2982" y="1608"/>
                  </a:lnTo>
                  <a:lnTo>
                    <a:pt x="1615" y="2970"/>
                  </a:lnTo>
                  <a:lnTo>
                    <a:pt x="2648" y="4349"/>
                  </a:lnTo>
                  <a:cubicBezTo>
                    <a:pt x="2184" y="5034"/>
                    <a:pt x="1867" y="5793"/>
                    <a:pt x="1708" y="6606"/>
                  </a:cubicBezTo>
                  <a:lnTo>
                    <a:pt x="0" y="6849"/>
                  </a:lnTo>
                  <a:lnTo>
                    <a:pt x="0" y="8777"/>
                  </a:lnTo>
                  <a:lnTo>
                    <a:pt x="1704" y="9018"/>
                  </a:lnTo>
                  <a:cubicBezTo>
                    <a:pt x="1867" y="9834"/>
                    <a:pt x="2180" y="10597"/>
                    <a:pt x="2644" y="11286"/>
                  </a:cubicBezTo>
                  <a:lnTo>
                    <a:pt x="1611" y="12664"/>
                  </a:lnTo>
                  <a:lnTo>
                    <a:pt x="2950" y="14023"/>
                  </a:lnTo>
                  <a:lnTo>
                    <a:pt x="4329" y="12990"/>
                  </a:lnTo>
                  <a:cubicBezTo>
                    <a:pt x="5017" y="13454"/>
                    <a:pt x="5773" y="13767"/>
                    <a:pt x="6586" y="13930"/>
                  </a:cubicBezTo>
                  <a:lnTo>
                    <a:pt x="6829" y="15637"/>
                  </a:lnTo>
                  <a:lnTo>
                    <a:pt x="8757" y="15637"/>
                  </a:lnTo>
                  <a:lnTo>
                    <a:pt x="9001" y="13937"/>
                  </a:lnTo>
                  <a:cubicBezTo>
                    <a:pt x="9818" y="13775"/>
                    <a:pt x="10581" y="13462"/>
                    <a:pt x="11270" y="12997"/>
                  </a:cubicBezTo>
                  <a:lnTo>
                    <a:pt x="12648" y="14030"/>
                  </a:lnTo>
                  <a:lnTo>
                    <a:pt x="14015" y="12668"/>
                  </a:lnTo>
                  <a:lnTo>
                    <a:pt x="12984" y="11289"/>
                  </a:lnTo>
                  <a:cubicBezTo>
                    <a:pt x="13445" y="10605"/>
                    <a:pt x="13759" y="9845"/>
                    <a:pt x="13922" y="9033"/>
                  </a:cubicBezTo>
                  <a:lnTo>
                    <a:pt x="15648" y="8800"/>
                  </a:lnTo>
                  <a:lnTo>
                    <a:pt x="15648" y="6872"/>
                  </a:lnTo>
                  <a:lnTo>
                    <a:pt x="13945" y="6629"/>
                  </a:lnTo>
                  <a:cubicBezTo>
                    <a:pt x="13786" y="5812"/>
                    <a:pt x="13472" y="5049"/>
                    <a:pt x="13007" y="4360"/>
                  </a:cubicBezTo>
                  <a:lnTo>
                    <a:pt x="14042" y="2982"/>
                  </a:lnTo>
                  <a:lnTo>
                    <a:pt x="12679" y="1616"/>
                  </a:lnTo>
                  <a:lnTo>
                    <a:pt x="11297" y="2645"/>
                  </a:lnTo>
                  <a:cubicBezTo>
                    <a:pt x="10611" y="2184"/>
                    <a:pt x="9853" y="1867"/>
                    <a:pt x="9044" y="1708"/>
                  </a:cubicBezTo>
                  <a:lnTo>
                    <a:pt x="88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49"/>
            <p:cNvSpPr/>
            <p:nvPr/>
          </p:nvSpPr>
          <p:spPr>
            <a:xfrm>
              <a:off x="6904600" y="5848450"/>
              <a:ext cx="391225" cy="390900"/>
            </a:xfrm>
            <a:custGeom>
              <a:avLst/>
              <a:gdLst/>
              <a:ahLst/>
              <a:cxnLst/>
              <a:rect l="l" t="t" r="r" b="b"/>
              <a:pathLst>
                <a:path w="15649" h="15636" extrusionOk="0">
                  <a:moveTo>
                    <a:pt x="7821" y="3647"/>
                  </a:moveTo>
                  <a:cubicBezTo>
                    <a:pt x="10121" y="3647"/>
                    <a:pt x="11995" y="5521"/>
                    <a:pt x="11995" y="7828"/>
                  </a:cubicBezTo>
                  <a:cubicBezTo>
                    <a:pt x="11990" y="10120"/>
                    <a:pt x="10117" y="11989"/>
                    <a:pt x="7821" y="11989"/>
                  </a:cubicBezTo>
                  <a:cubicBezTo>
                    <a:pt x="5522" y="11989"/>
                    <a:pt x="3651" y="10120"/>
                    <a:pt x="3651" y="7820"/>
                  </a:cubicBezTo>
                  <a:cubicBezTo>
                    <a:pt x="3651" y="5521"/>
                    <a:pt x="5522" y="3647"/>
                    <a:pt x="7821" y="3647"/>
                  </a:cubicBezTo>
                  <a:close/>
                  <a:moveTo>
                    <a:pt x="7821" y="3453"/>
                  </a:moveTo>
                  <a:cubicBezTo>
                    <a:pt x="5417" y="3453"/>
                    <a:pt x="3458" y="5412"/>
                    <a:pt x="3458" y="7820"/>
                  </a:cubicBezTo>
                  <a:cubicBezTo>
                    <a:pt x="3458" y="10224"/>
                    <a:pt x="5417" y="12183"/>
                    <a:pt x="7821" y="12183"/>
                  </a:cubicBezTo>
                  <a:cubicBezTo>
                    <a:pt x="10225" y="12183"/>
                    <a:pt x="12184" y="10228"/>
                    <a:pt x="12188" y="7820"/>
                  </a:cubicBezTo>
                  <a:cubicBezTo>
                    <a:pt x="12188" y="5412"/>
                    <a:pt x="10229" y="3453"/>
                    <a:pt x="7821" y="3453"/>
                  </a:cubicBezTo>
                  <a:close/>
                  <a:moveTo>
                    <a:pt x="8630" y="194"/>
                  </a:moveTo>
                  <a:lnTo>
                    <a:pt x="8870" y="1874"/>
                  </a:lnTo>
                  <a:lnTo>
                    <a:pt x="8936" y="1885"/>
                  </a:lnTo>
                  <a:cubicBezTo>
                    <a:pt x="9772" y="2044"/>
                    <a:pt x="10546" y="2365"/>
                    <a:pt x="11243" y="2850"/>
                  </a:cubicBezTo>
                  <a:lnTo>
                    <a:pt x="11302" y="2889"/>
                  </a:lnTo>
                  <a:lnTo>
                    <a:pt x="12656" y="1874"/>
                  </a:lnTo>
                  <a:lnTo>
                    <a:pt x="13783" y="3000"/>
                  </a:lnTo>
                  <a:lnTo>
                    <a:pt x="12769" y="4356"/>
                  </a:lnTo>
                  <a:lnTo>
                    <a:pt x="12808" y="4413"/>
                  </a:lnTo>
                  <a:cubicBezTo>
                    <a:pt x="13291" y="5114"/>
                    <a:pt x="13612" y="5896"/>
                    <a:pt x="13767" y="6736"/>
                  </a:cubicBezTo>
                  <a:lnTo>
                    <a:pt x="13779" y="6802"/>
                  </a:lnTo>
                  <a:lnTo>
                    <a:pt x="15456" y="7042"/>
                  </a:lnTo>
                  <a:lnTo>
                    <a:pt x="15456" y="8629"/>
                  </a:lnTo>
                  <a:lnTo>
                    <a:pt x="13767" y="8869"/>
                  </a:lnTo>
                  <a:lnTo>
                    <a:pt x="13755" y="8939"/>
                  </a:lnTo>
                  <a:cubicBezTo>
                    <a:pt x="13597" y="9771"/>
                    <a:pt x="13276" y="10545"/>
                    <a:pt x="12792" y="11242"/>
                  </a:cubicBezTo>
                  <a:lnTo>
                    <a:pt x="12753" y="11301"/>
                  </a:lnTo>
                  <a:lnTo>
                    <a:pt x="13767" y="12655"/>
                  </a:lnTo>
                  <a:lnTo>
                    <a:pt x="12640" y="13782"/>
                  </a:lnTo>
                  <a:lnTo>
                    <a:pt x="11286" y="12768"/>
                  </a:lnTo>
                  <a:lnTo>
                    <a:pt x="11228" y="12807"/>
                  </a:lnTo>
                  <a:cubicBezTo>
                    <a:pt x="10527" y="13286"/>
                    <a:pt x="9745" y="13608"/>
                    <a:pt x="8909" y="13759"/>
                  </a:cubicBezTo>
                  <a:lnTo>
                    <a:pt x="8839" y="13770"/>
                  </a:lnTo>
                  <a:lnTo>
                    <a:pt x="8599" y="15443"/>
                  </a:lnTo>
                  <a:lnTo>
                    <a:pt x="7012" y="15443"/>
                  </a:lnTo>
                  <a:lnTo>
                    <a:pt x="6772" y="13766"/>
                  </a:lnTo>
                  <a:lnTo>
                    <a:pt x="6703" y="13751"/>
                  </a:lnTo>
                  <a:cubicBezTo>
                    <a:pt x="5870" y="13596"/>
                    <a:pt x="5091" y="13271"/>
                    <a:pt x="4395" y="12791"/>
                  </a:cubicBezTo>
                  <a:lnTo>
                    <a:pt x="4337" y="12752"/>
                  </a:lnTo>
                  <a:lnTo>
                    <a:pt x="2982" y="13763"/>
                  </a:lnTo>
                  <a:lnTo>
                    <a:pt x="1868" y="12636"/>
                  </a:lnTo>
                  <a:lnTo>
                    <a:pt x="2885" y="11281"/>
                  </a:lnTo>
                  <a:lnTo>
                    <a:pt x="2843" y="11223"/>
                  </a:lnTo>
                  <a:cubicBezTo>
                    <a:pt x="2363" y="10518"/>
                    <a:pt x="2038" y="9741"/>
                    <a:pt x="1882" y="8900"/>
                  </a:cubicBezTo>
                  <a:lnTo>
                    <a:pt x="1871" y="8830"/>
                  </a:lnTo>
                  <a:lnTo>
                    <a:pt x="199" y="8594"/>
                  </a:lnTo>
                  <a:lnTo>
                    <a:pt x="199" y="7004"/>
                  </a:lnTo>
                  <a:lnTo>
                    <a:pt x="1875" y="6763"/>
                  </a:lnTo>
                  <a:lnTo>
                    <a:pt x="1891" y="6698"/>
                  </a:lnTo>
                  <a:cubicBezTo>
                    <a:pt x="2045" y="5862"/>
                    <a:pt x="2370" y="5087"/>
                    <a:pt x="2850" y="4390"/>
                  </a:cubicBezTo>
                  <a:lnTo>
                    <a:pt x="2890" y="4332"/>
                  </a:lnTo>
                  <a:lnTo>
                    <a:pt x="1879" y="2977"/>
                  </a:lnTo>
                  <a:lnTo>
                    <a:pt x="3001" y="1851"/>
                  </a:lnTo>
                  <a:lnTo>
                    <a:pt x="4357" y="2869"/>
                  </a:lnTo>
                  <a:lnTo>
                    <a:pt x="4414" y="2830"/>
                  </a:lnTo>
                  <a:cubicBezTo>
                    <a:pt x="5119" y="2346"/>
                    <a:pt x="5897" y="2021"/>
                    <a:pt x="6737" y="1867"/>
                  </a:cubicBezTo>
                  <a:lnTo>
                    <a:pt x="6807" y="1854"/>
                  </a:lnTo>
                  <a:lnTo>
                    <a:pt x="7043" y="194"/>
                  </a:lnTo>
                  <a:close/>
                  <a:moveTo>
                    <a:pt x="6873" y="0"/>
                  </a:moveTo>
                  <a:lnTo>
                    <a:pt x="6633" y="1688"/>
                  </a:lnTo>
                  <a:cubicBezTo>
                    <a:pt x="5816" y="1847"/>
                    <a:pt x="5053" y="2164"/>
                    <a:pt x="4364" y="2628"/>
                  </a:cubicBezTo>
                  <a:lnTo>
                    <a:pt x="2982" y="1595"/>
                  </a:lnTo>
                  <a:lnTo>
                    <a:pt x="1619" y="2958"/>
                  </a:lnTo>
                  <a:lnTo>
                    <a:pt x="2649" y="4336"/>
                  </a:lnTo>
                  <a:cubicBezTo>
                    <a:pt x="2188" y="5021"/>
                    <a:pt x="1871" y="5780"/>
                    <a:pt x="1712" y="6593"/>
                  </a:cubicBezTo>
                  <a:lnTo>
                    <a:pt x="1" y="6837"/>
                  </a:lnTo>
                  <a:lnTo>
                    <a:pt x="1" y="8760"/>
                  </a:lnTo>
                  <a:lnTo>
                    <a:pt x="1705" y="9005"/>
                  </a:lnTo>
                  <a:cubicBezTo>
                    <a:pt x="1863" y="9822"/>
                    <a:pt x="2181" y="10584"/>
                    <a:pt x="2645" y="11274"/>
                  </a:cubicBezTo>
                  <a:lnTo>
                    <a:pt x="1612" y="12655"/>
                  </a:lnTo>
                  <a:lnTo>
                    <a:pt x="2963" y="14022"/>
                  </a:lnTo>
                  <a:lnTo>
                    <a:pt x="4344" y="12993"/>
                  </a:lnTo>
                  <a:cubicBezTo>
                    <a:pt x="5030" y="13452"/>
                    <a:pt x="5785" y="13770"/>
                    <a:pt x="6598" y="13929"/>
                  </a:cubicBezTo>
                  <a:lnTo>
                    <a:pt x="6842" y="15636"/>
                  </a:lnTo>
                  <a:lnTo>
                    <a:pt x="8770" y="15636"/>
                  </a:lnTo>
                  <a:lnTo>
                    <a:pt x="9009" y="13936"/>
                  </a:lnTo>
                  <a:cubicBezTo>
                    <a:pt x="9826" y="13778"/>
                    <a:pt x="10589" y="13468"/>
                    <a:pt x="11282" y="13007"/>
                  </a:cubicBezTo>
                  <a:lnTo>
                    <a:pt x="12660" y="14041"/>
                  </a:lnTo>
                  <a:lnTo>
                    <a:pt x="14023" y="12675"/>
                  </a:lnTo>
                  <a:lnTo>
                    <a:pt x="12993" y="11297"/>
                  </a:lnTo>
                  <a:cubicBezTo>
                    <a:pt x="13458" y="10611"/>
                    <a:pt x="13771" y="9852"/>
                    <a:pt x="13934" y="9044"/>
                  </a:cubicBezTo>
                  <a:lnTo>
                    <a:pt x="15649" y="8800"/>
                  </a:lnTo>
                  <a:lnTo>
                    <a:pt x="15649" y="6872"/>
                  </a:lnTo>
                  <a:lnTo>
                    <a:pt x="13946" y="6632"/>
                  </a:lnTo>
                  <a:cubicBezTo>
                    <a:pt x="13787" y="5815"/>
                    <a:pt x="13473" y="5052"/>
                    <a:pt x="13008" y="4359"/>
                  </a:cubicBezTo>
                  <a:lnTo>
                    <a:pt x="14042" y="2981"/>
                  </a:lnTo>
                  <a:lnTo>
                    <a:pt x="12676" y="1618"/>
                  </a:lnTo>
                  <a:lnTo>
                    <a:pt x="11298" y="2648"/>
                  </a:lnTo>
                  <a:cubicBezTo>
                    <a:pt x="10612" y="2183"/>
                    <a:pt x="9853" y="1870"/>
                    <a:pt x="9045" y="1708"/>
                  </a:cubicBezTo>
                  <a:lnTo>
                    <a:pt x="880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21" name="Google Shape;1521;p49"/>
            <p:cNvGrpSpPr/>
            <p:nvPr/>
          </p:nvGrpSpPr>
          <p:grpSpPr>
            <a:xfrm>
              <a:off x="5146100" y="5241600"/>
              <a:ext cx="2083425" cy="1904000"/>
              <a:chOff x="-645100" y="6194900"/>
              <a:chExt cx="2083425" cy="1904000"/>
            </a:xfrm>
          </p:grpSpPr>
          <p:sp>
            <p:nvSpPr>
              <p:cNvPr id="1522" name="Google Shape;1522;p49"/>
              <p:cNvSpPr/>
              <p:nvPr/>
            </p:nvSpPr>
            <p:spPr>
              <a:xfrm>
                <a:off x="-645100" y="6612625"/>
                <a:ext cx="172775" cy="99050"/>
              </a:xfrm>
              <a:custGeom>
                <a:avLst/>
                <a:gdLst/>
                <a:ahLst/>
                <a:cxnLst/>
                <a:rect l="l" t="t" r="r" b="b"/>
                <a:pathLst>
                  <a:path w="6911" h="3962" extrusionOk="0">
                    <a:moveTo>
                      <a:pt x="2046" y="0"/>
                    </a:moveTo>
                    <a:cubicBezTo>
                      <a:pt x="1686" y="0"/>
                      <a:pt x="1353" y="67"/>
                      <a:pt x="1073" y="225"/>
                    </a:cubicBezTo>
                    <a:cubicBezTo>
                      <a:pt x="151" y="744"/>
                      <a:pt x="0" y="1932"/>
                      <a:pt x="585" y="2765"/>
                    </a:cubicBezTo>
                    <a:cubicBezTo>
                      <a:pt x="1170" y="3596"/>
                      <a:pt x="2416" y="3921"/>
                      <a:pt x="3396" y="3960"/>
                    </a:cubicBezTo>
                    <a:cubicBezTo>
                      <a:pt x="3415" y="3961"/>
                      <a:pt x="3435" y="3961"/>
                      <a:pt x="3456" y="3961"/>
                    </a:cubicBezTo>
                    <a:cubicBezTo>
                      <a:pt x="4622" y="3961"/>
                      <a:pt x="6911" y="2981"/>
                      <a:pt x="6911" y="2981"/>
                    </a:cubicBezTo>
                    <a:cubicBezTo>
                      <a:pt x="6911" y="2981"/>
                      <a:pt x="5772" y="1614"/>
                      <a:pt x="5691" y="1545"/>
                    </a:cubicBezTo>
                    <a:cubicBezTo>
                      <a:pt x="4939" y="853"/>
                      <a:pt x="3325" y="0"/>
                      <a:pt x="204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" name="Google Shape;1523;p49"/>
              <p:cNvSpPr/>
              <p:nvPr/>
            </p:nvSpPr>
            <p:spPr>
              <a:xfrm>
                <a:off x="-578125" y="6194900"/>
                <a:ext cx="858325" cy="1126375"/>
              </a:xfrm>
              <a:custGeom>
                <a:avLst/>
                <a:gdLst/>
                <a:ahLst/>
                <a:cxnLst/>
                <a:rect l="l" t="t" r="r" b="b"/>
                <a:pathLst>
                  <a:path w="34333" h="45055" extrusionOk="0">
                    <a:moveTo>
                      <a:pt x="29228" y="1"/>
                    </a:moveTo>
                    <a:cubicBezTo>
                      <a:pt x="29081" y="1"/>
                      <a:pt x="28931" y="21"/>
                      <a:pt x="28779" y="63"/>
                    </a:cubicBezTo>
                    <a:cubicBezTo>
                      <a:pt x="27366" y="454"/>
                      <a:pt x="26495" y="2951"/>
                      <a:pt x="26444" y="4260"/>
                    </a:cubicBezTo>
                    <a:cubicBezTo>
                      <a:pt x="26444" y="4371"/>
                      <a:pt x="26568" y="6137"/>
                      <a:pt x="26596" y="6137"/>
                    </a:cubicBezTo>
                    <a:cubicBezTo>
                      <a:pt x="26596" y="6137"/>
                      <a:pt x="26596" y="6137"/>
                      <a:pt x="26596" y="6136"/>
                    </a:cubicBezTo>
                    <a:lnTo>
                      <a:pt x="26627" y="6125"/>
                    </a:lnTo>
                    <a:lnTo>
                      <a:pt x="26627" y="6125"/>
                    </a:lnTo>
                    <a:cubicBezTo>
                      <a:pt x="26483" y="6516"/>
                      <a:pt x="26337" y="6942"/>
                      <a:pt x="26185" y="7407"/>
                    </a:cubicBezTo>
                    <a:cubicBezTo>
                      <a:pt x="25919" y="8270"/>
                      <a:pt x="25620" y="9245"/>
                      <a:pt x="25369" y="10337"/>
                    </a:cubicBezTo>
                    <a:cubicBezTo>
                      <a:pt x="25082" y="11502"/>
                      <a:pt x="24865" y="12683"/>
                      <a:pt x="24718" y="13871"/>
                    </a:cubicBezTo>
                    <a:cubicBezTo>
                      <a:pt x="24548" y="15207"/>
                      <a:pt x="24493" y="16551"/>
                      <a:pt x="24559" y="17894"/>
                    </a:cubicBezTo>
                    <a:lnTo>
                      <a:pt x="24559" y="17941"/>
                    </a:lnTo>
                    <a:cubicBezTo>
                      <a:pt x="24409" y="17537"/>
                      <a:pt x="23944" y="16431"/>
                      <a:pt x="23902" y="16349"/>
                    </a:cubicBezTo>
                    <a:cubicBezTo>
                      <a:pt x="23317" y="15278"/>
                      <a:pt x="21633" y="13608"/>
                      <a:pt x="20238" y="13608"/>
                    </a:cubicBezTo>
                    <a:cubicBezTo>
                      <a:pt x="20136" y="13608"/>
                      <a:pt x="20035" y="13617"/>
                      <a:pt x="19937" y="13635"/>
                    </a:cubicBezTo>
                    <a:cubicBezTo>
                      <a:pt x="18904" y="13844"/>
                      <a:pt x="18385" y="14925"/>
                      <a:pt x="18683" y="15892"/>
                    </a:cubicBezTo>
                    <a:cubicBezTo>
                      <a:pt x="18977" y="16860"/>
                      <a:pt x="20061" y="17564"/>
                      <a:pt x="20979" y="17898"/>
                    </a:cubicBezTo>
                    <a:cubicBezTo>
                      <a:pt x="21497" y="18087"/>
                      <a:pt x="22352" y="18137"/>
                      <a:pt x="23101" y="18137"/>
                    </a:cubicBezTo>
                    <a:cubicBezTo>
                      <a:pt x="23849" y="18137"/>
                      <a:pt x="24491" y="18087"/>
                      <a:pt x="24586" y="18080"/>
                    </a:cubicBezTo>
                    <a:cubicBezTo>
                      <a:pt x="24691" y="19442"/>
                      <a:pt x="24888" y="20798"/>
                      <a:pt x="25175" y="22137"/>
                    </a:cubicBezTo>
                    <a:cubicBezTo>
                      <a:pt x="25333" y="22915"/>
                      <a:pt x="25519" y="23696"/>
                      <a:pt x="25717" y="24479"/>
                    </a:cubicBezTo>
                    <a:cubicBezTo>
                      <a:pt x="25574" y="24138"/>
                      <a:pt x="25442" y="23828"/>
                      <a:pt x="25422" y="23789"/>
                    </a:cubicBezTo>
                    <a:cubicBezTo>
                      <a:pt x="24830" y="22729"/>
                      <a:pt x="23149" y="21069"/>
                      <a:pt x="21759" y="21069"/>
                    </a:cubicBezTo>
                    <a:cubicBezTo>
                      <a:pt x="21652" y="21069"/>
                      <a:pt x="21546" y="21079"/>
                      <a:pt x="21443" y="21100"/>
                    </a:cubicBezTo>
                    <a:cubicBezTo>
                      <a:pt x="20409" y="21304"/>
                      <a:pt x="19894" y="22385"/>
                      <a:pt x="20193" y="23353"/>
                    </a:cubicBezTo>
                    <a:cubicBezTo>
                      <a:pt x="20487" y="24320"/>
                      <a:pt x="21570" y="25025"/>
                      <a:pt x="22488" y="25361"/>
                    </a:cubicBezTo>
                    <a:cubicBezTo>
                      <a:pt x="23006" y="25549"/>
                      <a:pt x="23885" y="25597"/>
                      <a:pt x="24648" y="25597"/>
                    </a:cubicBezTo>
                    <a:cubicBezTo>
                      <a:pt x="25237" y="25597"/>
                      <a:pt x="25758" y="25568"/>
                      <a:pt x="25992" y="25555"/>
                    </a:cubicBezTo>
                    <a:cubicBezTo>
                      <a:pt x="26069" y="25853"/>
                      <a:pt x="26146" y="26151"/>
                      <a:pt x="26224" y="26453"/>
                    </a:cubicBezTo>
                    <a:cubicBezTo>
                      <a:pt x="26603" y="27882"/>
                      <a:pt x="26991" y="29310"/>
                      <a:pt x="27327" y="30720"/>
                    </a:cubicBezTo>
                    <a:cubicBezTo>
                      <a:pt x="27447" y="31218"/>
                      <a:pt x="27544" y="31710"/>
                      <a:pt x="27645" y="32206"/>
                    </a:cubicBezTo>
                    <a:cubicBezTo>
                      <a:pt x="27521" y="31900"/>
                      <a:pt x="27409" y="31645"/>
                      <a:pt x="27389" y="31610"/>
                    </a:cubicBezTo>
                    <a:cubicBezTo>
                      <a:pt x="26795" y="30545"/>
                      <a:pt x="25113" y="28885"/>
                      <a:pt x="23725" y="28885"/>
                    </a:cubicBezTo>
                    <a:cubicBezTo>
                      <a:pt x="23619" y="28885"/>
                      <a:pt x="23515" y="28895"/>
                      <a:pt x="23414" y="28915"/>
                    </a:cubicBezTo>
                    <a:cubicBezTo>
                      <a:pt x="22376" y="29121"/>
                      <a:pt x="21861" y="30200"/>
                      <a:pt x="22159" y="31172"/>
                    </a:cubicBezTo>
                    <a:cubicBezTo>
                      <a:pt x="22453" y="32140"/>
                      <a:pt x="23530" y="32837"/>
                      <a:pt x="24447" y="33170"/>
                    </a:cubicBezTo>
                    <a:cubicBezTo>
                      <a:pt x="24965" y="33357"/>
                      <a:pt x="25817" y="33405"/>
                      <a:pt x="26564" y="33405"/>
                    </a:cubicBezTo>
                    <a:cubicBezTo>
                      <a:pt x="27102" y="33405"/>
                      <a:pt x="27586" y="33380"/>
                      <a:pt x="27854" y="33364"/>
                    </a:cubicBezTo>
                    <a:cubicBezTo>
                      <a:pt x="27943" y="33875"/>
                      <a:pt x="28028" y="34381"/>
                      <a:pt x="28090" y="34881"/>
                    </a:cubicBezTo>
                    <a:cubicBezTo>
                      <a:pt x="28125" y="35222"/>
                      <a:pt x="28183" y="35547"/>
                      <a:pt x="28199" y="35887"/>
                    </a:cubicBezTo>
                    <a:cubicBezTo>
                      <a:pt x="28213" y="36232"/>
                      <a:pt x="28245" y="36569"/>
                      <a:pt x="28268" y="36898"/>
                    </a:cubicBezTo>
                    <a:cubicBezTo>
                      <a:pt x="28283" y="37545"/>
                      <a:pt x="28311" y="38206"/>
                      <a:pt x="28311" y="38833"/>
                    </a:cubicBezTo>
                    <a:lnTo>
                      <a:pt x="28311" y="40107"/>
                    </a:lnTo>
                    <a:cubicBezTo>
                      <a:pt x="28199" y="39612"/>
                      <a:pt x="27958" y="38644"/>
                      <a:pt x="27924" y="38567"/>
                    </a:cubicBezTo>
                    <a:cubicBezTo>
                      <a:pt x="27482" y="37506"/>
                      <a:pt x="26778" y="36573"/>
                      <a:pt x="25876" y="35857"/>
                    </a:cubicBezTo>
                    <a:cubicBezTo>
                      <a:pt x="25833" y="35737"/>
                      <a:pt x="25775" y="35621"/>
                      <a:pt x="25710" y="35512"/>
                    </a:cubicBezTo>
                    <a:cubicBezTo>
                      <a:pt x="25372" y="34947"/>
                      <a:pt x="24771" y="34603"/>
                      <a:pt x="24159" y="34603"/>
                    </a:cubicBezTo>
                    <a:cubicBezTo>
                      <a:pt x="23828" y="34603"/>
                      <a:pt x="23494" y="34704"/>
                      <a:pt x="23196" y="34924"/>
                    </a:cubicBezTo>
                    <a:cubicBezTo>
                      <a:pt x="22024" y="35798"/>
                      <a:pt x="22105" y="38438"/>
                      <a:pt x="22527" y="39677"/>
                    </a:cubicBezTo>
                    <a:cubicBezTo>
                      <a:pt x="22554" y="39751"/>
                      <a:pt x="22918" y="40513"/>
                      <a:pt x="23142" y="40994"/>
                    </a:cubicBezTo>
                    <a:cubicBezTo>
                      <a:pt x="22960" y="40734"/>
                      <a:pt x="22790" y="40479"/>
                      <a:pt x="22604" y="40211"/>
                    </a:cubicBezTo>
                    <a:cubicBezTo>
                      <a:pt x="22233" y="39685"/>
                      <a:pt x="21849" y="39171"/>
                      <a:pt x="21431" y="38613"/>
                    </a:cubicBezTo>
                    <a:lnTo>
                      <a:pt x="20800" y="37819"/>
                    </a:lnTo>
                    <a:cubicBezTo>
                      <a:pt x="20595" y="37552"/>
                      <a:pt x="20344" y="37297"/>
                      <a:pt x="20115" y="37029"/>
                    </a:cubicBezTo>
                    <a:cubicBezTo>
                      <a:pt x="19573" y="36421"/>
                      <a:pt x="18992" y="35830"/>
                      <a:pt x="18393" y="35249"/>
                    </a:cubicBezTo>
                    <a:cubicBezTo>
                      <a:pt x="18853" y="34924"/>
                      <a:pt x="20475" y="33750"/>
                      <a:pt x="20975" y="32907"/>
                    </a:cubicBezTo>
                    <a:cubicBezTo>
                      <a:pt x="21478" y="32063"/>
                      <a:pt x="21881" y="30855"/>
                      <a:pt x="21493" y="29898"/>
                    </a:cubicBezTo>
                    <a:cubicBezTo>
                      <a:pt x="21207" y="29197"/>
                      <a:pt x="20555" y="28745"/>
                      <a:pt x="19861" y="28745"/>
                    </a:cubicBezTo>
                    <a:cubicBezTo>
                      <a:pt x="19606" y="28745"/>
                      <a:pt x="19344" y="28806"/>
                      <a:pt x="19093" y="28938"/>
                    </a:cubicBezTo>
                    <a:cubicBezTo>
                      <a:pt x="17800" y="29628"/>
                      <a:pt x="17482" y="32260"/>
                      <a:pt x="17711" y="33541"/>
                    </a:cubicBezTo>
                    <a:cubicBezTo>
                      <a:pt x="17727" y="33619"/>
                      <a:pt x="17993" y="34517"/>
                      <a:pt x="18149" y="35020"/>
                    </a:cubicBezTo>
                    <a:cubicBezTo>
                      <a:pt x="17789" y="34676"/>
                      <a:pt x="17429" y="34327"/>
                      <a:pt x="17049" y="33991"/>
                    </a:cubicBezTo>
                    <a:cubicBezTo>
                      <a:pt x="15961" y="33011"/>
                      <a:pt x="14827" y="32055"/>
                      <a:pt x="13701" y="31095"/>
                    </a:cubicBezTo>
                    <a:cubicBezTo>
                      <a:pt x="13356" y="30804"/>
                      <a:pt x="13015" y="30510"/>
                      <a:pt x="12674" y="30212"/>
                    </a:cubicBezTo>
                    <a:cubicBezTo>
                      <a:pt x="12837" y="30100"/>
                      <a:pt x="14793" y="28741"/>
                      <a:pt x="15354" y="27797"/>
                    </a:cubicBezTo>
                    <a:cubicBezTo>
                      <a:pt x="15853" y="26957"/>
                      <a:pt x="16260" y="25745"/>
                      <a:pt x="15869" y="24788"/>
                    </a:cubicBezTo>
                    <a:cubicBezTo>
                      <a:pt x="15586" y="24090"/>
                      <a:pt x="14935" y="23637"/>
                      <a:pt x="14241" y="23637"/>
                    </a:cubicBezTo>
                    <a:cubicBezTo>
                      <a:pt x="13985" y="23637"/>
                      <a:pt x="13724" y="23699"/>
                      <a:pt x="13472" y="23832"/>
                    </a:cubicBezTo>
                    <a:cubicBezTo>
                      <a:pt x="12175" y="24518"/>
                      <a:pt x="11861" y="27154"/>
                      <a:pt x="12090" y="28431"/>
                    </a:cubicBezTo>
                    <a:cubicBezTo>
                      <a:pt x="12106" y="28528"/>
                      <a:pt x="12497" y="29829"/>
                      <a:pt x="12609" y="30158"/>
                    </a:cubicBezTo>
                    <a:cubicBezTo>
                      <a:pt x="11858" y="29508"/>
                      <a:pt x="11111" y="28853"/>
                      <a:pt x="10403" y="28176"/>
                    </a:cubicBezTo>
                    <a:cubicBezTo>
                      <a:pt x="9442" y="27266"/>
                      <a:pt x="8544" y="26294"/>
                      <a:pt x="7708" y="25272"/>
                    </a:cubicBezTo>
                    <a:cubicBezTo>
                      <a:pt x="7785" y="25218"/>
                      <a:pt x="9833" y="23813"/>
                      <a:pt x="10410" y="22845"/>
                    </a:cubicBezTo>
                    <a:cubicBezTo>
                      <a:pt x="10909" y="22006"/>
                      <a:pt x="11312" y="20793"/>
                      <a:pt x="10921" y="19837"/>
                    </a:cubicBezTo>
                    <a:cubicBezTo>
                      <a:pt x="10638" y="19139"/>
                      <a:pt x="9990" y="18686"/>
                      <a:pt x="9295" y="18686"/>
                    </a:cubicBezTo>
                    <a:cubicBezTo>
                      <a:pt x="9039" y="18686"/>
                      <a:pt x="8777" y="18748"/>
                      <a:pt x="8525" y="18881"/>
                    </a:cubicBezTo>
                    <a:cubicBezTo>
                      <a:pt x="7232" y="19567"/>
                      <a:pt x="6914" y="22202"/>
                      <a:pt x="7142" y="23480"/>
                    </a:cubicBezTo>
                    <a:cubicBezTo>
                      <a:pt x="7162" y="23580"/>
                      <a:pt x="7580" y="24982"/>
                      <a:pt x="7673" y="25238"/>
                    </a:cubicBezTo>
                    <a:cubicBezTo>
                      <a:pt x="7627" y="25179"/>
                      <a:pt x="7569" y="25122"/>
                      <a:pt x="7522" y="25059"/>
                    </a:cubicBezTo>
                    <a:cubicBezTo>
                      <a:pt x="6713" y="24011"/>
                      <a:pt x="6001" y="22888"/>
                      <a:pt x="5389" y="21711"/>
                    </a:cubicBezTo>
                    <a:cubicBezTo>
                      <a:pt x="5045" y="21064"/>
                      <a:pt x="4750" y="20430"/>
                      <a:pt x="4480" y="19803"/>
                    </a:cubicBezTo>
                    <a:cubicBezTo>
                      <a:pt x="4886" y="19581"/>
                      <a:pt x="6740" y="18540"/>
                      <a:pt x="7355" y="17727"/>
                    </a:cubicBezTo>
                    <a:cubicBezTo>
                      <a:pt x="7944" y="16946"/>
                      <a:pt x="8479" y="15788"/>
                      <a:pt x="8200" y="14797"/>
                    </a:cubicBezTo>
                    <a:cubicBezTo>
                      <a:pt x="7976" y="14011"/>
                      <a:pt x="7292" y="13464"/>
                      <a:pt x="6528" y="13464"/>
                    </a:cubicBezTo>
                    <a:cubicBezTo>
                      <a:pt x="6328" y="13464"/>
                      <a:pt x="6123" y="13501"/>
                      <a:pt x="5920" y="13581"/>
                    </a:cubicBezTo>
                    <a:cubicBezTo>
                      <a:pt x="4553" y="14119"/>
                      <a:pt x="3957" y="16694"/>
                      <a:pt x="4042" y="17998"/>
                    </a:cubicBezTo>
                    <a:cubicBezTo>
                      <a:pt x="4042" y="18072"/>
                      <a:pt x="4173" y="18781"/>
                      <a:pt x="4274" y="19306"/>
                    </a:cubicBezTo>
                    <a:cubicBezTo>
                      <a:pt x="4155" y="19024"/>
                      <a:pt x="4026" y="18734"/>
                      <a:pt x="3918" y="18459"/>
                    </a:cubicBezTo>
                    <a:cubicBezTo>
                      <a:pt x="3512" y="17430"/>
                      <a:pt x="3202" y="16458"/>
                      <a:pt x="2942" y="15598"/>
                    </a:cubicBezTo>
                    <a:cubicBezTo>
                      <a:pt x="2795" y="15111"/>
                      <a:pt x="2672" y="14661"/>
                      <a:pt x="2552" y="14243"/>
                    </a:cubicBezTo>
                    <a:cubicBezTo>
                      <a:pt x="2845" y="13814"/>
                      <a:pt x="3976" y="12075"/>
                      <a:pt x="4146" y="11096"/>
                    </a:cubicBezTo>
                    <a:cubicBezTo>
                      <a:pt x="4312" y="10120"/>
                      <a:pt x="4251" y="8862"/>
                      <a:pt x="3542" y="8107"/>
                    </a:cubicBezTo>
                    <a:cubicBezTo>
                      <a:pt x="3174" y="7717"/>
                      <a:pt x="2678" y="7506"/>
                      <a:pt x="2190" y="7506"/>
                    </a:cubicBezTo>
                    <a:cubicBezTo>
                      <a:pt x="1738" y="7506"/>
                      <a:pt x="1293" y="7686"/>
                      <a:pt x="960" y="8069"/>
                    </a:cubicBezTo>
                    <a:cubicBezTo>
                      <a:pt x="1" y="9176"/>
                      <a:pt x="651" y="11739"/>
                      <a:pt x="1328" y="12858"/>
                    </a:cubicBezTo>
                    <a:cubicBezTo>
                      <a:pt x="1385" y="12953"/>
                      <a:pt x="2460" y="14341"/>
                      <a:pt x="2500" y="14341"/>
                    </a:cubicBezTo>
                    <a:cubicBezTo>
                      <a:pt x="2500" y="14341"/>
                      <a:pt x="2501" y="14341"/>
                      <a:pt x="2501" y="14340"/>
                    </a:cubicBezTo>
                    <a:lnTo>
                      <a:pt x="2517" y="14313"/>
                    </a:lnTo>
                    <a:cubicBezTo>
                      <a:pt x="2617" y="14720"/>
                      <a:pt x="2729" y="15153"/>
                      <a:pt x="2861" y="15625"/>
                    </a:cubicBezTo>
                    <a:cubicBezTo>
                      <a:pt x="3109" y="16492"/>
                      <a:pt x="3399" y="17472"/>
                      <a:pt x="3787" y="18513"/>
                    </a:cubicBezTo>
                    <a:cubicBezTo>
                      <a:pt x="4193" y="19644"/>
                      <a:pt x="4666" y="20747"/>
                      <a:pt x="5195" y="21820"/>
                    </a:cubicBezTo>
                    <a:cubicBezTo>
                      <a:pt x="5788" y="23028"/>
                      <a:pt x="6488" y="24177"/>
                      <a:pt x="7282" y="25257"/>
                    </a:cubicBezTo>
                    <a:lnTo>
                      <a:pt x="7313" y="25295"/>
                    </a:lnTo>
                    <a:cubicBezTo>
                      <a:pt x="6965" y="25044"/>
                      <a:pt x="5966" y="24375"/>
                      <a:pt x="5885" y="24332"/>
                    </a:cubicBezTo>
                    <a:cubicBezTo>
                      <a:pt x="5215" y="23984"/>
                      <a:pt x="4066" y="23676"/>
                      <a:pt x="3015" y="23676"/>
                    </a:cubicBezTo>
                    <a:cubicBezTo>
                      <a:pt x="2244" y="23676"/>
                      <a:pt x="1525" y="23842"/>
                      <a:pt x="1084" y="24277"/>
                    </a:cubicBezTo>
                    <a:cubicBezTo>
                      <a:pt x="333" y="25020"/>
                      <a:pt x="496" y="26205"/>
                      <a:pt x="1278" y="26852"/>
                    </a:cubicBezTo>
                    <a:cubicBezTo>
                      <a:pt x="1764" y="27251"/>
                      <a:pt x="2444" y="27398"/>
                      <a:pt x="3118" y="27398"/>
                    </a:cubicBezTo>
                    <a:cubicBezTo>
                      <a:pt x="3529" y="27398"/>
                      <a:pt x="3937" y="27343"/>
                      <a:pt x="4298" y="27259"/>
                    </a:cubicBezTo>
                    <a:cubicBezTo>
                      <a:pt x="5370" y="27003"/>
                      <a:pt x="7255" y="25531"/>
                      <a:pt x="7406" y="25415"/>
                    </a:cubicBezTo>
                    <a:cubicBezTo>
                      <a:pt x="8243" y="26496"/>
                      <a:pt x="9152" y="27522"/>
                      <a:pt x="10124" y="28481"/>
                    </a:cubicBezTo>
                    <a:cubicBezTo>
                      <a:pt x="10689" y="29043"/>
                      <a:pt x="11273" y="29593"/>
                      <a:pt x="11866" y="30135"/>
                    </a:cubicBezTo>
                    <a:cubicBezTo>
                      <a:pt x="11559" y="29930"/>
                      <a:pt x="11281" y="29744"/>
                      <a:pt x="11243" y="29724"/>
                    </a:cubicBezTo>
                    <a:cubicBezTo>
                      <a:pt x="10566" y="29376"/>
                      <a:pt x="9418" y="29069"/>
                      <a:pt x="8368" y="29069"/>
                    </a:cubicBezTo>
                    <a:cubicBezTo>
                      <a:pt x="7597" y="29069"/>
                      <a:pt x="6879" y="29234"/>
                      <a:pt x="6438" y="29671"/>
                    </a:cubicBezTo>
                    <a:cubicBezTo>
                      <a:pt x="5688" y="30414"/>
                      <a:pt x="5854" y="31598"/>
                      <a:pt x="6635" y="32244"/>
                    </a:cubicBezTo>
                    <a:cubicBezTo>
                      <a:pt x="7118" y="32643"/>
                      <a:pt x="7798" y="32790"/>
                      <a:pt x="8472" y="32790"/>
                    </a:cubicBezTo>
                    <a:cubicBezTo>
                      <a:pt x="8886" y="32790"/>
                      <a:pt x="9297" y="32734"/>
                      <a:pt x="9659" y="32647"/>
                    </a:cubicBezTo>
                    <a:cubicBezTo>
                      <a:pt x="10607" y="32419"/>
                      <a:pt x="12256" y="31199"/>
                      <a:pt x="12686" y="30870"/>
                    </a:cubicBezTo>
                    <a:cubicBezTo>
                      <a:pt x="12915" y="31079"/>
                      <a:pt x="13144" y="31284"/>
                      <a:pt x="13371" y="31490"/>
                    </a:cubicBezTo>
                    <a:cubicBezTo>
                      <a:pt x="14479" y="32469"/>
                      <a:pt x="15590" y="33445"/>
                      <a:pt x="16646" y="34443"/>
                    </a:cubicBezTo>
                    <a:cubicBezTo>
                      <a:pt x="17022" y="34792"/>
                      <a:pt x="17375" y="35152"/>
                      <a:pt x="17730" y="35508"/>
                    </a:cubicBezTo>
                    <a:cubicBezTo>
                      <a:pt x="17459" y="35322"/>
                      <a:pt x="17227" y="35171"/>
                      <a:pt x="17189" y="35152"/>
                    </a:cubicBezTo>
                    <a:cubicBezTo>
                      <a:pt x="16512" y="34804"/>
                      <a:pt x="15364" y="34497"/>
                      <a:pt x="14313" y="34497"/>
                    </a:cubicBezTo>
                    <a:cubicBezTo>
                      <a:pt x="13543" y="34497"/>
                      <a:pt x="12825" y="34662"/>
                      <a:pt x="12384" y="35097"/>
                    </a:cubicBezTo>
                    <a:cubicBezTo>
                      <a:pt x="11637" y="35841"/>
                      <a:pt x="11800" y="37025"/>
                      <a:pt x="12581" y="37672"/>
                    </a:cubicBezTo>
                    <a:cubicBezTo>
                      <a:pt x="13068" y="38072"/>
                      <a:pt x="13750" y="38218"/>
                      <a:pt x="14425" y="38218"/>
                    </a:cubicBezTo>
                    <a:cubicBezTo>
                      <a:pt x="14836" y="38218"/>
                      <a:pt x="15245" y="38164"/>
                      <a:pt x="15606" y="38079"/>
                    </a:cubicBezTo>
                    <a:cubicBezTo>
                      <a:pt x="16526" y="37858"/>
                      <a:pt x="18044" y="36743"/>
                      <a:pt x="18556" y="36360"/>
                    </a:cubicBezTo>
                    <a:cubicBezTo>
                      <a:pt x="18908" y="36735"/>
                      <a:pt x="19263" y="37111"/>
                      <a:pt x="19589" y="37490"/>
                    </a:cubicBezTo>
                    <a:cubicBezTo>
                      <a:pt x="19805" y="37757"/>
                      <a:pt x="20034" y="37993"/>
                      <a:pt x="20235" y="38272"/>
                    </a:cubicBezTo>
                    <a:lnTo>
                      <a:pt x="20850" y="39078"/>
                    </a:lnTo>
                    <a:cubicBezTo>
                      <a:pt x="21218" y="39604"/>
                      <a:pt x="21606" y="40142"/>
                      <a:pt x="21954" y="40668"/>
                    </a:cubicBezTo>
                    <a:cubicBezTo>
                      <a:pt x="22202" y="41029"/>
                      <a:pt x="22430" y="41377"/>
                      <a:pt x="22658" y="41729"/>
                    </a:cubicBezTo>
                    <a:cubicBezTo>
                      <a:pt x="22290" y="41377"/>
                      <a:pt x="21556" y="40704"/>
                      <a:pt x="21486" y="40653"/>
                    </a:cubicBezTo>
                    <a:cubicBezTo>
                      <a:pt x="20740" y="40107"/>
                      <a:pt x="19278" y="39515"/>
                      <a:pt x="18066" y="39515"/>
                    </a:cubicBezTo>
                    <a:cubicBezTo>
                      <a:pt x="17560" y="39515"/>
                      <a:pt x="17097" y="39618"/>
                      <a:pt x="16747" y="39871"/>
                    </a:cubicBezTo>
                    <a:cubicBezTo>
                      <a:pt x="15896" y="40490"/>
                      <a:pt x="15880" y="41687"/>
                      <a:pt x="16553" y="42446"/>
                    </a:cubicBezTo>
                    <a:cubicBezTo>
                      <a:pt x="17134" y="43097"/>
                      <a:pt x="18165" y="43321"/>
                      <a:pt x="19063" y="43321"/>
                    </a:cubicBezTo>
                    <a:cubicBezTo>
                      <a:pt x="19206" y="43321"/>
                      <a:pt x="19346" y="43316"/>
                      <a:pt x="19480" y="43305"/>
                    </a:cubicBezTo>
                    <a:cubicBezTo>
                      <a:pt x="20553" y="43216"/>
                      <a:pt x="22565" y="42105"/>
                      <a:pt x="22814" y="41965"/>
                    </a:cubicBezTo>
                    <a:cubicBezTo>
                      <a:pt x="23193" y="42550"/>
                      <a:pt x="23557" y="43115"/>
                      <a:pt x="23889" y="43661"/>
                    </a:cubicBezTo>
                    <a:cubicBezTo>
                      <a:pt x="24191" y="44145"/>
                      <a:pt x="24478" y="44610"/>
                      <a:pt x="24734" y="45055"/>
                    </a:cubicBezTo>
                    <a:lnTo>
                      <a:pt x="25585" y="44714"/>
                    </a:lnTo>
                    <a:cubicBezTo>
                      <a:pt x="25287" y="44230"/>
                      <a:pt x="24970" y="43727"/>
                      <a:pt x="24625" y="43196"/>
                    </a:cubicBezTo>
                    <a:cubicBezTo>
                      <a:pt x="24234" y="42612"/>
                      <a:pt x="23820" y="41976"/>
                      <a:pt x="23382" y="41338"/>
                    </a:cubicBezTo>
                    <a:cubicBezTo>
                      <a:pt x="23921" y="40831"/>
                      <a:pt x="24424" y="40289"/>
                      <a:pt x="24897" y="39720"/>
                    </a:cubicBezTo>
                    <a:cubicBezTo>
                      <a:pt x="25895" y="40200"/>
                      <a:pt x="28032" y="40370"/>
                      <a:pt x="28306" y="40390"/>
                    </a:cubicBezTo>
                    <a:cubicBezTo>
                      <a:pt x="28306" y="41086"/>
                      <a:pt x="28291" y="41760"/>
                      <a:pt x="28268" y="42399"/>
                    </a:cubicBezTo>
                    <a:cubicBezTo>
                      <a:pt x="28256" y="42836"/>
                      <a:pt x="28241" y="43259"/>
                      <a:pt x="28222" y="43665"/>
                    </a:cubicBezTo>
                    <a:lnTo>
                      <a:pt x="29124" y="43305"/>
                    </a:lnTo>
                    <a:cubicBezTo>
                      <a:pt x="29124" y="43014"/>
                      <a:pt x="29135" y="42716"/>
                      <a:pt x="29139" y="42418"/>
                    </a:cubicBezTo>
                    <a:cubicBezTo>
                      <a:pt x="29139" y="41714"/>
                      <a:pt x="29139" y="40959"/>
                      <a:pt x="29128" y="40184"/>
                    </a:cubicBezTo>
                    <a:cubicBezTo>
                      <a:pt x="29406" y="40134"/>
                      <a:pt x="31667" y="39728"/>
                      <a:pt x="32562" y="39116"/>
                    </a:cubicBezTo>
                    <a:cubicBezTo>
                      <a:pt x="33366" y="38567"/>
                      <a:pt x="34238" y="37638"/>
                      <a:pt x="34288" y="36604"/>
                    </a:cubicBezTo>
                    <a:cubicBezTo>
                      <a:pt x="34333" y="35602"/>
                      <a:pt x="33610" y="34727"/>
                      <a:pt x="32606" y="34727"/>
                    </a:cubicBezTo>
                    <a:cubicBezTo>
                      <a:pt x="32575" y="34727"/>
                      <a:pt x="32543" y="34728"/>
                      <a:pt x="32511" y="34730"/>
                    </a:cubicBezTo>
                    <a:cubicBezTo>
                      <a:pt x="31047" y="34811"/>
                      <a:pt x="29662" y="37061"/>
                      <a:pt x="29328" y="38326"/>
                    </a:cubicBezTo>
                    <a:cubicBezTo>
                      <a:pt x="29310" y="38399"/>
                      <a:pt x="29185" y="39236"/>
                      <a:pt x="29119" y="39762"/>
                    </a:cubicBezTo>
                    <a:cubicBezTo>
                      <a:pt x="29119" y="39445"/>
                      <a:pt x="29119" y="39139"/>
                      <a:pt x="29096" y="38814"/>
                    </a:cubicBezTo>
                    <a:cubicBezTo>
                      <a:pt x="29081" y="38172"/>
                      <a:pt x="29042" y="37529"/>
                      <a:pt x="29008" y="36840"/>
                    </a:cubicBezTo>
                    <a:cubicBezTo>
                      <a:pt x="28976" y="36507"/>
                      <a:pt x="28946" y="36170"/>
                      <a:pt x="28919" y="35830"/>
                    </a:cubicBezTo>
                    <a:cubicBezTo>
                      <a:pt x="28887" y="35492"/>
                      <a:pt x="28829" y="35140"/>
                      <a:pt x="28787" y="34788"/>
                    </a:cubicBezTo>
                    <a:cubicBezTo>
                      <a:pt x="28667" y="33983"/>
                      <a:pt x="28508" y="33173"/>
                      <a:pt x="28330" y="32357"/>
                    </a:cubicBezTo>
                    <a:cubicBezTo>
                      <a:pt x="28892" y="32342"/>
                      <a:pt x="30893" y="32253"/>
                      <a:pt x="31776" y="31826"/>
                    </a:cubicBezTo>
                    <a:cubicBezTo>
                      <a:pt x="32662" y="31397"/>
                      <a:pt x="33661" y="30615"/>
                      <a:pt x="33866" y="29601"/>
                    </a:cubicBezTo>
                    <a:cubicBezTo>
                      <a:pt x="34067" y="28590"/>
                      <a:pt x="33444" y="27584"/>
                      <a:pt x="32394" y="27479"/>
                    </a:cubicBezTo>
                    <a:cubicBezTo>
                      <a:pt x="32346" y="27474"/>
                      <a:pt x="32297" y="27472"/>
                      <a:pt x="32249" y="27472"/>
                    </a:cubicBezTo>
                    <a:cubicBezTo>
                      <a:pt x="30824" y="27472"/>
                      <a:pt x="29207" y="29393"/>
                      <a:pt x="28701" y="30557"/>
                    </a:cubicBezTo>
                    <a:cubicBezTo>
                      <a:pt x="28671" y="30630"/>
                      <a:pt x="28396" y="31532"/>
                      <a:pt x="28252" y="32031"/>
                    </a:cubicBezTo>
                    <a:cubicBezTo>
                      <a:pt x="28144" y="31544"/>
                      <a:pt x="28032" y="31056"/>
                      <a:pt x="27904" y="30564"/>
                    </a:cubicBezTo>
                    <a:cubicBezTo>
                      <a:pt x="27536" y="29147"/>
                      <a:pt x="27122" y="27727"/>
                      <a:pt x="26704" y="26306"/>
                    </a:cubicBezTo>
                    <a:cubicBezTo>
                      <a:pt x="26576" y="25869"/>
                      <a:pt x="26460" y="25435"/>
                      <a:pt x="26337" y="24997"/>
                    </a:cubicBezTo>
                    <a:cubicBezTo>
                      <a:pt x="26530" y="24997"/>
                      <a:pt x="28915" y="24943"/>
                      <a:pt x="29905" y="24463"/>
                    </a:cubicBezTo>
                    <a:cubicBezTo>
                      <a:pt x="30788" y="24037"/>
                      <a:pt x="31790" y="23255"/>
                      <a:pt x="31992" y="22241"/>
                    </a:cubicBezTo>
                    <a:cubicBezTo>
                      <a:pt x="32197" y="21227"/>
                      <a:pt x="31574" y="20224"/>
                      <a:pt x="30525" y="20119"/>
                    </a:cubicBezTo>
                    <a:cubicBezTo>
                      <a:pt x="30476" y="20115"/>
                      <a:pt x="30426" y="20112"/>
                      <a:pt x="30376" y="20112"/>
                    </a:cubicBezTo>
                    <a:cubicBezTo>
                      <a:pt x="28951" y="20112"/>
                      <a:pt x="27336" y="22034"/>
                      <a:pt x="26832" y="23190"/>
                    </a:cubicBezTo>
                    <a:cubicBezTo>
                      <a:pt x="26793" y="23283"/>
                      <a:pt x="26398" y="24584"/>
                      <a:pt x="26313" y="24920"/>
                    </a:cubicBezTo>
                    <a:cubicBezTo>
                      <a:pt x="26046" y="23960"/>
                      <a:pt x="25787" y="23004"/>
                      <a:pt x="25570" y="22047"/>
                    </a:cubicBezTo>
                    <a:cubicBezTo>
                      <a:pt x="25268" y="20762"/>
                      <a:pt x="25051" y="19458"/>
                      <a:pt x="24924" y="18141"/>
                    </a:cubicBezTo>
                    <a:cubicBezTo>
                      <a:pt x="25016" y="18141"/>
                      <a:pt x="27498" y="18095"/>
                      <a:pt x="28512" y="17607"/>
                    </a:cubicBezTo>
                    <a:cubicBezTo>
                      <a:pt x="29391" y="17182"/>
                      <a:pt x="30397" y="16399"/>
                      <a:pt x="30602" y="15381"/>
                    </a:cubicBezTo>
                    <a:cubicBezTo>
                      <a:pt x="30807" y="14367"/>
                      <a:pt x="30180" y="13365"/>
                      <a:pt x="29128" y="13264"/>
                    </a:cubicBezTo>
                    <a:cubicBezTo>
                      <a:pt x="29078" y="13259"/>
                      <a:pt x="29028" y="13256"/>
                      <a:pt x="28978" y="13256"/>
                    </a:cubicBezTo>
                    <a:cubicBezTo>
                      <a:pt x="27553" y="13256"/>
                      <a:pt x="25939" y="15175"/>
                      <a:pt x="25438" y="16338"/>
                    </a:cubicBezTo>
                    <a:cubicBezTo>
                      <a:pt x="25399" y="16431"/>
                      <a:pt x="24974" y="17828"/>
                      <a:pt x="24915" y="18095"/>
                    </a:cubicBezTo>
                    <a:cubicBezTo>
                      <a:pt x="24915" y="18014"/>
                      <a:pt x="24892" y="17936"/>
                      <a:pt x="24884" y="17863"/>
                    </a:cubicBezTo>
                    <a:cubicBezTo>
                      <a:pt x="24788" y="16539"/>
                      <a:pt x="24815" y="15211"/>
                      <a:pt x="24954" y="13891"/>
                    </a:cubicBezTo>
                    <a:cubicBezTo>
                      <a:pt x="25024" y="13163"/>
                      <a:pt x="25129" y="12470"/>
                      <a:pt x="25249" y="11797"/>
                    </a:cubicBezTo>
                    <a:cubicBezTo>
                      <a:pt x="25483" y="11818"/>
                      <a:pt x="26145" y="11869"/>
                      <a:pt x="26866" y="11869"/>
                    </a:cubicBezTo>
                    <a:cubicBezTo>
                      <a:pt x="27565" y="11869"/>
                      <a:pt x="28320" y="11821"/>
                      <a:pt x="28794" y="11653"/>
                    </a:cubicBezTo>
                    <a:cubicBezTo>
                      <a:pt x="29716" y="11328"/>
                      <a:pt x="30800" y="10658"/>
                      <a:pt x="31113" y="9672"/>
                    </a:cubicBezTo>
                    <a:cubicBezTo>
                      <a:pt x="31427" y="8684"/>
                      <a:pt x="30916" y="7619"/>
                      <a:pt x="29882" y="7403"/>
                    </a:cubicBezTo>
                    <a:cubicBezTo>
                      <a:pt x="29775" y="7380"/>
                      <a:pt x="29665" y="7369"/>
                      <a:pt x="29552" y="7369"/>
                    </a:cubicBezTo>
                    <a:cubicBezTo>
                      <a:pt x="28169" y="7369"/>
                      <a:pt x="26478" y="9001"/>
                      <a:pt x="25880" y="10051"/>
                    </a:cubicBezTo>
                    <a:cubicBezTo>
                      <a:pt x="25841" y="10113"/>
                      <a:pt x="25554" y="10782"/>
                      <a:pt x="25349" y="11270"/>
                    </a:cubicBezTo>
                    <a:cubicBezTo>
                      <a:pt x="25408" y="10968"/>
                      <a:pt x="25461" y="10655"/>
                      <a:pt x="25524" y="10369"/>
                    </a:cubicBezTo>
                    <a:cubicBezTo>
                      <a:pt x="25751" y="9281"/>
                      <a:pt x="26026" y="8301"/>
                      <a:pt x="26278" y="7437"/>
                    </a:cubicBezTo>
                    <a:cubicBezTo>
                      <a:pt x="26425" y="6946"/>
                      <a:pt x="26564" y="6504"/>
                      <a:pt x="26704" y="6095"/>
                    </a:cubicBezTo>
                    <a:cubicBezTo>
                      <a:pt x="27180" y="5900"/>
                      <a:pt x="29081" y="5068"/>
                      <a:pt x="29766" y="4337"/>
                    </a:cubicBezTo>
                    <a:cubicBezTo>
                      <a:pt x="30452" y="3605"/>
                      <a:pt x="31090" y="2529"/>
                      <a:pt x="30912" y="1511"/>
                    </a:cubicBezTo>
                    <a:cubicBezTo>
                      <a:pt x="30764" y="645"/>
                      <a:pt x="30059" y="1"/>
                      <a:pt x="2922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49"/>
              <p:cNvSpPr/>
              <p:nvPr/>
            </p:nvSpPr>
            <p:spPr>
              <a:xfrm>
                <a:off x="-80450" y="6345875"/>
                <a:ext cx="130350" cy="138150"/>
              </a:xfrm>
              <a:custGeom>
                <a:avLst/>
                <a:gdLst/>
                <a:ahLst/>
                <a:cxnLst/>
                <a:rect l="l" t="t" r="r" b="b"/>
                <a:pathLst>
                  <a:path w="5214" h="5526" extrusionOk="0">
                    <a:moveTo>
                      <a:pt x="1719" y="0"/>
                    </a:moveTo>
                    <a:cubicBezTo>
                      <a:pt x="727" y="0"/>
                      <a:pt x="1" y="876"/>
                      <a:pt x="30" y="1852"/>
                    </a:cubicBezTo>
                    <a:cubicBezTo>
                      <a:pt x="65" y="2866"/>
                      <a:pt x="920" y="3826"/>
                      <a:pt x="1718" y="4391"/>
                    </a:cubicBezTo>
                    <a:cubicBezTo>
                      <a:pt x="2658" y="5057"/>
                      <a:pt x="5187" y="5525"/>
                      <a:pt x="5187" y="5525"/>
                    </a:cubicBezTo>
                    <a:cubicBezTo>
                      <a:pt x="5213" y="5525"/>
                      <a:pt x="4990" y="3767"/>
                      <a:pt x="4962" y="3656"/>
                    </a:cubicBezTo>
                    <a:cubicBezTo>
                      <a:pt x="4649" y="2382"/>
                      <a:pt x="3301" y="110"/>
                      <a:pt x="1838" y="5"/>
                    </a:cubicBezTo>
                    <a:cubicBezTo>
                      <a:pt x="1798" y="2"/>
                      <a:pt x="1758" y="0"/>
                      <a:pt x="171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49"/>
              <p:cNvSpPr/>
              <p:nvPr/>
            </p:nvSpPr>
            <p:spPr>
              <a:xfrm>
                <a:off x="559800" y="7173650"/>
                <a:ext cx="115300" cy="134375"/>
              </a:xfrm>
              <a:custGeom>
                <a:avLst/>
                <a:gdLst/>
                <a:ahLst/>
                <a:cxnLst/>
                <a:rect l="l" t="t" r="r" b="b"/>
                <a:pathLst>
                  <a:path w="4612" h="5375" extrusionOk="0">
                    <a:moveTo>
                      <a:pt x="1628" y="1"/>
                    </a:moveTo>
                    <a:cubicBezTo>
                      <a:pt x="752" y="1"/>
                      <a:pt x="83" y="745"/>
                      <a:pt x="44" y="1619"/>
                    </a:cubicBezTo>
                    <a:cubicBezTo>
                      <a:pt x="1" y="2567"/>
                      <a:pt x="740" y="3520"/>
                      <a:pt x="1453" y="4097"/>
                    </a:cubicBezTo>
                    <a:cubicBezTo>
                      <a:pt x="2282" y="4774"/>
                      <a:pt x="4608" y="5374"/>
                      <a:pt x="4612" y="5374"/>
                    </a:cubicBezTo>
                    <a:cubicBezTo>
                      <a:pt x="4612" y="5374"/>
                      <a:pt x="4539" y="3721"/>
                      <a:pt x="4519" y="3613"/>
                    </a:cubicBezTo>
                    <a:cubicBezTo>
                      <a:pt x="4310" y="2408"/>
                      <a:pt x="3199" y="206"/>
                      <a:pt x="1844" y="16"/>
                    </a:cubicBezTo>
                    <a:cubicBezTo>
                      <a:pt x="1771" y="6"/>
                      <a:pt x="1699" y="1"/>
                      <a:pt x="162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49"/>
              <p:cNvSpPr/>
              <p:nvPr/>
            </p:nvSpPr>
            <p:spPr>
              <a:xfrm>
                <a:off x="513175" y="7044900"/>
                <a:ext cx="925150" cy="1054000"/>
              </a:xfrm>
              <a:custGeom>
                <a:avLst/>
                <a:gdLst/>
                <a:ahLst/>
                <a:cxnLst/>
                <a:rect l="l" t="t" r="r" b="b"/>
                <a:pathLst>
                  <a:path w="37006" h="42160" extrusionOk="0">
                    <a:moveTo>
                      <a:pt x="10931" y="0"/>
                    </a:moveTo>
                    <a:cubicBezTo>
                      <a:pt x="10827" y="0"/>
                      <a:pt x="10720" y="11"/>
                      <a:pt x="10611" y="33"/>
                    </a:cubicBezTo>
                    <a:cubicBezTo>
                      <a:pt x="9272" y="311"/>
                      <a:pt x="8304" y="2573"/>
                      <a:pt x="8173" y="3796"/>
                    </a:cubicBezTo>
                    <a:cubicBezTo>
                      <a:pt x="8161" y="3900"/>
                      <a:pt x="8172" y="5553"/>
                      <a:pt x="8196" y="5553"/>
                    </a:cubicBezTo>
                    <a:cubicBezTo>
                      <a:pt x="8196" y="5553"/>
                      <a:pt x="8196" y="5553"/>
                      <a:pt x="8196" y="5553"/>
                    </a:cubicBezTo>
                    <a:lnTo>
                      <a:pt x="8223" y="5542"/>
                    </a:lnTo>
                    <a:lnTo>
                      <a:pt x="8223" y="5542"/>
                    </a:lnTo>
                    <a:cubicBezTo>
                      <a:pt x="8064" y="5902"/>
                      <a:pt x="7901" y="6286"/>
                      <a:pt x="7735" y="6715"/>
                    </a:cubicBezTo>
                    <a:cubicBezTo>
                      <a:pt x="7426" y="7497"/>
                      <a:pt x="7088" y="8391"/>
                      <a:pt x="6783" y="9382"/>
                    </a:cubicBezTo>
                    <a:cubicBezTo>
                      <a:pt x="6450" y="10454"/>
                      <a:pt x="6182" y="11542"/>
                      <a:pt x="5977" y="12645"/>
                    </a:cubicBezTo>
                    <a:cubicBezTo>
                      <a:pt x="5734" y="13876"/>
                      <a:pt x="5598" y="15123"/>
                      <a:pt x="5575" y="16377"/>
                    </a:cubicBezTo>
                    <a:lnTo>
                      <a:pt x="5575" y="16424"/>
                    </a:lnTo>
                    <a:cubicBezTo>
                      <a:pt x="5459" y="16033"/>
                      <a:pt x="5094" y="14976"/>
                      <a:pt x="5060" y="14898"/>
                    </a:cubicBezTo>
                    <a:cubicBezTo>
                      <a:pt x="4564" y="13844"/>
                      <a:pt x="3028" y="12128"/>
                      <a:pt x="1710" y="12128"/>
                    </a:cubicBezTo>
                    <a:cubicBezTo>
                      <a:pt x="1650" y="12128"/>
                      <a:pt x="1589" y="12131"/>
                      <a:pt x="1530" y="12139"/>
                    </a:cubicBezTo>
                    <a:cubicBezTo>
                      <a:pt x="550" y="12262"/>
                      <a:pt x="0" y="13238"/>
                      <a:pt x="217" y="14160"/>
                    </a:cubicBezTo>
                    <a:cubicBezTo>
                      <a:pt x="430" y="15077"/>
                      <a:pt x="1398" y="15797"/>
                      <a:pt x="2230" y="16161"/>
                    </a:cubicBezTo>
                    <a:cubicBezTo>
                      <a:pt x="3064" y="16531"/>
                      <a:pt x="4912" y="16552"/>
                      <a:pt x="5446" y="16552"/>
                    </a:cubicBezTo>
                    <a:cubicBezTo>
                      <a:pt x="5515" y="16552"/>
                      <a:pt x="5562" y="16552"/>
                      <a:pt x="5582" y="16552"/>
                    </a:cubicBezTo>
                    <a:cubicBezTo>
                      <a:pt x="5587" y="17833"/>
                      <a:pt x="5680" y="19115"/>
                      <a:pt x="5857" y="20380"/>
                    </a:cubicBezTo>
                    <a:cubicBezTo>
                      <a:pt x="5954" y="21120"/>
                      <a:pt x="6078" y="21855"/>
                      <a:pt x="6209" y="22599"/>
                    </a:cubicBezTo>
                    <a:cubicBezTo>
                      <a:pt x="6102" y="22270"/>
                      <a:pt x="6000" y="21975"/>
                      <a:pt x="5982" y="21936"/>
                    </a:cubicBezTo>
                    <a:cubicBezTo>
                      <a:pt x="5481" y="20877"/>
                      <a:pt x="3946" y="19162"/>
                      <a:pt x="2624" y="19162"/>
                    </a:cubicBezTo>
                    <a:cubicBezTo>
                      <a:pt x="2564" y="19162"/>
                      <a:pt x="2505" y="19165"/>
                      <a:pt x="2447" y="19172"/>
                    </a:cubicBezTo>
                    <a:cubicBezTo>
                      <a:pt x="1471" y="19300"/>
                      <a:pt x="922" y="20272"/>
                      <a:pt x="1135" y="21193"/>
                    </a:cubicBezTo>
                    <a:cubicBezTo>
                      <a:pt x="1351" y="22118"/>
                      <a:pt x="2307" y="22838"/>
                      <a:pt x="3148" y="23210"/>
                    </a:cubicBezTo>
                    <a:cubicBezTo>
                      <a:pt x="3988" y="23582"/>
                      <a:pt x="5896" y="23601"/>
                      <a:pt x="6400" y="23601"/>
                    </a:cubicBezTo>
                    <a:cubicBezTo>
                      <a:pt x="6454" y="23887"/>
                      <a:pt x="6504" y="24171"/>
                      <a:pt x="6558" y="24449"/>
                    </a:cubicBezTo>
                    <a:cubicBezTo>
                      <a:pt x="6822" y="25820"/>
                      <a:pt x="7092" y="27162"/>
                      <a:pt x="7317" y="28498"/>
                    </a:cubicBezTo>
                    <a:cubicBezTo>
                      <a:pt x="7394" y="28970"/>
                      <a:pt x="7452" y="29435"/>
                      <a:pt x="7510" y="29903"/>
                    </a:cubicBezTo>
                    <a:cubicBezTo>
                      <a:pt x="7413" y="29610"/>
                      <a:pt x="7329" y="29365"/>
                      <a:pt x="7317" y="29331"/>
                    </a:cubicBezTo>
                    <a:cubicBezTo>
                      <a:pt x="6817" y="28271"/>
                      <a:pt x="5281" y="26556"/>
                      <a:pt x="3960" y="26556"/>
                    </a:cubicBezTo>
                    <a:cubicBezTo>
                      <a:pt x="3900" y="26556"/>
                      <a:pt x="3841" y="26560"/>
                      <a:pt x="3783" y="26567"/>
                    </a:cubicBezTo>
                    <a:cubicBezTo>
                      <a:pt x="2807" y="26694"/>
                      <a:pt x="2257" y="27666"/>
                      <a:pt x="2470" y="28591"/>
                    </a:cubicBezTo>
                    <a:cubicBezTo>
                      <a:pt x="2687" y="29513"/>
                      <a:pt x="3643" y="30233"/>
                      <a:pt x="4483" y="30605"/>
                    </a:cubicBezTo>
                    <a:cubicBezTo>
                      <a:pt x="5323" y="30976"/>
                      <a:pt x="7046" y="30995"/>
                      <a:pt x="7646" y="30995"/>
                    </a:cubicBezTo>
                    <a:cubicBezTo>
                      <a:pt x="7696" y="31475"/>
                      <a:pt x="7747" y="31956"/>
                      <a:pt x="7770" y="32420"/>
                    </a:cubicBezTo>
                    <a:cubicBezTo>
                      <a:pt x="7781" y="32742"/>
                      <a:pt x="7812" y="33047"/>
                      <a:pt x="7805" y="33369"/>
                    </a:cubicBezTo>
                    <a:lnTo>
                      <a:pt x="7805" y="34325"/>
                    </a:lnTo>
                    <a:cubicBezTo>
                      <a:pt x="7781" y="34929"/>
                      <a:pt x="7762" y="35548"/>
                      <a:pt x="7728" y="36133"/>
                    </a:cubicBezTo>
                    <a:cubicBezTo>
                      <a:pt x="7704" y="36543"/>
                      <a:pt x="7673" y="36926"/>
                      <a:pt x="7646" y="37321"/>
                    </a:cubicBezTo>
                    <a:cubicBezTo>
                      <a:pt x="7572" y="36848"/>
                      <a:pt x="7410" y="35935"/>
                      <a:pt x="7387" y="35858"/>
                    </a:cubicBezTo>
                    <a:cubicBezTo>
                      <a:pt x="7038" y="34688"/>
                      <a:pt x="5683" y="32626"/>
                      <a:pt x="4317" y="32594"/>
                    </a:cubicBezTo>
                    <a:cubicBezTo>
                      <a:pt x="4304" y="32594"/>
                      <a:pt x="4291" y="32593"/>
                      <a:pt x="4279" y="32593"/>
                    </a:cubicBezTo>
                    <a:cubicBezTo>
                      <a:pt x="3311" y="32593"/>
                      <a:pt x="2638" y="33462"/>
                      <a:pt x="2710" y="34395"/>
                    </a:cubicBezTo>
                    <a:cubicBezTo>
                      <a:pt x="2788" y="35335"/>
                      <a:pt x="3627" y="36198"/>
                      <a:pt x="4394" y="36690"/>
                    </a:cubicBezTo>
                    <a:cubicBezTo>
                      <a:pt x="5242" y="37232"/>
                      <a:pt x="7360" y="37550"/>
                      <a:pt x="7626" y="37588"/>
                    </a:cubicBezTo>
                    <a:cubicBezTo>
                      <a:pt x="7576" y="38234"/>
                      <a:pt x="7526" y="38862"/>
                      <a:pt x="7464" y="39454"/>
                    </a:cubicBezTo>
                    <a:cubicBezTo>
                      <a:pt x="7410" y="39984"/>
                      <a:pt x="7356" y="40488"/>
                      <a:pt x="7297" y="40964"/>
                    </a:cubicBezTo>
                    <a:lnTo>
                      <a:pt x="8122" y="41196"/>
                    </a:lnTo>
                    <a:cubicBezTo>
                      <a:pt x="8176" y="40670"/>
                      <a:pt x="8226" y="40116"/>
                      <a:pt x="8269" y="39528"/>
                    </a:cubicBezTo>
                    <a:cubicBezTo>
                      <a:pt x="8323" y="38869"/>
                      <a:pt x="8366" y="38157"/>
                      <a:pt x="8405" y="37445"/>
                    </a:cubicBezTo>
                    <a:cubicBezTo>
                      <a:pt x="9090" y="37371"/>
                      <a:pt x="9772" y="37259"/>
                      <a:pt x="10441" y="37104"/>
                    </a:cubicBezTo>
                    <a:cubicBezTo>
                      <a:pt x="10913" y="38025"/>
                      <a:pt x="12396" y="39365"/>
                      <a:pt x="12589" y="39535"/>
                    </a:cubicBezTo>
                    <a:cubicBezTo>
                      <a:pt x="12198" y="40046"/>
                      <a:pt x="11812" y="40541"/>
                      <a:pt x="11421" y="41002"/>
                    </a:cubicBezTo>
                    <a:cubicBezTo>
                      <a:pt x="11157" y="41320"/>
                      <a:pt x="10906" y="41622"/>
                      <a:pt x="10665" y="41912"/>
                    </a:cubicBezTo>
                    <a:lnTo>
                      <a:pt x="11541" y="42160"/>
                    </a:lnTo>
                    <a:cubicBezTo>
                      <a:pt x="11707" y="41947"/>
                      <a:pt x="11877" y="41734"/>
                      <a:pt x="12055" y="41510"/>
                    </a:cubicBezTo>
                    <a:cubicBezTo>
                      <a:pt x="12462" y="40987"/>
                      <a:pt x="12884" y="40425"/>
                      <a:pt x="13313" y="39845"/>
                    </a:cubicBezTo>
                    <a:cubicBezTo>
                      <a:pt x="13545" y="39969"/>
                      <a:pt x="15462" y="40948"/>
                      <a:pt x="16461" y="40999"/>
                    </a:cubicBezTo>
                    <a:cubicBezTo>
                      <a:pt x="16550" y="41003"/>
                      <a:pt x="16641" y="41006"/>
                      <a:pt x="16734" y="41006"/>
                    </a:cubicBezTo>
                    <a:cubicBezTo>
                      <a:pt x="17597" y="41006"/>
                      <a:pt x="18608" y="40783"/>
                      <a:pt x="19170" y="40112"/>
                    </a:cubicBezTo>
                    <a:cubicBezTo>
                      <a:pt x="19790" y="39373"/>
                      <a:pt x="19728" y="38274"/>
                      <a:pt x="18915" y="37716"/>
                    </a:cubicBezTo>
                    <a:cubicBezTo>
                      <a:pt x="18606" y="37507"/>
                      <a:pt x="18210" y="37421"/>
                      <a:pt x="17778" y="37421"/>
                    </a:cubicBezTo>
                    <a:cubicBezTo>
                      <a:pt x="16625" y="37421"/>
                      <a:pt x="15215" y="38037"/>
                      <a:pt x="14514" y="38583"/>
                    </a:cubicBezTo>
                    <a:cubicBezTo>
                      <a:pt x="14455" y="38626"/>
                      <a:pt x="13894" y="39167"/>
                      <a:pt x="13538" y="39528"/>
                    </a:cubicBezTo>
                    <a:cubicBezTo>
                      <a:pt x="13712" y="39287"/>
                      <a:pt x="13883" y="39060"/>
                      <a:pt x="14060" y="38811"/>
                    </a:cubicBezTo>
                    <a:cubicBezTo>
                      <a:pt x="14413" y="38324"/>
                      <a:pt x="14750" y="37836"/>
                      <a:pt x="15114" y="37294"/>
                    </a:cubicBezTo>
                    <a:lnTo>
                      <a:pt x="15616" y="36496"/>
                    </a:lnTo>
                    <a:cubicBezTo>
                      <a:pt x="15791" y="36233"/>
                      <a:pt x="15946" y="35935"/>
                      <a:pt x="16109" y="35649"/>
                    </a:cubicBezTo>
                    <a:cubicBezTo>
                      <a:pt x="16481" y="34983"/>
                      <a:pt x="16821" y="34290"/>
                      <a:pt x="17154" y="33585"/>
                    </a:cubicBezTo>
                    <a:cubicBezTo>
                      <a:pt x="17580" y="33891"/>
                      <a:pt x="19105" y="34952"/>
                      <a:pt x="20011" y="35149"/>
                    </a:cubicBezTo>
                    <a:cubicBezTo>
                      <a:pt x="20320" y="35215"/>
                      <a:pt x="20660" y="35256"/>
                      <a:pt x="21004" y="35256"/>
                    </a:cubicBezTo>
                    <a:cubicBezTo>
                      <a:pt x="21667" y="35256"/>
                      <a:pt x="22342" y="35103"/>
                      <a:pt x="22822" y="34684"/>
                    </a:cubicBezTo>
                    <a:cubicBezTo>
                      <a:pt x="23545" y="34046"/>
                      <a:pt x="23653" y="32946"/>
                      <a:pt x="22929" y="32277"/>
                    </a:cubicBezTo>
                    <a:cubicBezTo>
                      <a:pt x="22536" y="31910"/>
                      <a:pt x="21924" y="31768"/>
                      <a:pt x="21261" y="31768"/>
                    </a:cubicBezTo>
                    <a:cubicBezTo>
                      <a:pt x="20240" y="31768"/>
                      <a:pt x="19098" y="32104"/>
                      <a:pt x="18450" y="32470"/>
                    </a:cubicBezTo>
                    <a:cubicBezTo>
                      <a:pt x="18385" y="32509"/>
                      <a:pt x="17669" y="33020"/>
                      <a:pt x="17278" y="33310"/>
                    </a:cubicBezTo>
                    <a:cubicBezTo>
                      <a:pt x="17475" y="32888"/>
                      <a:pt x="17669" y="32463"/>
                      <a:pt x="17855" y="32025"/>
                    </a:cubicBezTo>
                    <a:cubicBezTo>
                      <a:pt x="18381" y="30767"/>
                      <a:pt x="18880" y="29474"/>
                      <a:pt x="19379" y="28184"/>
                    </a:cubicBezTo>
                    <a:cubicBezTo>
                      <a:pt x="19534" y="27794"/>
                      <a:pt x="19690" y="27403"/>
                      <a:pt x="19844" y="27012"/>
                    </a:cubicBezTo>
                    <a:cubicBezTo>
                      <a:pt x="19995" y="27124"/>
                      <a:pt x="21800" y="28432"/>
                      <a:pt x="22798" y="28642"/>
                    </a:cubicBezTo>
                    <a:cubicBezTo>
                      <a:pt x="23103" y="28705"/>
                      <a:pt x="23442" y="28745"/>
                      <a:pt x="23785" y="28745"/>
                    </a:cubicBezTo>
                    <a:cubicBezTo>
                      <a:pt x="24449" y="28745"/>
                      <a:pt x="25129" y="28595"/>
                      <a:pt x="25609" y="28177"/>
                    </a:cubicBezTo>
                    <a:cubicBezTo>
                      <a:pt x="26333" y="27539"/>
                      <a:pt x="26440" y="26439"/>
                      <a:pt x="25717" y="25769"/>
                    </a:cubicBezTo>
                    <a:cubicBezTo>
                      <a:pt x="25324" y="25402"/>
                      <a:pt x="24712" y="25260"/>
                      <a:pt x="24049" y="25260"/>
                    </a:cubicBezTo>
                    <a:cubicBezTo>
                      <a:pt x="23028" y="25260"/>
                      <a:pt x="21886" y="25597"/>
                      <a:pt x="21237" y="25963"/>
                    </a:cubicBezTo>
                    <a:cubicBezTo>
                      <a:pt x="21157" y="26009"/>
                      <a:pt x="20127" y="26744"/>
                      <a:pt x="19872" y="26950"/>
                    </a:cubicBezTo>
                    <a:cubicBezTo>
                      <a:pt x="20215" y="26087"/>
                      <a:pt x="20564" y="25227"/>
                      <a:pt x="20944" y="24395"/>
                    </a:cubicBezTo>
                    <a:cubicBezTo>
                      <a:pt x="21451" y="23272"/>
                      <a:pt x="22032" y="22181"/>
                      <a:pt x="22682" y="21132"/>
                    </a:cubicBezTo>
                    <a:cubicBezTo>
                      <a:pt x="22752" y="21182"/>
                      <a:pt x="24618" y="22560"/>
                      <a:pt x="25647" y="22772"/>
                    </a:cubicBezTo>
                    <a:cubicBezTo>
                      <a:pt x="25950" y="22834"/>
                      <a:pt x="26287" y="22873"/>
                      <a:pt x="26629" y="22873"/>
                    </a:cubicBezTo>
                    <a:cubicBezTo>
                      <a:pt x="27296" y="22873"/>
                      <a:pt x="27979" y="22724"/>
                      <a:pt x="28457" y="22304"/>
                    </a:cubicBezTo>
                    <a:cubicBezTo>
                      <a:pt x="29186" y="21666"/>
                      <a:pt x="29290" y="20570"/>
                      <a:pt x="28570" y="19897"/>
                    </a:cubicBezTo>
                    <a:cubicBezTo>
                      <a:pt x="28175" y="19529"/>
                      <a:pt x="27562" y="19388"/>
                      <a:pt x="26899" y="19388"/>
                    </a:cubicBezTo>
                    <a:cubicBezTo>
                      <a:pt x="25877" y="19388"/>
                      <a:pt x="24736" y="19723"/>
                      <a:pt x="24091" y="20083"/>
                    </a:cubicBezTo>
                    <a:cubicBezTo>
                      <a:pt x="24006" y="20129"/>
                      <a:pt x="22895" y="20930"/>
                      <a:pt x="22705" y="21089"/>
                    </a:cubicBezTo>
                    <a:cubicBezTo>
                      <a:pt x="22744" y="21027"/>
                      <a:pt x="22779" y="20961"/>
                      <a:pt x="22817" y="20891"/>
                    </a:cubicBezTo>
                    <a:cubicBezTo>
                      <a:pt x="23495" y="19858"/>
                      <a:pt x="24265" y="18886"/>
                      <a:pt x="25121" y="17984"/>
                    </a:cubicBezTo>
                    <a:cubicBezTo>
                      <a:pt x="25581" y="17485"/>
                      <a:pt x="26054" y="17032"/>
                      <a:pt x="26522" y="16599"/>
                    </a:cubicBezTo>
                    <a:cubicBezTo>
                      <a:pt x="26847" y="16888"/>
                      <a:pt x="28330" y="18209"/>
                      <a:pt x="29236" y="18503"/>
                    </a:cubicBezTo>
                    <a:cubicBezTo>
                      <a:pt x="29658" y="18639"/>
                      <a:pt x="30155" y="18735"/>
                      <a:pt x="30646" y="18735"/>
                    </a:cubicBezTo>
                    <a:cubicBezTo>
                      <a:pt x="31163" y="18735"/>
                      <a:pt x="31674" y="18628"/>
                      <a:pt x="32081" y="18348"/>
                    </a:cubicBezTo>
                    <a:cubicBezTo>
                      <a:pt x="32874" y="17802"/>
                      <a:pt x="33099" y="16715"/>
                      <a:pt x="32453" y="15967"/>
                    </a:cubicBezTo>
                    <a:cubicBezTo>
                      <a:pt x="32000" y="15440"/>
                      <a:pt x="31143" y="15247"/>
                      <a:pt x="30262" y="15247"/>
                    </a:cubicBezTo>
                    <a:cubicBezTo>
                      <a:pt x="29410" y="15247"/>
                      <a:pt x="28535" y="15427"/>
                      <a:pt x="27982" y="15661"/>
                    </a:cubicBezTo>
                    <a:cubicBezTo>
                      <a:pt x="27920" y="15688"/>
                      <a:pt x="27328" y="16018"/>
                      <a:pt x="26898" y="16265"/>
                    </a:cubicBezTo>
                    <a:cubicBezTo>
                      <a:pt x="27110" y="16068"/>
                      <a:pt x="27331" y="15874"/>
                      <a:pt x="27540" y="15693"/>
                    </a:cubicBezTo>
                    <a:cubicBezTo>
                      <a:pt x="28318" y="15019"/>
                      <a:pt x="29085" y="14450"/>
                      <a:pt x="29758" y="13951"/>
                    </a:cubicBezTo>
                    <a:cubicBezTo>
                      <a:pt x="30149" y="13667"/>
                      <a:pt x="30501" y="13420"/>
                      <a:pt x="30839" y="13195"/>
                    </a:cubicBezTo>
                    <a:cubicBezTo>
                      <a:pt x="31240" y="13299"/>
                      <a:pt x="32693" y="13659"/>
                      <a:pt x="33678" y="13659"/>
                    </a:cubicBezTo>
                    <a:cubicBezTo>
                      <a:pt x="33834" y="13659"/>
                      <a:pt x="33979" y="13650"/>
                      <a:pt x="34105" y="13629"/>
                    </a:cubicBezTo>
                    <a:cubicBezTo>
                      <a:pt x="35031" y="13478"/>
                      <a:pt x="36111" y="13045"/>
                      <a:pt x="36560" y="12181"/>
                    </a:cubicBezTo>
                    <a:cubicBezTo>
                      <a:pt x="37005" y="11318"/>
                      <a:pt x="36707" y="10261"/>
                      <a:pt x="35794" y="9897"/>
                    </a:cubicBezTo>
                    <a:cubicBezTo>
                      <a:pt x="35603" y="9820"/>
                      <a:pt x="35394" y="9786"/>
                      <a:pt x="35174" y="9786"/>
                    </a:cubicBezTo>
                    <a:cubicBezTo>
                      <a:pt x="33933" y="9786"/>
                      <a:pt x="32347" y="10887"/>
                      <a:pt x="31682" y="11685"/>
                    </a:cubicBezTo>
                    <a:cubicBezTo>
                      <a:pt x="31616" y="11767"/>
                      <a:pt x="30707" y="13161"/>
                      <a:pt x="30730" y="13165"/>
                    </a:cubicBezTo>
                    <a:lnTo>
                      <a:pt x="30761" y="13165"/>
                    </a:lnTo>
                    <a:cubicBezTo>
                      <a:pt x="30432" y="13377"/>
                      <a:pt x="30083" y="13610"/>
                      <a:pt x="29708" y="13869"/>
                    </a:cubicBezTo>
                    <a:cubicBezTo>
                      <a:pt x="29019" y="14353"/>
                      <a:pt x="28245" y="14910"/>
                      <a:pt x="27444" y="15568"/>
                    </a:cubicBezTo>
                    <a:cubicBezTo>
                      <a:pt x="26572" y="16273"/>
                      <a:pt x="25740" y="17024"/>
                      <a:pt x="24959" y="17825"/>
                    </a:cubicBezTo>
                    <a:cubicBezTo>
                      <a:pt x="24076" y="18716"/>
                      <a:pt x="23274" y="19683"/>
                      <a:pt x="22561" y="20717"/>
                    </a:cubicBezTo>
                    <a:lnTo>
                      <a:pt x="22538" y="20756"/>
                    </a:lnTo>
                    <a:cubicBezTo>
                      <a:pt x="22654" y="20365"/>
                      <a:pt x="22938" y="19285"/>
                      <a:pt x="22953" y="19192"/>
                    </a:cubicBezTo>
                    <a:cubicBezTo>
                      <a:pt x="23127" y="17984"/>
                      <a:pt x="22759" y="15541"/>
                      <a:pt x="21532" y="14941"/>
                    </a:cubicBezTo>
                    <a:cubicBezTo>
                      <a:pt x="21311" y="14832"/>
                      <a:pt x="21083" y="14782"/>
                      <a:pt x="20860" y="14782"/>
                    </a:cubicBezTo>
                    <a:cubicBezTo>
                      <a:pt x="20191" y="14782"/>
                      <a:pt x="19569" y="15236"/>
                      <a:pt x="19322" y="15902"/>
                    </a:cubicBezTo>
                    <a:cubicBezTo>
                      <a:pt x="18989" y="16788"/>
                      <a:pt x="19395" y="17923"/>
                      <a:pt x="19887" y="18693"/>
                    </a:cubicBezTo>
                    <a:cubicBezTo>
                      <a:pt x="20440" y="19560"/>
                      <a:pt x="22314" y="20775"/>
                      <a:pt x="22461" y="20872"/>
                    </a:cubicBezTo>
                    <a:cubicBezTo>
                      <a:pt x="21764" y="21941"/>
                      <a:pt x="21141" y="23056"/>
                      <a:pt x="20592" y="24209"/>
                    </a:cubicBezTo>
                    <a:cubicBezTo>
                      <a:pt x="20267" y="24875"/>
                      <a:pt x="19965" y="25564"/>
                      <a:pt x="19663" y="26253"/>
                    </a:cubicBezTo>
                    <a:cubicBezTo>
                      <a:pt x="19756" y="25916"/>
                      <a:pt x="19829" y="25618"/>
                      <a:pt x="19836" y="25576"/>
                    </a:cubicBezTo>
                    <a:cubicBezTo>
                      <a:pt x="20015" y="24364"/>
                      <a:pt x="19639" y="21925"/>
                      <a:pt x="18412" y="21321"/>
                    </a:cubicBezTo>
                    <a:cubicBezTo>
                      <a:pt x="18192" y="21213"/>
                      <a:pt x="17966" y="21163"/>
                      <a:pt x="17744" y="21163"/>
                    </a:cubicBezTo>
                    <a:cubicBezTo>
                      <a:pt x="17075" y="21163"/>
                      <a:pt x="16452" y="21615"/>
                      <a:pt x="16205" y="22281"/>
                    </a:cubicBezTo>
                    <a:cubicBezTo>
                      <a:pt x="15877" y="23167"/>
                      <a:pt x="16279" y="24305"/>
                      <a:pt x="16770" y="25072"/>
                    </a:cubicBezTo>
                    <a:cubicBezTo>
                      <a:pt x="17262" y="25843"/>
                      <a:pt x="18845" y="26923"/>
                      <a:pt x="19263" y="27198"/>
                    </a:cubicBezTo>
                    <a:cubicBezTo>
                      <a:pt x="19155" y="27464"/>
                      <a:pt x="19039" y="27732"/>
                      <a:pt x="18931" y="27995"/>
                    </a:cubicBezTo>
                    <a:cubicBezTo>
                      <a:pt x="18400" y="29272"/>
                      <a:pt x="17878" y="30550"/>
                      <a:pt x="17328" y="31789"/>
                    </a:cubicBezTo>
                    <a:cubicBezTo>
                      <a:pt x="17131" y="32226"/>
                      <a:pt x="16926" y="32649"/>
                      <a:pt x="16720" y="33071"/>
                    </a:cubicBezTo>
                    <a:cubicBezTo>
                      <a:pt x="16797" y="32772"/>
                      <a:pt x="16863" y="32521"/>
                      <a:pt x="16867" y="32486"/>
                    </a:cubicBezTo>
                    <a:cubicBezTo>
                      <a:pt x="17045" y="31274"/>
                      <a:pt x="16674" y="28835"/>
                      <a:pt x="15446" y="28231"/>
                    </a:cubicBezTo>
                    <a:cubicBezTo>
                      <a:pt x="15226" y="28123"/>
                      <a:pt x="14999" y="28074"/>
                      <a:pt x="14777" y="28074"/>
                    </a:cubicBezTo>
                    <a:cubicBezTo>
                      <a:pt x="14106" y="28074"/>
                      <a:pt x="13483" y="28526"/>
                      <a:pt x="13236" y="29192"/>
                    </a:cubicBezTo>
                    <a:cubicBezTo>
                      <a:pt x="12907" y="30082"/>
                      <a:pt x="13313" y="31216"/>
                      <a:pt x="13801" y="31983"/>
                    </a:cubicBezTo>
                    <a:cubicBezTo>
                      <a:pt x="14292" y="32753"/>
                      <a:pt x="15725" y="33728"/>
                      <a:pt x="16220" y="34061"/>
                    </a:cubicBezTo>
                    <a:cubicBezTo>
                      <a:pt x="15996" y="34487"/>
                      <a:pt x="15775" y="34917"/>
                      <a:pt x="15539" y="35320"/>
                    </a:cubicBezTo>
                    <a:cubicBezTo>
                      <a:pt x="15369" y="35590"/>
                      <a:pt x="15230" y="35865"/>
                      <a:pt x="15048" y="36128"/>
                    </a:cubicBezTo>
                    <a:lnTo>
                      <a:pt x="14521" y="36911"/>
                    </a:lnTo>
                    <a:cubicBezTo>
                      <a:pt x="14173" y="37398"/>
                      <a:pt x="13813" y="37906"/>
                      <a:pt x="13461" y="38374"/>
                    </a:cubicBezTo>
                    <a:cubicBezTo>
                      <a:pt x="13217" y="38703"/>
                      <a:pt x="12977" y="39008"/>
                      <a:pt x="12741" y="39319"/>
                    </a:cubicBezTo>
                    <a:cubicBezTo>
                      <a:pt x="12934" y="38889"/>
                      <a:pt x="13306" y="38033"/>
                      <a:pt x="13325" y="37952"/>
                    </a:cubicBezTo>
                    <a:cubicBezTo>
                      <a:pt x="13604" y="36914"/>
                      <a:pt x="13608" y="35819"/>
                      <a:pt x="13340" y="34777"/>
                    </a:cubicBezTo>
                    <a:cubicBezTo>
                      <a:pt x="13375" y="34665"/>
                      <a:pt x="13402" y="34545"/>
                      <a:pt x="13414" y="34429"/>
                    </a:cubicBezTo>
                    <a:cubicBezTo>
                      <a:pt x="13526" y="33489"/>
                      <a:pt x="12868" y="32583"/>
                      <a:pt x="11881" y="32571"/>
                    </a:cubicBezTo>
                    <a:cubicBezTo>
                      <a:pt x="11875" y="32571"/>
                      <a:pt x="11868" y="32571"/>
                      <a:pt x="11862" y="32571"/>
                    </a:cubicBezTo>
                    <a:cubicBezTo>
                      <a:pt x="10501" y="32571"/>
                      <a:pt x="9077" y="34566"/>
                      <a:pt x="8687" y="35718"/>
                    </a:cubicBezTo>
                    <a:cubicBezTo>
                      <a:pt x="8664" y="35784"/>
                      <a:pt x="8494" y="36555"/>
                      <a:pt x="8401" y="37042"/>
                    </a:cubicBezTo>
                    <a:cubicBezTo>
                      <a:pt x="8412" y="36748"/>
                      <a:pt x="8432" y="36453"/>
                      <a:pt x="8439" y="36156"/>
                    </a:cubicBezTo>
                    <a:cubicBezTo>
                      <a:pt x="8467" y="35556"/>
                      <a:pt x="8471" y="34956"/>
                      <a:pt x="8482" y="34309"/>
                    </a:cubicBezTo>
                    <a:cubicBezTo>
                      <a:pt x="8482" y="34000"/>
                      <a:pt x="8471" y="33682"/>
                      <a:pt x="8462" y="33364"/>
                    </a:cubicBezTo>
                    <a:cubicBezTo>
                      <a:pt x="8459" y="33047"/>
                      <a:pt x="8424" y="32718"/>
                      <a:pt x="8405" y="32389"/>
                    </a:cubicBezTo>
                    <a:cubicBezTo>
                      <a:pt x="8346" y="31630"/>
                      <a:pt x="8250" y="30864"/>
                      <a:pt x="8137" y="30094"/>
                    </a:cubicBezTo>
                    <a:lnTo>
                      <a:pt x="8137" y="30094"/>
                    </a:lnTo>
                    <a:cubicBezTo>
                      <a:pt x="8290" y="30099"/>
                      <a:pt x="8554" y="30107"/>
                      <a:pt x="8874" y="30107"/>
                    </a:cubicBezTo>
                    <a:cubicBezTo>
                      <a:pt x="9659" y="30107"/>
                      <a:pt x="10776" y="30060"/>
                      <a:pt x="11382" y="29819"/>
                    </a:cubicBezTo>
                    <a:cubicBezTo>
                      <a:pt x="12234" y="29478"/>
                      <a:pt x="13213" y="28812"/>
                      <a:pt x="13468" y="27879"/>
                    </a:cubicBezTo>
                    <a:cubicBezTo>
                      <a:pt x="13728" y="26946"/>
                      <a:pt x="13205" y="25974"/>
                      <a:pt x="12234" y="25811"/>
                    </a:cubicBezTo>
                    <a:cubicBezTo>
                      <a:pt x="12154" y="25798"/>
                      <a:pt x="12074" y="25792"/>
                      <a:pt x="11993" y="25792"/>
                    </a:cubicBezTo>
                    <a:cubicBezTo>
                      <a:pt x="10685" y="25792"/>
                      <a:pt x="9127" y="27416"/>
                      <a:pt x="8602" y="28436"/>
                    </a:cubicBezTo>
                    <a:cubicBezTo>
                      <a:pt x="8567" y="28506"/>
                      <a:pt x="8250" y="29331"/>
                      <a:pt x="8083" y="29783"/>
                    </a:cubicBezTo>
                    <a:cubicBezTo>
                      <a:pt x="8014" y="29323"/>
                      <a:pt x="7944" y="28863"/>
                      <a:pt x="7855" y="28398"/>
                    </a:cubicBezTo>
                    <a:cubicBezTo>
                      <a:pt x="7599" y="27055"/>
                      <a:pt x="7301" y="25699"/>
                      <a:pt x="7007" y="24352"/>
                    </a:cubicBezTo>
                    <a:cubicBezTo>
                      <a:pt x="6918" y="23938"/>
                      <a:pt x="6837" y="23524"/>
                      <a:pt x="6748" y="23110"/>
                    </a:cubicBezTo>
                    <a:lnTo>
                      <a:pt x="6748" y="23110"/>
                    </a:lnTo>
                    <a:cubicBezTo>
                      <a:pt x="6821" y="23114"/>
                      <a:pt x="7167" y="23130"/>
                      <a:pt x="7622" y="23130"/>
                    </a:cubicBezTo>
                    <a:cubicBezTo>
                      <a:pt x="8403" y="23130"/>
                      <a:pt x="9506" y="23082"/>
                      <a:pt x="10108" y="22842"/>
                    </a:cubicBezTo>
                    <a:cubicBezTo>
                      <a:pt x="10956" y="22502"/>
                      <a:pt x="11939" y="21832"/>
                      <a:pt x="12195" y="20903"/>
                    </a:cubicBezTo>
                    <a:cubicBezTo>
                      <a:pt x="12454" y="19970"/>
                      <a:pt x="11932" y="18995"/>
                      <a:pt x="10960" y="18832"/>
                    </a:cubicBezTo>
                    <a:cubicBezTo>
                      <a:pt x="10880" y="18819"/>
                      <a:pt x="10800" y="18813"/>
                      <a:pt x="10718" y="18813"/>
                    </a:cubicBezTo>
                    <a:cubicBezTo>
                      <a:pt x="9410" y="18813"/>
                      <a:pt x="7854" y="20437"/>
                      <a:pt x="7329" y="21461"/>
                    </a:cubicBezTo>
                    <a:cubicBezTo>
                      <a:pt x="7286" y="21541"/>
                      <a:pt x="6833" y="22726"/>
                      <a:pt x="6740" y="23036"/>
                    </a:cubicBezTo>
                    <a:cubicBezTo>
                      <a:pt x="6547" y="22127"/>
                      <a:pt x="6368" y="21216"/>
                      <a:pt x="6229" y="20315"/>
                    </a:cubicBezTo>
                    <a:cubicBezTo>
                      <a:pt x="6032" y="19095"/>
                      <a:pt x="5912" y="17864"/>
                      <a:pt x="5877" y="16633"/>
                    </a:cubicBezTo>
                    <a:cubicBezTo>
                      <a:pt x="5909" y="16633"/>
                      <a:pt x="6264" y="16650"/>
                      <a:pt x="6744" y="16650"/>
                    </a:cubicBezTo>
                    <a:cubicBezTo>
                      <a:pt x="7528" y="16650"/>
                      <a:pt x="8649" y="16604"/>
                      <a:pt x="9257" y="16362"/>
                    </a:cubicBezTo>
                    <a:cubicBezTo>
                      <a:pt x="10104" y="16022"/>
                      <a:pt x="11087" y="15355"/>
                      <a:pt x="11343" y="14426"/>
                    </a:cubicBezTo>
                    <a:cubicBezTo>
                      <a:pt x="11598" y="13493"/>
                      <a:pt x="11080" y="12518"/>
                      <a:pt x="10108" y="12355"/>
                    </a:cubicBezTo>
                    <a:cubicBezTo>
                      <a:pt x="10028" y="12342"/>
                      <a:pt x="9948" y="12336"/>
                      <a:pt x="9866" y="12336"/>
                    </a:cubicBezTo>
                    <a:cubicBezTo>
                      <a:pt x="8558" y="12336"/>
                      <a:pt x="7001" y="13960"/>
                      <a:pt x="6473" y="14980"/>
                    </a:cubicBezTo>
                    <a:cubicBezTo>
                      <a:pt x="6430" y="15069"/>
                      <a:pt x="5943" y="16350"/>
                      <a:pt x="5873" y="16583"/>
                    </a:cubicBezTo>
                    <a:cubicBezTo>
                      <a:pt x="5873" y="16513"/>
                      <a:pt x="5861" y="16436"/>
                      <a:pt x="5861" y="16366"/>
                    </a:cubicBezTo>
                    <a:cubicBezTo>
                      <a:pt x="5857" y="15127"/>
                      <a:pt x="5962" y="13892"/>
                      <a:pt x="6179" y="12673"/>
                    </a:cubicBezTo>
                    <a:cubicBezTo>
                      <a:pt x="6287" y="11999"/>
                      <a:pt x="6430" y="11360"/>
                      <a:pt x="6586" y="10741"/>
                    </a:cubicBezTo>
                    <a:cubicBezTo>
                      <a:pt x="6882" y="10787"/>
                      <a:pt x="7926" y="10936"/>
                      <a:pt x="8842" y="10936"/>
                    </a:cubicBezTo>
                    <a:cubicBezTo>
                      <a:pt x="9242" y="10936"/>
                      <a:pt x="9617" y="10907"/>
                      <a:pt x="9895" y="10830"/>
                    </a:cubicBezTo>
                    <a:cubicBezTo>
                      <a:pt x="10778" y="10586"/>
                      <a:pt x="11827" y="10029"/>
                      <a:pt x="12183" y="9130"/>
                    </a:cubicBezTo>
                    <a:cubicBezTo>
                      <a:pt x="12539" y="8232"/>
                      <a:pt x="12129" y="7206"/>
                      <a:pt x="11185" y="6940"/>
                    </a:cubicBezTo>
                    <a:cubicBezTo>
                      <a:pt x="11050" y="6901"/>
                      <a:pt x="10908" y="6884"/>
                      <a:pt x="10763" y="6884"/>
                    </a:cubicBezTo>
                    <a:cubicBezTo>
                      <a:pt x="9490" y="6884"/>
                      <a:pt x="7890" y="8240"/>
                      <a:pt x="7278" y="9154"/>
                    </a:cubicBezTo>
                    <a:cubicBezTo>
                      <a:pt x="7240" y="9208"/>
                      <a:pt x="6926" y="9811"/>
                      <a:pt x="6705" y="10253"/>
                    </a:cubicBezTo>
                    <a:cubicBezTo>
                      <a:pt x="6779" y="9979"/>
                      <a:pt x="6852" y="9688"/>
                      <a:pt x="6926" y="9425"/>
                    </a:cubicBezTo>
                    <a:cubicBezTo>
                      <a:pt x="7208" y="8430"/>
                      <a:pt x="7526" y="7535"/>
                      <a:pt x="7817" y="6742"/>
                    </a:cubicBezTo>
                    <a:cubicBezTo>
                      <a:pt x="7983" y="6297"/>
                      <a:pt x="8146" y="5894"/>
                      <a:pt x="8300" y="5519"/>
                    </a:cubicBezTo>
                    <a:cubicBezTo>
                      <a:pt x="8753" y="5364"/>
                      <a:pt x="10581" y="4717"/>
                      <a:pt x="11265" y="4079"/>
                    </a:cubicBezTo>
                    <a:cubicBezTo>
                      <a:pt x="11951" y="3440"/>
                      <a:pt x="12609" y="2480"/>
                      <a:pt x="12512" y="1519"/>
                    </a:cubicBezTo>
                    <a:cubicBezTo>
                      <a:pt x="12422" y="664"/>
                      <a:pt x="11757" y="0"/>
                      <a:pt x="109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" name="Google Shape;1527;p49"/>
              <p:cNvSpPr/>
              <p:nvPr/>
            </p:nvSpPr>
            <p:spPr>
              <a:xfrm>
                <a:off x="1119900" y="7293575"/>
                <a:ext cx="99225" cy="159425"/>
              </a:xfrm>
              <a:custGeom>
                <a:avLst/>
                <a:gdLst/>
                <a:ahLst/>
                <a:cxnLst/>
                <a:rect l="l" t="t" r="r" b="b"/>
                <a:pathLst>
                  <a:path w="3969" h="6377" extrusionOk="0">
                    <a:moveTo>
                      <a:pt x="1933" y="1"/>
                    </a:moveTo>
                    <a:cubicBezTo>
                      <a:pt x="1406" y="1"/>
                      <a:pt x="881" y="267"/>
                      <a:pt x="550" y="729"/>
                    </a:cubicBezTo>
                    <a:cubicBezTo>
                      <a:pt x="0" y="1499"/>
                      <a:pt x="89" y="2695"/>
                      <a:pt x="356" y="3570"/>
                    </a:cubicBezTo>
                    <a:cubicBezTo>
                      <a:pt x="677" y="4592"/>
                      <a:pt x="2292" y="6377"/>
                      <a:pt x="2292" y="6377"/>
                    </a:cubicBezTo>
                    <a:cubicBezTo>
                      <a:pt x="2292" y="6377"/>
                      <a:pt x="2292" y="6377"/>
                      <a:pt x="2293" y="6377"/>
                    </a:cubicBezTo>
                    <a:cubicBezTo>
                      <a:pt x="2318" y="6377"/>
                      <a:pt x="3144" y="4955"/>
                      <a:pt x="3186" y="4863"/>
                    </a:cubicBezTo>
                    <a:cubicBezTo>
                      <a:pt x="3674" y="3740"/>
                      <a:pt x="3968" y="1290"/>
                      <a:pt x="2938" y="384"/>
                    </a:cubicBezTo>
                    <a:cubicBezTo>
                      <a:pt x="2641" y="121"/>
                      <a:pt x="2286" y="1"/>
                      <a:pt x="193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" name="Google Shape;1528;p49"/>
              <p:cNvSpPr/>
              <p:nvPr/>
            </p:nvSpPr>
            <p:spPr>
              <a:xfrm>
                <a:off x="369450" y="6472700"/>
                <a:ext cx="78300" cy="91350"/>
              </a:xfrm>
              <a:custGeom>
                <a:avLst/>
                <a:gdLst/>
                <a:ahLst/>
                <a:cxnLst/>
                <a:rect l="l" t="t" r="r" b="b"/>
                <a:pathLst>
                  <a:path w="3132" h="3654" extrusionOk="0">
                    <a:moveTo>
                      <a:pt x="1125" y="1"/>
                    </a:moveTo>
                    <a:cubicBezTo>
                      <a:pt x="571" y="1"/>
                      <a:pt x="93" y="416"/>
                      <a:pt x="32" y="979"/>
                    </a:cubicBezTo>
                    <a:cubicBezTo>
                      <a:pt x="24" y="1022"/>
                      <a:pt x="24" y="1060"/>
                      <a:pt x="24" y="1099"/>
                    </a:cubicBezTo>
                    <a:cubicBezTo>
                      <a:pt x="1" y="1757"/>
                      <a:pt x="504" y="2392"/>
                      <a:pt x="984" y="2787"/>
                    </a:cubicBezTo>
                    <a:cubicBezTo>
                      <a:pt x="1549" y="3247"/>
                      <a:pt x="3132" y="3654"/>
                      <a:pt x="3132" y="3654"/>
                    </a:cubicBezTo>
                    <a:cubicBezTo>
                      <a:pt x="3132" y="3654"/>
                      <a:pt x="3082" y="2527"/>
                      <a:pt x="3071" y="2457"/>
                    </a:cubicBezTo>
                    <a:cubicBezTo>
                      <a:pt x="2931" y="1637"/>
                      <a:pt x="2172" y="139"/>
                      <a:pt x="1247" y="7"/>
                    </a:cubicBezTo>
                    <a:cubicBezTo>
                      <a:pt x="1206" y="3"/>
                      <a:pt x="1166" y="1"/>
                      <a:pt x="112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49"/>
              <p:cNvSpPr/>
              <p:nvPr/>
            </p:nvSpPr>
            <p:spPr>
              <a:xfrm>
                <a:off x="337800" y="6384625"/>
                <a:ext cx="629575" cy="717925"/>
              </a:xfrm>
              <a:custGeom>
                <a:avLst/>
                <a:gdLst/>
                <a:ahLst/>
                <a:cxnLst/>
                <a:rect l="l" t="t" r="r" b="b"/>
                <a:pathLst>
                  <a:path w="25183" h="28717" extrusionOk="0">
                    <a:moveTo>
                      <a:pt x="7407" y="1"/>
                    </a:moveTo>
                    <a:cubicBezTo>
                      <a:pt x="7381" y="1"/>
                      <a:pt x="7355" y="2"/>
                      <a:pt x="7329" y="3"/>
                    </a:cubicBezTo>
                    <a:cubicBezTo>
                      <a:pt x="7290" y="7"/>
                      <a:pt x="7251" y="11"/>
                      <a:pt x="7213" y="19"/>
                    </a:cubicBezTo>
                    <a:cubicBezTo>
                      <a:pt x="6299" y="212"/>
                      <a:pt x="5649" y="1753"/>
                      <a:pt x="5552" y="2578"/>
                    </a:cubicBezTo>
                    <a:cubicBezTo>
                      <a:pt x="5552" y="2651"/>
                      <a:pt x="5552" y="3778"/>
                      <a:pt x="5568" y="3778"/>
                    </a:cubicBezTo>
                    <a:cubicBezTo>
                      <a:pt x="5568" y="3778"/>
                      <a:pt x="5568" y="3778"/>
                      <a:pt x="5568" y="3778"/>
                    </a:cubicBezTo>
                    <a:lnTo>
                      <a:pt x="5583" y="3778"/>
                    </a:lnTo>
                    <a:cubicBezTo>
                      <a:pt x="5478" y="4022"/>
                      <a:pt x="5366" y="4281"/>
                      <a:pt x="5254" y="4572"/>
                    </a:cubicBezTo>
                    <a:cubicBezTo>
                      <a:pt x="5045" y="5106"/>
                      <a:pt x="4812" y="5710"/>
                      <a:pt x="4607" y="6391"/>
                    </a:cubicBezTo>
                    <a:cubicBezTo>
                      <a:pt x="4375" y="7115"/>
                      <a:pt x="4185" y="7854"/>
                      <a:pt x="4038" y="8601"/>
                    </a:cubicBezTo>
                    <a:cubicBezTo>
                      <a:pt x="3876" y="9437"/>
                      <a:pt x="3783" y="10289"/>
                      <a:pt x="3767" y="11141"/>
                    </a:cubicBezTo>
                    <a:lnTo>
                      <a:pt x="3767" y="11172"/>
                    </a:lnTo>
                    <a:cubicBezTo>
                      <a:pt x="3686" y="10913"/>
                      <a:pt x="3442" y="10197"/>
                      <a:pt x="3415" y="10134"/>
                    </a:cubicBezTo>
                    <a:cubicBezTo>
                      <a:pt x="3079" y="9414"/>
                      <a:pt x="2036" y="8245"/>
                      <a:pt x="1138" y="8245"/>
                    </a:cubicBezTo>
                    <a:cubicBezTo>
                      <a:pt x="1095" y="8245"/>
                      <a:pt x="1053" y="8247"/>
                      <a:pt x="1011" y="8253"/>
                    </a:cubicBezTo>
                    <a:cubicBezTo>
                      <a:pt x="411" y="8349"/>
                      <a:pt x="1" y="8915"/>
                      <a:pt x="93" y="9516"/>
                    </a:cubicBezTo>
                    <a:cubicBezTo>
                      <a:pt x="101" y="9550"/>
                      <a:pt x="109" y="9585"/>
                      <a:pt x="117" y="9620"/>
                    </a:cubicBezTo>
                    <a:cubicBezTo>
                      <a:pt x="291" y="10293"/>
                      <a:pt x="945" y="10770"/>
                      <a:pt x="1510" y="11021"/>
                    </a:cubicBezTo>
                    <a:cubicBezTo>
                      <a:pt x="2063" y="11267"/>
                      <a:pt x="3264" y="11293"/>
                      <a:pt x="3667" y="11293"/>
                    </a:cubicBezTo>
                    <a:cubicBezTo>
                      <a:pt x="3733" y="11293"/>
                      <a:pt x="3777" y="11292"/>
                      <a:pt x="3794" y="11292"/>
                    </a:cubicBezTo>
                    <a:cubicBezTo>
                      <a:pt x="3802" y="12163"/>
                      <a:pt x="3864" y="13030"/>
                      <a:pt x="3988" y="13890"/>
                    </a:cubicBezTo>
                    <a:cubicBezTo>
                      <a:pt x="4054" y="14393"/>
                      <a:pt x="4139" y="14896"/>
                      <a:pt x="4232" y="15399"/>
                    </a:cubicBezTo>
                    <a:cubicBezTo>
                      <a:pt x="4155" y="15175"/>
                      <a:pt x="4085" y="14978"/>
                      <a:pt x="4073" y="14951"/>
                    </a:cubicBezTo>
                    <a:cubicBezTo>
                      <a:pt x="3733" y="14230"/>
                      <a:pt x="2692" y="13061"/>
                      <a:pt x="1796" y="13061"/>
                    </a:cubicBezTo>
                    <a:cubicBezTo>
                      <a:pt x="1754" y="13061"/>
                      <a:pt x="1711" y="13064"/>
                      <a:pt x="1669" y="13069"/>
                    </a:cubicBezTo>
                    <a:cubicBezTo>
                      <a:pt x="1065" y="13158"/>
                      <a:pt x="647" y="13720"/>
                      <a:pt x="736" y="14319"/>
                    </a:cubicBezTo>
                    <a:cubicBezTo>
                      <a:pt x="740" y="14362"/>
                      <a:pt x="751" y="14404"/>
                      <a:pt x="763" y="14447"/>
                    </a:cubicBezTo>
                    <a:cubicBezTo>
                      <a:pt x="910" y="15085"/>
                      <a:pt x="1564" y="15566"/>
                      <a:pt x="2130" y="15814"/>
                    </a:cubicBezTo>
                    <a:cubicBezTo>
                      <a:pt x="2695" y="16061"/>
                      <a:pt x="3999" y="16084"/>
                      <a:pt x="4344" y="16084"/>
                    </a:cubicBezTo>
                    <a:cubicBezTo>
                      <a:pt x="4379" y="16282"/>
                      <a:pt x="4414" y="16475"/>
                      <a:pt x="4453" y="16670"/>
                    </a:cubicBezTo>
                    <a:cubicBezTo>
                      <a:pt x="4630" y="17594"/>
                      <a:pt x="4812" y="18516"/>
                      <a:pt x="4967" y="19425"/>
                    </a:cubicBezTo>
                    <a:cubicBezTo>
                      <a:pt x="5018" y="19747"/>
                      <a:pt x="5060" y="20065"/>
                      <a:pt x="5103" y="20386"/>
                    </a:cubicBezTo>
                    <a:cubicBezTo>
                      <a:pt x="5037" y="20188"/>
                      <a:pt x="4979" y="20018"/>
                      <a:pt x="4967" y="19995"/>
                    </a:cubicBezTo>
                    <a:cubicBezTo>
                      <a:pt x="4631" y="19274"/>
                      <a:pt x="3585" y="18105"/>
                      <a:pt x="2686" y="18105"/>
                    </a:cubicBezTo>
                    <a:cubicBezTo>
                      <a:pt x="2643" y="18105"/>
                      <a:pt x="2601" y="18108"/>
                      <a:pt x="2559" y="18113"/>
                    </a:cubicBezTo>
                    <a:cubicBezTo>
                      <a:pt x="1959" y="18206"/>
                      <a:pt x="1549" y="18771"/>
                      <a:pt x="1646" y="19375"/>
                    </a:cubicBezTo>
                    <a:cubicBezTo>
                      <a:pt x="1650" y="19410"/>
                      <a:pt x="1657" y="19445"/>
                      <a:pt x="1669" y="19480"/>
                    </a:cubicBezTo>
                    <a:cubicBezTo>
                      <a:pt x="1816" y="20122"/>
                      <a:pt x="2470" y="20602"/>
                      <a:pt x="3036" y="20846"/>
                    </a:cubicBezTo>
                    <a:cubicBezTo>
                      <a:pt x="3601" y="21094"/>
                      <a:pt x="4782" y="21117"/>
                      <a:pt x="5184" y="21117"/>
                    </a:cubicBezTo>
                    <a:cubicBezTo>
                      <a:pt x="5216" y="21446"/>
                      <a:pt x="5254" y="21771"/>
                      <a:pt x="5269" y="22096"/>
                    </a:cubicBezTo>
                    <a:cubicBezTo>
                      <a:pt x="5269" y="22314"/>
                      <a:pt x="5300" y="22523"/>
                      <a:pt x="5293" y="22739"/>
                    </a:cubicBezTo>
                    <a:cubicBezTo>
                      <a:pt x="5289" y="22956"/>
                      <a:pt x="5293" y="23173"/>
                      <a:pt x="5293" y="23386"/>
                    </a:cubicBezTo>
                    <a:cubicBezTo>
                      <a:pt x="5281" y="23796"/>
                      <a:pt x="5266" y="24214"/>
                      <a:pt x="5239" y="24613"/>
                    </a:cubicBezTo>
                    <a:cubicBezTo>
                      <a:pt x="5223" y="24892"/>
                      <a:pt x="5203" y="25155"/>
                      <a:pt x="5184" y="25422"/>
                    </a:cubicBezTo>
                    <a:cubicBezTo>
                      <a:pt x="5134" y="25105"/>
                      <a:pt x="5025" y="24478"/>
                      <a:pt x="5010" y="24428"/>
                    </a:cubicBezTo>
                    <a:cubicBezTo>
                      <a:pt x="4774" y="23629"/>
                      <a:pt x="3837" y="22225"/>
                      <a:pt x="2916" y="22205"/>
                    </a:cubicBezTo>
                    <a:cubicBezTo>
                      <a:pt x="2307" y="22205"/>
                      <a:pt x="1816" y="22700"/>
                      <a:pt x="1816" y="23308"/>
                    </a:cubicBezTo>
                    <a:cubicBezTo>
                      <a:pt x="1816" y="23347"/>
                      <a:pt x="1820" y="23390"/>
                      <a:pt x="1824" y="23429"/>
                    </a:cubicBezTo>
                    <a:cubicBezTo>
                      <a:pt x="1875" y="24087"/>
                      <a:pt x="2447" y="24660"/>
                      <a:pt x="2970" y="24992"/>
                    </a:cubicBezTo>
                    <a:cubicBezTo>
                      <a:pt x="3547" y="25360"/>
                      <a:pt x="4991" y="25577"/>
                      <a:pt x="5173" y="25604"/>
                    </a:cubicBezTo>
                    <a:cubicBezTo>
                      <a:pt x="5138" y="26041"/>
                      <a:pt x="5103" y="26472"/>
                      <a:pt x="5060" y="26874"/>
                    </a:cubicBezTo>
                    <a:cubicBezTo>
                      <a:pt x="5025" y="27238"/>
                      <a:pt x="4987" y="27578"/>
                      <a:pt x="4948" y="27903"/>
                    </a:cubicBezTo>
                    <a:lnTo>
                      <a:pt x="5509" y="28058"/>
                    </a:lnTo>
                    <a:cubicBezTo>
                      <a:pt x="5544" y="27703"/>
                      <a:pt x="5579" y="27323"/>
                      <a:pt x="5610" y="26924"/>
                    </a:cubicBezTo>
                    <a:cubicBezTo>
                      <a:pt x="5645" y="26475"/>
                      <a:pt x="5675" y="25999"/>
                      <a:pt x="5703" y="25503"/>
                    </a:cubicBezTo>
                    <a:cubicBezTo>
                      <a:pt x="6168" y="25457"/>
                      <a:pt x="6632" y="25380"/>
                      <a:pt x="7089" y="25271"/>
                    </a:cubicBezTo>
                    <a:cubicBezTo>
                      <a:pt x="7410" y="25898"/>
                      <a:pt x="8425" y="26812"/>
                      <a:pt x="8556" y="26928"/>
                    </a:cubicBezTo>
                    <a:cubicBezTo>
                      <a:pt x="8285" y="27276"/>
                      <a:pt x="8018" y="27613"/>
                      <a:pt x="7758" y="27927"/>
                    </a:cubicBezTo>
                    <a:cubicBezTo>
                      <a:pt x="7585" y="28144"/>
                      <a:pt x="7414" y="28353"/>
                      <a:pt x="7247" y="28550"/>
                    </a:cubicBezTo>
                    <a:lnTo>
                      <a:pt x="7836" y="28716"/>
                    </a:lnTo>
                    <a:lnTo>
                      <a:pt x="8184" y="28271"/>
                    </a:lnTo>
                    <a:cubicBezTo>
                      <a:pt x="8459" y="27919"/>
                      <a:pt x="8750" y="27535"/>
                      <a:pt x="9040" y="27141"/>
                    </a:cubicBezTo>
                    <a:cubicBezTo>
                      <a:pt x="9202" y="27222"/>
                      <a:pt x="10503" y="27892"/>
                      <a:pt x="11189" y="27923"/>
                    </a:cubicBezTo>
                    <a:cubicBezTo>
                      <a:pt x="11244" y="27926"/>
                      <a:pt x="11301" y="27927"/>
                      <a:pt x="11359" y="27927"/>
                    </a:cubicBezTo>
                    <a:cubicBezTo>
                      <a:pt x="11948" y="27927"/>
                      <a:pt x="12647" y="27777"/>
                      <a:pt x="13031" y="27319"/>
                    </a:cubicBezTo>
                    <a:cubicBezTo>
                      <a:pt x="13438" y="26866"/>
                      <a:pt x="13403" y="26170"/>
                      <a:pt x="12954" y="25763"/>
                    </a:cubicBezTo>
                    <a:cubicBezTo>
                      <a:pt x="12922" y="25736"/>
                      <a:pt x="12892" y="25709"/>
                      <a:pt x="12857" y="25686"/>
                    </a:cubicBezTo>
                    <a:cubicBezTo>
                      <a:pt x="12647" y="25543"/>
                      <a:pt x="12376" y="25484"/>
                      <a:pt x="12081" y="25484"/>
                    </a:cubicBezTo>
                    <a:cubicBezTo>
                      <a:pt x="11296" y="25484"/>
                      <a:pt x="10336" y="25901"/>
                      <a:pt x="9861" y="26270"/>
                    </a:cubicBezTo>
                    <a:cubicBezTo>
                      <a:pt x="9822" y="26301"/>
                      <a:pt x="9438" y="26676"/>
                      <a:pt x="9202" y="26917"/>
                    </a:cubicBezTo>
                    <a:cubicBezTo>
                      <a:pt x="9318" y="26754"/>
                      <a:pt x="9438" y="26599"/>
                      <a:pt x="9559" y="26429"/>
                    </a:cubicBezTo>
                    <a:cubicBezTo>
                      <a:pt x="9799" y="26095"/>
                      <a:pt x="10027" y="25759"/>
                      <a:pt x="10274" y="25395"/>
                    </a:cubicBezTo>
                    <a:lnTo>
                      <a:pt x="10615" y="24849"/>
                    </a:lnTo>
                    <a:cubicBezTo>
                      <a:pt x="10735" y="24675"/>
                      <a:pt x="10840" y="24462"/>
                      <a:pt x="10953" y="24265"/>
                    </a:cubicBezTo>
                    <a:cubicBezTo>
                      <a:pt x="11204" y="23812"/>
                      <a:pt x="11436" y="23340"/>
                      <a:pt x="11661" y="22859"/>
                    </a:cubicBezTo>
                    <a:cubicBezTo>
                      <a:pt x="11955" y="23068"/>
                      <a:pt x="13000" y="23796"/>
                      <a:pt x="13616" y="23924"/>
                    </a:cubicBezTo>
                    <a:cubicBezTo>
                      <a:pt x="13825" y="23967"/>
                      <a:pt x="14057" y="23995"/>
                      <a:pt x="14290" y="23995"/>
                    </a:cubicBezTo>
                    <a:cubicBezTo>
                      <a:pt x="14742" y="23995"/>
                      <a:pt x="15201" y="23892"/>
                      <a:pt x="15529" y="23606"/>
                    </a:cubicBezTo>
                    <a:cubicBezTo>
                      <a:pt x="16000" y="23220"/>
                      <a:pt x="16070" y="22527"/>
                      <a:pt x="15683" y="22054"/>
                    </a:cubicBezTo>
                    <a:cubicBezTo>
                      <a:pt x="15660" y="22023"/>
                      <a:pt x="15633" y="21992"/>
                      <a:pt x="15606" y="21965"/>
                    </a:cubicBezTo>
                    <a:cubicBezTo>
                      <a:pt x="15336" y="21716"/>
                      <a:pt x="14920" y="21620"/>
                      <a:pt x="14470" y="21620"/>
                    </a:cubicBezTo>
                    <a:cubicBezTo>
                      <a:pt x="13772" y="21620"/>
                      <a:pt x="12993" y="21850"/>
                      <a:pt x="12551" y="22096"/>
                    </a:cubicBezTo>
                    <a:cubicBezTo>
                      <a:pt x="12509" y="22120"/>
                      <a:pt x="12021" y="22468"/>
                      <a:pt x="11754" y="22666"/>
                    </a:cubicBezTo>
                    <a:cubicBezTo>
                      <a:pt x="11886" y="22375"/>
                      <a:pt x="12021" y="22082"/>
                      <a:pt x="12145" y="21791"/>
                    </a:cubicBezTo>
                    <a:cubicBezTo>
                      <a:pt x="12504" y="20931"/>
                      <a:pt x="12842" y="20052"/>
                      <a:pt x="13183" y="19173"/>
                    </a:cubicBezTo>
                    <a:cubicBezTo>
                      <a:pt x="13287" y="18907"/>
                      <a:pt x="13395" y="18639"/>
                      <a:pt x="13499" y="18373"/>
                    </a:cubicBezTo>
                    <a:cubicBezTo>
                      <a:pt x="13604" y="18450"/>
                      <a:pt x="14827" y="19352"/>
                      <a:pt x="15513" y="19480"/>
                    </a:cubicBezTo>
                    <a:cubicBezTo>
                      <a:pt x="15722" y="19524"/>
                      <a:pt x="15955" y="19552"/>
                      <a:pt x="16191" y="19552"/>
                    </a:cubicBezTo>
                    <a:cubicBezTo>
                      <a:pt x="16640" y="19552"/>
                      <a:pt x="17100" y="19451"/>
                      <a:pt x="17425" y="19166"/>
                    </a:cubicBezTo>
                    <a:cubicBezTo>
                      <a:pt x="17898" y="18779"/>
                      <a:pt x="17963" y="18082"/>
                      <a:pt x="17576" y="17610"/>
                    </a:cubicBezTo>
                    <a:cubicBezTo>
                      <a:pt x="17553" y="17579"/>
                      <a:pt x="17530" y="17552"/>
                      <a:pt x="17498" y="17524"/>
                    </a:cubicBezTo>
                    <a:cubicBezTo>
                      <a:pt x="17230" y="17274"/>
                      <a:pt x="16813" y="17178"/>
                      <a:pt x="16361" y="17178"/>
                    </a:cubicBezTo>
                    <a:cubicBezTo>
                      <a:pt x="15666" y="17178"/>
                      <a:pt x="14889" y="17406"/>
                      <a:pt x="14448" y="17653"/>
                    </a:cubicBezTo>
                    <a:cubicBezTo>
                      <a:pt x="14394" y="17683"/>
                      <a:pt x="13694" y="18187"/>
                      <a:pt x="13519" y="18326"/>
                    </a:cubicBezTo>
                    <a:cubicBezTo>
                      <a:pt x="13755" y="17738"/>
                      <a:pt x="13991" y="17153"/>
                      <a:pt x="14251" y="16588"/>
                    </a:cubicBezTo>
                    <a:cubicBezTo>
                      <a:pt x="14599" y="15821"/>
                      <a:pt x="14994" y="15078"/>
                      <a:pt x="15436" y="14362"/>
                    </a:cubicBezTo>
                    <a:cubicBezTo>
                      <a:pt x="15482" y="14397"/>
                      <a:pt x="16755" y="15337"/>
                      <a:pt x="17456" y="15480"/>
                    </a:cubicBezTo>
                    <a:cubicBezTo>
                      <a:pt x="17661" y="15522"/>
                      <a:pt x="17890" y="15549"/>
                      <a:pt x="18121" y="15549"/>
                    </a:cubicBezTo>
                    <a:cubicBezTo>
                      <a:pt x="18576" y="15549"/>
                      <a:pt x="19043" y="15447"/>
                      <a:pt x="19368" y="15160"/>
                    </a:cubicBezTo>
                    <a:cubicBezTo>
                      <a:pt x="19840" y="14776"/>
                      <a:pt x="19910" y="14083"/>
                      <a:pt x="19524" y="13611"/>
                    </a:cubicBezTo>
                    <a:cubicBezTo>
                      <a:pt x="19500" y="13580"/>
                      <a:pt x="19473" y="13549"/>
                      <a:pt x="19446" y="13522"/>
                    </a:cubicBezTo>
                    <a:cubicBezTo>
                      <a:pt x="19176" y="13272"/>
                      <a:pt x="18758" y="13176"/>
                      <a:pt x="18305" y="13176"/>
                    </a:cubicBezTo>
                    <a:cubicBezTo>
                      <a:pt x="17609" y="13176"/>
                      <a:pt x="16833" y="13403"/>
                      <a:pt x="16392" y="13650"/>
                    </a:cubicBezTo>
                    <a:cubicBezTo>
                      <a:pt x="16337" y="13681"/>
                      <a:pt x="15582" y="14222"/>
                      <a:pt x="15450" y="14335"/>
                    </a:cubicBezTo>
                    <a:cubicBezTo>
                      <a:pt x="15477" y="14292"/>
                      <a:pt x="15501" y="14246"/>
                      <a:pt x="15524" y="14203"/>
                    </a:cubicBezTo>
                    <a:cubicBezTo>
                      <a:pt x="15988" y="13499"/>
                      <a:pt x="16511" y="12837"/>
                      <a:pt x="17088" y="12225"/>
                    </a:cubicBezTo>
                    <a:cubicBezTo>
                      <a:pt x="17405" y="11885"/>
                      <a:pt x="17727" y="11574"/>
                      <a:pt x="18045" y="11281"/>
                    </a:cubicBezTo>
                    <a:cubicBezTo>
                      <a:pt x="18265" y="11478"/>
                      <a:pt x="19276" y="12376"/>
                      <a:pt x="19891" y="12577"/>
                    </a:cubicBezTo>
                    <a:cubicBezTo>
                      <a:pt x="20190" y="12673"/>
                      <a:pt x="20529" y="12740"/>
                      <a:pt x="20861" y="12740"/>
                    </a:cubicBezTo>
                    <a:cubicBezTo>
                      <a:pt x="21211" y="12740"/>
                      <a:pt x="21552" y="12666"/>
                      <a:pt x="21831" y="12473"/>
                    </a:cubicBezTo>
                    <a:cubicBezTo>
                      <a:pt x="22342" y="12140"/>
                      <a:pt x="22485" y="11455"/>
                      <a:pt x="22152" y="10944"/>
                    </a:cubicBezTo>
                    <a:cubicBezTo>
                      <a:pt x="22133" y="10913"/>
                      <a:pt x="22109" y="10881"/>
                      <a:pt x="22086" y="10851"/>
                    </a:cubicBezTo>
                    <a:cubicBezTo>
                      <a:pt x="21775" y="10492"/>
                      <a:pt x="21190" y="10361"/>
                      <a:pt x="20589" y="10361"/>
                    </a:cubicBezTo>
                    <a:cubicBezTo>
                      <a:pt x="20009" y="10361"/>
                      <a:pt x="19414" y="10484"/>
                      <a:pt x="19040" y="10642"/>
                    </a:cubicBezTo>
                    <a:cubicBezTo>
                      <a:pt x="18997" y="10661"/>
                      <a:pt x="18595" y="10886"/>
                      <a:pt x="18300" y="11052"/>
                    </a:cubicBezTo>
                    <a:cubicBezTo>
                      <a:pt x="18447" y="10924"/>
                      <a:pt x="18595" y="10785"/>
                      <a:pt x="18738" y="10661"/>
                    </a:cubicBezTo>
                    <a:cubicBezTo>
                      <a:pt x="19272" y="10200"/>
                      <a:pt x="19787" y="9817"/>
                      <a:pt x="20247" y="9476"/>
                    </a:cubicBezTo>
                    <a:cubicBezTo>
                      <a:pt x="20510" y="9279"/>
                      <a:pt x="20755" y="9116"/>
                      <a:pt x="20982" y="8962"/>
                    </a:cubicBezTo>
                    <a:cubicBezTo>
                      <a:pt x="21258" y="9032"/>
                      <a:pt x="22256" y="9274"/>
                      <a:pt x="22926" y="9274"/>
                    </a:cubicBezTo>
                    <a:cubicBezTo>
                      <a:pt x="23029" y="9274"/>
                      <a:pt x="23125" y="9268"/>
                      <a:pt x="23208" y="9255"/>
                    </a:cubicBezTo>
                    <a:cubicBezTo>
                      <a:pt x="23836" y="9159"/>
                      <a:pt x="24575" y="8853"/>
                      <a:pt x="24881" y="8280"/>
                    </a:cubicBezTo>
                    <a:cubicBezTo>
                      <a:pt x="25183" y="7750"/>
                      <a:pt x="25001" y="7077"/>
                      <a:pt x="24471" y="6775"/>
                    </a:cubicBezTo>
                    <a:cubicBezTo>
                      <a:pt x="24436" y="6751"/>
                      <a:pt x="24397" y="6736"/>
                      <a:pt x="24359" y="6716"/>
                    </a:cubicBezTo>
                    <a:cubicBezTo>
                      <a:pt x="24229" y="6664"/>
                      <a:pt x="24087" y="6641"/>
                      <a:pt x="23939" y="6641"/>
                    </a:cubicBezTo>
                    <a:cubicBezTo>
                      <a:pt x="23092" y="6641"/>
                      <a:pt x="22011" y="7399"/>
                      <a:pt x="21559" y="7936"/>
                    </a:cubicBezTo>
                    <a:cubicBezTo>
                      <a:pt x="21513" y="7990"/>
                      <a:pt x="20894" y="8939"/>
                      <a:pt x="20909" y="8942"/>
                    </a:cubicBezTo>
                    <a:lnTo>
                      <a:pt x="20928" y="8942"/>
                    </a:lnTo>
                    <a:cubicBezTo>
                      <a:pt x="20708" y="9089"/>
                      <a:pt x="20468" y="9248"/>
                      <a:pt x="20212" y="9423"/>
                    </a:cubicBezTo>
                    <a:cubicBezTo>
                      <a:pt x="19744" y="9755"/>
                      <a:pt x="19217" y="10131"/>
                      <a:pt x="18672" y="10584"/>
                    </a:cubicBezTo>
                    <a:cubicBezTo>
                      <a:pt x="18079" y="11060"/>
                      <a:pt x="17514" y="11574"/>
                      <a:pt x="16980" y="12117"/>
                    </a:cubicBezTo>
                    <a:cubicBezTo>
                      <a:pt x="16376" y="12725"/>
                      <a:pt x="15830" y="13382"/>
                      <a:pt x="15346" y="14087"/>
                    </a:cubicBezTo>
                    <a:lnTo>
                      <a:pt x="15331" y="14110"/>
                    </a:lnTo>
                    <a:cubicBezTo>
                      <a:pt x="15412" y="13851"/>
                      <a:pt x="15606" y="13111"/>
                      <a:pt x="15613" y="13054"/>
                    </a:cubicBezTo>
                    <a:cubicBezTo>
                      <a:pt x="15733" y="12233"/>
                      <a:pt x="15482" y="10568"/>
                      <a:pt x="14638" y="10158"/>
                    </a:cubicBezTo>
                    <a:cubicBezTo>
                      <a:pt x="14490" y="10090"/>
                      <a:pt x="14334" y="10058"/>
                      <a:pt x="14182" y="10058"/>
                    </a:cubicBezTo>
                    <a:cubicBezTo>
                      <a:pt x="13763" y="10058"/>
                      <a:pt x="13361" y="10298"/>
                      <a:pt x="13174" y="10704"/>
                    </a:cubicBezTo>
                    <a:cubicBezTo>
                      <a:pt x="13159" y="10738"/>
                      <a:pt x="13144" y="10777"/>
                      <a:pt x="13131" y="10812"/>
                    </a:cubicBezTo>
                    <a:cubicBezTo>
                      <a:pt x="12904" y="11431"/>
                      <a:pt x="13183" y="12190"/>
                      <a:pt x="13523" y="12713"/>
                    </a:cubicBezTo>
                    <a:cubicBezTo>
                      <a:pt x="13898" y="13302"/>
                      <a:pt x="15175" y="14133"/>
                      <a:pt x="15280" y="14199"/>
                    </a:cubicBezTo>
                    <a:cubicBezTo>
                      <a:pt x="14804" y="14928"/>
                      <a:pt x="14378" y="15686"/>
                      <a:pt x="14003" y="16468"/>
                    </a:cubicBezTo>
                    <a:cubicBezTo>
                      <a:pt x="13782" y="16925"/>
                      <a:pt x="13577" y="17393"/>
                      <a:pt x="13372" y="17862"/>
                    </a:cubicBezTo>
                    <a:cubicBezTo>
                      <a:pt x="13433" y="17633"/>
                      <a:pt x="13488" y="17428"/>
                      <a:pt x="13492" y="17401"/>
                    </a:cubicBezTo>
                    <a:cubicBezTo>
                      <a:pt x="13612" y="16577"/>
                      <a:pt x="13360" y="14915"/>
                      <a:pt x="12524" y="14501"/>
                    </a:cubicBezTo>
                    <a:cubicBezTo>
                      <a:pt x="12376" y="14434"/>
                      <a:pt x="12221" y="14402"/>
                      <a:pt x="12068" y="14402"/>
                    </a:cubicBezTo>
                    <a:cubicBezTo>
                      <a:pt x="11649" y="14402"/>
                      <a:pt x="11248" y="14642"/>
                      <a:pt x="11060" y="15047"/>
                    </a:cubicBezTo>
                    <a:cubicBezTo>
                      <a:pt x="11046" y="15085"/>
                      <a:pt x="11030" y="15121"/>
                      <a:pt x="11018" y="15160"/>
                    </a:cubicBezTo>
                    <a:cubicBezTo>
                      <a:pt x="10790" y="15775"/>
                      <a:pt x="11069" y="16538"/>
                      <a:pt x="11409" y="17060"/>
                    </a:cubicBezTo>
                    <a:cubicBezTo>
                      <a:pt x="11750" y="17583"/>
                      <a:pt x="12822" y="18319"/>
                      <a:pt x="13105" y="18508"/>
                    </a:cubicBezTo>
                    <a:lnTo>
                      <a:pt x="12876" y="19050"/>
                    </a:lnTo>
                    <a:cubicBezTo>
                      <a:pt x="12516" y="19917"/>
                      <a:pt x="12164" y="20792"/>
                      <a:pt x="11784" y="21632"/>
                    </a:cubicBezTo>
                    <a:cubicBezTo>
                      <a:pt x="11653" y="21930"/>
                      <a:pt x="11514" y="22216"/>
                      <a:pt x="11375" y="22507"/>
                    </a:cubicBezTo>
                    <a:cubicBezTo>
                      <a:pt x="11425" y="22309"/>
                      <a:pt x="11467" y="22132"/>
                      <a:pt x="11475" y="22105"/>
                    </a:cubicBezTo>
                    <a:cubicBezTo>
                      <a:pt x="11595" y="21280"/>
                      <a:pt x="11343" y="19619"/>
                      <a:pt x="10499" y="19209"/>
                    </a:cubicBezTo>
                    <a:cubicBezTo>
                      <a:pt x="10350" y="19140"/>
                      <a:pt x="10193" y="19107"/>
                      <a:pt x="10038" y="19107"/>
                    </a:cubicBezTo>
                    <a:cubicBezTo>
                      <a:pt x="9620" y="19107"/>
                      <a:pt x="9220" y="19346"/>
                      <a:pt x="9036" y="19750"/>
                    </a:cubicBezTo>
                    <a:cubicBezTo>
                      <a:pt x="9020" y="19789"/>
                      <a:pt x="9005" y="19824"/>
                      <a:pt x="8993" y="19863"/>
                    </a:cubicBezTo>
                    <a:cubicBezTo>
                      <a:pt x="8765" y="20479"/>
                      <a:pt x="9043" y="21230"/>
                      <a:pt x="9384" y="21764"/>
                    </a:cubicBezTo>
                    <a:cubicBezTo>
                      <a:pt x="9722" y="22302"/>
                      <a:pt x="10689" y="22952"/>
                      <a:pt x="11030" y="23177"/>
                    </a:cubicBezTo>
                    <a:cubicBezTo>
                      <a:pt x="10878" y="23467"/>
                      <a:pt x="10724" y="23761"/>
                      <a:pt x="10565" y="24036"/>
                    </a:cubicBezTo>
                    <a:cubicBezTo>
                      <a:pt x="10453" y="24230"/>
                      <a:pt x="10353" y="24408"/>
                      <a:pt x="10228" y="24586"/>
                    </a:cubicBezTo>
                    <a:lnTo>
                      <a:pt x="9872" y="25124"/>
                    </a:lnTo>
                    <a:cubicBezTo>
                      <a:pt x="9636" y="25457"/>
                      <a:pt x="9392" y="25802"/>
                      <a:pt x="9148" y="26119"/>
                    </a:cubicBezTo>
                    <a:cubicBezTo>
                      <a:pt x="8982" y="26340"/>
                      <a:pt x="8820" y="26549"/>
                      <a:pt x="8657" y="26761"/>
                    </a:cubicBezTo>
                    <a:cubicBezTo>
                      <a:pt x="8793" y="26467"/>
                      <a:pt x="9048" y="25886"/>
                      <a:pt x="9059" y="25836"/>
                    </a:cubicBezTo>
                    <a:cubicBezTo>
                      <a:pt x="9249" y="25128"/>
                      <a:pt x="9252" y="24385"/>
                      <a:pt x="9071" y="23676"/>
                    </a:cubicBezTo>
                    <a:cubicBezTo>
                      <a:pt x="9095" y="23599"/>
                      <a:pt x="9109" y="23517"/>
                      <a:pt x="9121" y="23436"/>
                    </a:cubicBezTo>
                    <a:cubicBezTo>
                      <a:pt x="9214" y="22836"/>
                      <a:pt x="8800" y="22275"/>
                      <a:pt x="8196" y="22182"/>
                    </a:cubicBezTo>
                    <a:cubicBezTo>
                      <a:pt x="8157" y="22178"/>
                      <a:pt x="8119" y="22174"/>
                      <a:pt x="8076" y="22170"/>
                    </a:cubicBezTo>
                    <a:cubicBezTo>
                      <a:pt x="8072" y="22170"/>
                      <a:pt x="8069" y="22170"/>
                      <a:pt x="8065" y="22170"/>
                    </a:cubicBezTo>
                    <a:cubicBezTo>
                      <a:pt x="7136" y="22170"/>
                      <a:pt x="6167" y="23529"/>
                      <a:pt x="5904" y="24319"/>
                    </a:cubicBezTo>
                    <a:cubicBezTo>
                      <a:pt x="5885" y="24365"/>
                      <a:pt x="5773" y="24892"/>
                      <a:pt x="5707" y="25221"/>
                    </a:cubicBezTo>
                    <a:cubicBezTo>
                      <a:pt x="5718" y="25027"/>
                      <a:pt x="5730" y="24830"/>
                      <a:pt x="5738" y="24621"/>
                    </a:cubicBezTo>
                    <a:cubicBezTo>
                      <a:pt x="5754" y="24210"/>
                      <a:pt x="5757" y="23804"/>
                      <a:pt x="5765" y="23363"/>
                    </a:cubicBezTo>
                    <a:cubicBezTo>
                      <a:pt x="5765" y="23150"/>
                      <a:pt x="5765" y="22936"/>
                      <a:pt x="5750" y="22720"/>
                    </a:cubicBezTo>
                    <a:cubicBezTo>
                      <a:pt x="5738" y="22503"/>
                      <a:pt x="5727" y="22275"/>
                      <a:pt x="5711" y="22054"/>
                    </a:cubicBezTo>
                    <a:cubicBezTo>
                      <a:pt x="5672" y="21535"/>
                      <a:pt x="5606" y="21017"/>
                      <a:pt x="5529" y="20490"/>
                    </a:cubicBezTo>
                    <a:lnTo>
                      <a:pt x="5529" y="20490"/>
                    </a:lnTo>
                    <a:cubicBezTo>
                      <a:pt x="5633" y="20495"/>
                      <a:pt x="5816" y="20501"/>
                      <a:pt x="6038" y="20501"/>
                    </a:cubicBezTo>
                    <a:cubicBezTo>
                      <a:pt x="6572" y="20501"/>
                      <a:pt x="7329" y="20466"/>
                      <a:pt x="7739" y="20297"/>
                    </a:cubicBezTo>
                    <a:cubicBezTo>
                      <a:pt x="8316" y="20056"/>
                      <a:pt x="8986" y="19611"/>
                      <a:pt x="9160" y="18977"/>
                    </a:cubicBezTo>
                    <a:cubicBezTo>
                      <a:pt x="9342" y="18396"/>
                      <a:pt x="9016" y="17776"/>
                      <a:pt x="8436" y="17599"/>
                    </a:cubicBezTo>
                    <a:cubicBezTo>
                      <a:pt x="8398" y="17587"/>
                      <a:pt x="8359" y="17575"/>
                      <a:pt x="8320" y="17567"/>
                    </a:cubicBezTo>
                    <a:cubicBezTo>
                      <a:pt x="8265" y="17558"/>
                      <a:pt x="8210" y="17554"/>
                      <a:pt x="8154" y="17554"/>
                    </a:cubicBezTo>
                    <a:cubicBezTo>
                      <a:pt x="7263" y="17554"/>
                      <a:pt x="6203" y="18660"/>
                      <a:pt x="5843" y="19356"/>
                    </a:cubicBezTo>
                    <a:cubicBezTo>
                      <a:pt x="5819" y="19402"/>
                      <a:pt x="5606" y="19963"/>
                      <a:pt x="5494" y="20274"/>
                    </a:cubicBezTo>
                    <a:cubicBezTo>
                      <a:pt x="5443" y="19960"/>
                      <a:pt x="5397" y="19646"/>
                      <a:pt x="5339" y="19329"/>
                    </a:cubicBezTo>
                    <a:cubicBezTo>
                      <a:pt x="5164" y="18412"/>
                      <a:pt x="4960" y="17494"/>
                      <a:pt x="4751" y="16572"/>
                    </a:cubicBezTo>
                    <a:cubicBezTo>
                      <a:pt x="4689" y="16293"/>
                      <a:pt x="4635" y="16011"/>
                      <a:pt x="4573" y="15728"/>
                    </a:cubicBezTo>
                    <a:cubicBezTo>
                      <a:pt x="4620" y="15728"/>
                      <a:pt x="4861" y="15739"/>
                      <a:pt x="5177" y="15739"/>
                    </a:cubicBezTo>
                    <a:cubicBezTo>
                      <a:pt x="5709" y="15739"/>
                      <a:pt x="6455" y="15709"/>
                      <a:pt x="6860" y="15546"/>
                    </a:cubicBezTo>
                    <a:cubicBezTo>
                      <a:pt x="7449" y="15314"/>
                      <a:pt x="8111" y="14862"/>
                      <a:pt x="8285" y="14226"/>
                    </a:cubicBezTo>
                    <a:cubicBezTo>
                      <a:pt x="8463" y="13645"/>
                      <a:pt x="8138" y="13027"/>
                      <a:pt x="7557" y="12848"/>
                    </a:cubicBezTo>
                    <a:cubicBezTo>
                      <a:pt x="7519" y="12832"/>
                      <a:pt x="7480" y="12825"/>
                      <a:pt x="7441" y="12818"/>
                    </a:cubicBezTo>
                    <a:cubicBezTo>
                      <a:pt x="7386" y="12808"/>
                      <a:pt x="7330" y="12804"/>
                      <a:pt x="7274" y="12804"/>
                    </a:cubicBezTo>
                    <a:cubicBezTo>
                      <a:pt x="6384" y="12804"/>
                      <a:pt x="5328" y="13910"/>
                      <a:pt x="4967" y="14606"/>
                    </a:cubicBezTo>
                    <a:cubicBezTo>
                      <a:pt x="4941" y="14660"/>
                      <a:pt x="4630" y="15469"/>
                      <a:pt x="4561" y="15678"/>
                    </a:cubicBezTo>
                    <a:cubicBezTo>
                      <a:pt x="4433" y="15059"/>
                      <a:pt x="4310" y="14440"/>
                      <a:pt x="4217" y="13824"/>
                    </a:cubicBezTo>
                    <a:cubicBezTo>
                      <a:pt x="4081" y="12995"/>
                      <a:pt x="3999" y="12159"/>
                      <a:pt x="3972" y="11315"/>
                    </a:cubicBezTo>
                    <a:cubicBezTo>
                      <a:pt x="3997" y="11315"/>
                      <a:pt x="4251" y="11328"/>
                      <a:pt x="4592" y="11328"/>
                    </a:cubicBezTo>
                    <a:cubicBezTo>
                      <a:pt x="5125" y="11328"/>
                      <a:pt x="5870" y="11296"/>
                      <a:pt x="6276" y="11133"/>
                    </a:cubicBezTo>
                    <a:cubicBezTo>
                      <a:pt x="6853" y="10905"/>
                      <a:pt x="7523" y="10448"/>
                      <a:pt x="7696" y="9813"/>
                    </a:cubicBezTo>
                    <a:cubicBezTo>
                      <a:pt x="7875" y="9232"/>
                      <a:pt x="7553" y="8613"/>
                      <a:pt x="6972" y="8435"/>
                    </a:cubicBezTo>
                    <a:cubicBezTo>
                      <a:pt x="6934" y="8424"/>
                      <a:pt x="6895" y="8412"/>
                      <a:pt x="6856" y="8404"/>
                    </a:cubicBezTo>
                    <a:cubicBezTo>
                      <a:pt x="6802" y="8395"/>
                      <a:pt x="6746" y="8391"/>
                      <a:pt x="6690" y="8391"/>
                    </a:cubicBezTo>
                    <a:cubicBezTo>
                      <a:pt x="5799" y="8391"/>
                      <a:pt x="4739" y="9501"/>
                      <a:pt x="4379" y="10193"/>
                    </a:cubicBezTo>
                    <a:cubicBezTo>
                      <a:pt x="4352" y="10254"/>
                      <a:pt x="4019" y="11122"/>
                      <a:pt x="3972" y="11285"/>
                    </a:cubicBezTo>
                    <a:lnTo>
                      <a:pt x="3972" y="11137"/>
                    </a:lnTo>
                    <a:cubicBezTo>
                      <a:pt x="3969" y="10293"/>
                      <a:pt x="4042" y="9450"/>
                      <a:pt x="4189" y="8621"/>
                    </a:cubicBezTo>
                    <a:cubicBezTo>
                      <a:pt x="4263" y="8160"/>
                      <a:pt x="4360" y="7727"/>
                      <a:pt x="4464" y="7304"/>
                    </a:cubicBezTo>
                    <a:cubicBezTo>
                      <a:pt x="4667" y="7337"/>
                      <a:pt x="5378" y="7439"/>
                      <a:pt x="6001" y="7439"/>
                    </a:cubicBezTo>
                    <a:cubicBezTo>
                      <a:pt x="6273" y="7439"/>
                      <a:pt x="6528" y="7419"/>
                      <a:pt x="6717" y="7367"/>
                    </a:cubicBezTo>
                    <a:cubicBezTo>
                      <a:pt x="7344" y="7193"/>
                      <a:pt x="8034" y="6825"/>
                      <a:pt x="8282" y="6209"/>
                    </a:cubicBezTo>
                    <a:cubicBezTo>
                      <a:pt x="8525" y="5651"/>
                      <a:pt x="8266" y="5001"/>
                      <a:pt x="7708" y="4758"/>
                    </a:cubicBezTo>
                    <a:cubicBezTo>
                      <a:pt x="7673" y="4742"/>
                      <a:pt x="7639" y="4731"/>
                      <a:pt x="7600" y="4719"/>
                    </a:cubicBezTo>
                    <a:cubicBezTo>
                      <a:pt x="7507" y="4692"/>
                      <a:pt x="7410" y="4680"/>
                      <a:pt x="7310" y="4680"/>
                    </a:cubicBezTo>
                    <a:cubicBezTo>
                      <a:pt x="6443" y="4680"/>
                      <a:pt x="5357" y="5603"/>
                      <a:pt x="4944" y="6225"/>
                    </a:cubicBezTo>
                    <a:cubicBezTo>
                      <a:pt x="4917" y="6264"/>
                      <a:pt x="4705" y="6673"/>
                      <a:pt x="4553" y="6975"/>
                    </a:cubicBezTo>
                    <a:cubicBezTo>
                      <a:pt x="4603" y="6778"/>
                      <a:pt x="4650" y="6584"/>
                      <a:pt x="4705" y="6410"/>
                    </a:cubicBezTo>
                    <a:cubicBezTo>
                      <a:pt x="4898" y="5733"/>
                      <a:pt x="5111" y="5121"/>
                      <a:pt x="5308" y="4583"/>
                    </a:cubicBezTo>
                    <a:cubicBezTo>
                      <a:pt x="5425" y="4277"/>
                      <a:pt x="5532" y="3995"/>
                      <a:pt x="5637" y="3750"/>
                    </a:cubicBezTo>
                    <a:cubicBezTo>
                      <a:pt x="5947" y="3646"/>
                      <a:pt x="7201" y="3205"/>
                      <a:pt x="7658" y="2775"/>
                    </a:cubicBezTo>
                    <a:cubicBezTo>
                      <a:pt x="8111" y="2346"/>
                      <a:pt x="8575" y="1683"/>
                      <a:pt x="8505" y="1029"/>
                    </a:cubicBezTo>
                    <a:cubicBezTo>
                      <a:pt x="8465" y="448"/>
                      <a:pt x="7981" y="1"/>
                      <a:pt x="740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49"/>
              <p:cNvSpPr/>
              <p:nvPr/>
            </p:nvSpPr>
            <p:spPr>
              <a:xfrm>
                <a:off x="750475" y="6554325"/>
                <a:ext cx="67775" cy="108450"/>
              </a:xfrm>
              <a:custGeom>
                <a:avLst/>
                <a:gdLst/>
                <a:ahLst/>
                <a:cxnLst/>
                <a:rect l="l" t="t" r="r" b="b"/>
                <a:pathLst>
                  <a:path w="2711" h="4338" extrusionOk="0">
                    <a:moveTo>
                      <a:pt x="1305" y="0"/>
                    </a:moveTo>
                    <a:cubicBezTo>
                      <a:pt x="989" y="0"/>
                      <a:pt x="675" y="135"/>
                      <a:pt x="457" y="396"/>
                    </a:cubicBezTo>
                    <a:cubicBezTo>
                      <a:pt x="434" y="428"/>
                      <a:pt x="411" y="459"/>
                      <a:pt x="392" y="489"/>
                    </a:cubicBezTo>
                    <a:cubicBezTo>
                      <a:pt x="1" y="1024"/>
                      <a:pt x="74" y="1833"/>
                      <a:pt x="260" y="2426"/>
                    </a:cubicBezTo>
                    <a:cubicBezTo>
                      <a:pt x="476" y="3126"/>
                      <a:pt x="1572" y="4338"/>
                      <a:pt x="1572" y="4338"/>
                    </a:cubicBezTo>
                    <a:cubicBezTo>
                      <a:pt x="1572" y="4338"/>
                      <a:pt x="1572" y="4338"/>
                      <a:pt x="1572" y="4338"/>
                    </a:cubicBezTo>
                    <a:cubicBezTo>
                      <a:pt x="1590" y="4338"/>
                      <a:pt x="2161" y="3369"/>
                      <a:pt x="2184" y="3304"/>
                    </a:cubicBezTo>
                    <a:cubicBezTo>
                      <a:pt x="2517" y="2542"/>
                      <a:pt x="2710" y="873"/>
                      <a:pt x="2013" y="257"/>
                    </a:cubicBezTo>
                    <a:cubicBezTo>
                      <a:pt x="1806" y="84"/>
                      <a:pt x="1555" y="0"/>
                      <a:pt x="130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1" name="Google Shape;1531;p49"/>
            <p:cNvGrpSpPr/>
            <p:nvPr/>
          </p:nvGrpSpPr>
          <p:grpSpPr>
            <a:xfrm>
              <a:off x="5140775" y="6105625"/>
              <a:ext cx="1792000" cy="1302125"/>
              <a:chOff x="-650425" y="9783075"/>
              <a:chExt cx="1792000" cy="1302125"/>
            </a:xfrm>
          </p:grpSpPr>
          <p:sp>
            <p:nvSpPr>
              <p:cNvPr id="1532" name="Google Shape;1532;p49"/>
              <p:cNvSpPr/>
              <p:nvPr/>
            </p:nvSpPr>
            <p:spPr>
              <a:xfrm>
                <a:off x="-650425" y="10967975"/>
                <a:ext cx="1792000" cy="117225"/>
              </a:xfrm>
              <a:custGeom>
                <a:avLst/>
                <a:gdLst/>
                <a:ahLst/>
                <a:cxnLst/>
                <a:rect l="l" t="t" r="r" b="b"/>
                <a:pathLst>
                  <a:path w="71680" h="4689" extrusionOk="0">
                    <a:moveTo>
                      <a:pt x="35840" y="0"/>
                    </a:moveTo>
                    <a:cubicBezTo>
                      <a:pt x="16047" y="0"/>
                      <a:pt x="0" y="1049"/>
                      <a:pt x="0" y="2346"/>
                    </a:cubicBezTo>
                    <a:cubicBezTo>
                      <a:pt x="0" y="3639"/>
                      <a:pt x="16047" y="4688"/>
                      <a:pt x="35840" y="4688"/>
                    </a:cubicBezTo>
                    <a:cubicBezTo>
                      <a:pt x="55634" y="4688"/>
                      <a:pt x="71680" y="3639"/>
                      <a:pt x="71680" y="2346"/>
                    </a:cubicBezTo>
                    <a:cubicBezTo>
                      <a:pt x="71680" y="1049"/>
                      <a:pt x="55634" y="0"/>
                      <a:pt x="3584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" name="Google Shape;1533;p49"/>
              <p:cNvSpPr/>
              <p:nvPr/>
            </p:nvSpPr>
            <p:spPr>
              <a:xfrm>
                <a:off x="-79400" y="10780225"/>
                <a:ext cx="454100" cy="239550"/>
              </a:xfrm>
              <a:custGeom>
                <a:avLst/>
                <a:gdLst/>
                <a:ahLst/>
                <a:cxnLst/>
                <a:rect l="l" t="t" r="r" b="b"/>
                <a:pathLst>
                  <a:path w="18164" h="9582" extrusionOk="0">
                    <a:moveTo>
                      <a:pt x="2094" y="0"/>
                    </a:moveTo>
                    <a:lnTo>
                      <a:pt x="2094" y="4650"/>
                    </a:lnTo>
                    <a:cubicBezTo>
                      <a:pt x="2094" y="6170"/>
                      <a:pt x="1568" y="7642"/>
                      <a:pt x="611" y="8822"/>
                    </a:cubicBezTo>
                    <a:lnTo>
                      <a:pt x="0" y="9581"/>
                    </a:lnTo>
                    <a:lnTo>
                      <a:pt x="18164" y="9581"/>
                    </a:lnTo>
                    <a:lnTo>
                      <a:pt x="17560" y="8822"/>
                    </a:lnTo>
                    <a:cubicBezTo>
                      <a:pt x="16599" y="7642"/>
                      <a:pt x="16077" y="6170"/>
                      <a:pt x="16073" y="4650"/>
                    </a:cubicBezTo>
                    <a:lnTo>
                      <a:pt x="1607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" name="Google Shape;1534;p49"/>
              <p:cNvSpPr/>
              <p:nvPr/>
            </p:nvSpPr>
            <p:spPr>
              <a:xfrm>
                <a:off x="-82025" y="10777775"/>
                <a:ext cx="459350" cy="244400"/>
              </a:xfrm>
              <a:custGeom>
                <a:avLst/>
                <a:gdLst/>
                <a:ahLst/>
                <a:cxnLst/>
                <a:rect l="l" t="t" r="r" b="b"/>
                <a:pathLst>
                  <a:path w="18374" h="9776" extrusionOk="0">
                    <a:moveTo>
                      <a:pt x="16081" y="199"/>
                    </a:moveTo>
                    <a:lnTo>
                      <a:pt x="16081" y="4748"/>
                    </a:lnTo>
                    <a:cubicBezTo>
                      <a:pt x="16081" y="6284"/>
                      <a:pt x="16620" y="7790"/>
                      <a:pt x="17587" y="8982"/>
                    </a:cubicBezTo>
                    <a:lnTo>
                      <a:pt x="18067" y="9583"/>
                    </a:lnTo>
                    <a:lnTo>
                      <a:pt x="306" y="9583"/>
                    </a:lnTo>
                    <a:lnTo>
                      <a:pt x="790" y="8982"/>
                    </a:lnTo>
                    <a:cubicBezTo>
                      <a:pt x="1762" y="7790"/>
                      <a:pt x="2296" y="6284"/>
                      <a:pt x="2296" y="4748"/>
                    </a:cubicBezTo>
                    <a:lnTo>
                      <a:pt x="2296" y="199"/>
                    </a:lnTo>
                    <a:close/>
                    <a:moveTo>
                      <a:pt x="2199" y="1"/>
                    </a:moveTo>
                    <a:cubicBezTo>
                      <a:pt x="2145" y="1"/>
                      <a:pt x="2103" y="43"/>
                      <a:pt x="2103" y="98"/>
                    </a:cubicBezTo>
                    <a:lnTo>
                      <a:pt x="2103" y="4748"/>
                    </a:lnTo>
                    <a:cubicBezTo>
                      <a:pt x="2098" y="6242"/>
                      <a:pt x="1580" y="7701"/>
                      <a:pt x="639" y="8862"/>
                    </a:cubicBezTo>
                    <a:lnTo>
                      <a:pt x="27" y="9617"/>
                    </a:lnTo>
                    <a:cubicBezTo>
                      <a:pt x="4" y="9649"/>
                      <a:pt x="0" y="9687"/>
                      <a:pt x="16" y="9722"/>
                    </a:cubicBezTo>
                    <a:cubicBezTo>
                      <a:pt x="31" y="9756"/>
                      <a:pt x="66" y="9776"/>
                      <a:pt x="105" y="9776"/>
                    </a:cubicBezTo>
                    <a:lnTo>
                      <a:pt x="18269" y="9776"/>
                    </a:lnTo>
                    <a:cubicBezTo>
                      <a:pt x="18307" y="9776"/>
                      <a:pt x="18339" y="9756"/>
                      <a:pt x="18357" y="9722"/>
                    </a:cubicBezTo>
                    <a:cubicBezTo>
                      <a:pt x="18373" y="9687"/>
                      <a:pt x="18369" y="9649"/>
                      <a:pt x="18346" y="9617"/>
                    </a:cubicBezTo>
                    <a:lnTo>
                      <a:pt x="17738" y="8862"/>
                    </a:lnTo>
                    <a:cubicBezTo>
                      <a:pt x="16797" y="7701"/>
                      <a:pt x="16279" y="6242"/>
                      <a:pt x="16275" y="4748"/>
                    </a:cubicBezTo>
                    <a:lnTo>
                      <a:pt x="16275" y="98"/>
                    </a:lnTo>
                    <a:cubicBezTo>
                      <a:pt x="16275" y="43"/>
                      <a:pt x="16232" y="1"/>
                      <a:pt x="161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" name="Google Shape;1535;p49"/>
              <p:cNvSpPr/>
              <p:nvPr/>
            </p:nvSpPr>
            <p:spPr>
              <a:xfrm>
                <a:off x="-27275" y="10780225"/>
                <a:ext cx="349525" cy="75125"/>
              </a:xfrm>
              <a:custGeom>
                <a:avLst/>
                <a:gdLst/>
                <a:ahLst/>
                <a:cxnLst/>
                <a:rect l="l" t="t" r="r" b="b"/>
                <a:pathLst>
                  <a:path w="13981" h="3005" extrusionOk="0">
                    <a:moveTo>
                      <a:pt x="1" y="0"/>
                    </a:moveTo>
                    <a:lnTo>
                      <a:pt x="1" y="3004"/>
                    </a:lnTo>
                    <a:lnTo>
                      <a:pt x="13980" y="3004"/>
                    </a:lnTo>
                    <a:lnTo>
                      <a:pt x="1398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" name="Google Shape;1536;p49"/>
              <p:cNvSpPr/>
              <p:nvPr/>
            </p:nvSpPr>
            <p:spPr>
              <a:xfrm>
                <a:off x="-554800" y="9785500"/>
                <a:ext cx="1404600" cy="1031325"/>
              </a:xfrm>
              <a:custGeom>
                <a:avLst/>
                <a:gdLst/>
                <a:ahLst/>
                <a:cxnLst/>
                <a:rect l="l" t="t" r="r" b="b"/>
                <a:pathLst>
                  <a:path w="56184" h="41253" extrusionOk="0">
                    <a:moveTo>
                      <a:pt x="1657" y="1"/>
                    </a:moveTo>
                    <a:cubicBezTo>
                      <a:pt x="744" y="1"/>
                      <a:pt x="0" y="744"/>
                      <a:pt x="0" y="1657"/>
                    </a:cubicBezTo>
                    <a:lnTo>
                      <a:pt x="0" y="39595"/>
                    </a:lnTo>
                    <a:cubicBezTo>
                      <a:pt x="0" y="40513"/>
                      <a:pt x="744" y="41253"/>
                      <a:pt x="1657" y="41253"/>
                    </a:cubicBezTo>
                    <a:lnTo>
                      <a:pt x="54526" y="41253"/>
                    </a:lnTo>
                    <a:cubicBezTo>
                      <a:pt x="55444" y="41253"/>
                      <a:pt x="56184" y="40513"/>
                      <a:pt x="56184" y="39595"/>
                    </a:cubicBezTo>
                    <a:lnTo>
                      <a:pt x="56184" y="1657"/>
                    </a:lnTo>
                    <a:cubicBezTo>
                      <a:pt x="56184" y="744"/>
                      <a:pt x="55444" y="1"/>
                      <a:pt x="5452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1537;p49"/>
              <p:cNvSpPr/>
              <p:nvPr/>
            </p:nvSpPr>
            <p:spPr>
              <a:xfrm>
                <a:off x="-557225" y="9783075"/>
                <a:ext cx="1409450" cy="1036250"/>
              </a:xfrm>
              <a:custGeom>
                <a:avLst/>
                <a:gdLst/>
                <a:ahLst/>
                <a:cxnLst/>
                <a:rect l="l" t="t" r="r" b="b"/>
                <a:pathLst>
                  <a:path w="56378" h="41450" extrusionOk="0">
                    <a:moveTo>
                      <a:pt x="54623" y="198"/>
                    </a:moveTo>
                    <a:cubicBezTo>
                      <a:pt x="55483" y="198"/>
                      <a:pt x="56184" y="895"/>
                      <a:pt x="56184" y="1754"/>
                    </a:cubicBezTo>
                    <a:lnTo>
                      <a:pt x="56184" y="39696"/>
                    </a:lnTo>
                    <a:cubicBezTo>
                      <a:pt x="56184" y="40555"/>
                      <a:pt x="55483" y="41252"/>
                      <a:pt x="54623" y="41252"/>
                    </a:cubicBezTo>
                    <a:lnTo>
                      <a:pt x="1754" y="41252"/>
                    </a:lnTo>
                    <a:cubicBezTo>
                      <a:pt x="895" y="41252"/>
                      <a:pt x="198" y="40555"/>
                      <a:pt x="198" y="39696"/>
                    </a:cubicBezTo>
                    <a:lnTo>
                      <a:pt x="198" y="1754"/>
                    </a:lnTo>
                    <a:cubicBezTo>
                      <a:pt x="198" y="895"/>
                      <a:pt x="895" y="198"/>
                      <a:pt x="1754" y="198"/>
                    </a:cubicBezTo>
                    <a:close/>
                    <a:moveTo>
                      <a:pt x="1754" y="0"/>
                    </a:moveTo>
                    <a:cubicBezTo>
                      <a:pt x="787" y="0"/>
                      <a:pt x="1" y="786"/>
                      <a:pt x="1" y="1754"/>
                    </a:cubicBezTo>
                    <a:lnTo>
                      <a:pt x="1" y="39696"/>
                    </a:lnTo>
                    <a:cubicBezTo>
                      <a:pt x="1" y="40660"/>
                      <a:pt x="787" y="41450"/>
                      <a:pt x="1754" y="41450"/>
                    </a:cubicBezTo>
                    <a:lnTo>
                      <a:pt x="54623" y="41450"/>
                    </a:lnTo>
                    <a:cubicBezTo>
                      <a:pt x="55591" y="41450"/>
                      <a:pt x="56377" y="40660"/>
                      <a:pt x="56377" y="39696"/>
                    </a:cubicBezTo>
                    <a:lnTo>
                      <a:pt x="56377" y="1754"/>
                    </a:lnTo>
                    <a:cubicBezTo>
                      <a:pt x="56377" y="786"/>
                      <a:pt x="55591" y="0"/>
                      <a:pt x="5462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" name="Google Shape;1538;p49"/>
              <p:cNvSpPr/>
              <p:nvPr/>
            </p:nvSpPr>
            <p:spPr>
              <a:xfrm>
                <a:off x="-554625" y="10656525"/>
                <a:ext cx="1404425" cy="160300"/>
              </a:xfrm>
              <a:custGeom>
                <a:avLst/>
                <a:gdLst/>
                <a:ahLst/>
                <a:cxnLst/>
                <a:rect l="l" t="t" r="r" b="b"/>
                <a:pathLst>
                  <a:path w="56177" h="6412" extrusionOk="0">
                    <a:moveTo>
                      <a:pt x="1" y="1"/>
                    </a:moveTo>
                    <a:lnTo>
                      <a:pt x="1" y="4758"/>
                    </a:lnTo>
                    <a:cubicBezTo>
                      <a:pt x="1" y="5668"/>
                      <a:pt x="740" y="6407"/>
                      <a:pt x="1650" y="6412"/>
                    </a:cubicBezTo>
                    <a:lnTo>
                      <a:pt x="54519" y="6412"/>
                    </a:lnTo>
                    <a:cubicBezTo>
                      <a:pt x="55437" y="6412"/>
                      <a:pt x="56177" y="5672"/>
                      <a:pt x="56177" y="4754"/>
                    </a:cubicBezTo>
                    <a:lnTo>
                      <a:pt x="5617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" name="Google Shape;1539;p49"/>
              <p:cNvSpPr/>
              <p:nvPr/>
            </p:nvSpPr>
            <p:spPr>
              <a:xfrm>
                <a:off x="-557025" y="10654100"/>
                <a:ext cx="1409250" cy="165225"/>
              </a:xfrm>
              <a:custGeom>
                <a:avLst/>
                <a:gdLst/>
                <a:ahLst/>
                <a:cxnLst/>
                <a:rect l="l" t="t" r="r" b="b"/>
                <a:pathLst>
                  <a:path w="56370" h="6609" extrusionOk="0">
                    <a:moveTo>
                      <a:pt x="56176" y="198"/>
                    </a:moveTo>
                    <a:lnTo>
                      <a:pt x="56176" y="4855"/>
                    </a:lnTo>
                    <a:cubicBezTo>
                      <a:pt x="56176" y="5714"/>
                      <a:pt x="55475" y="6411"/>
                      <a:pt x="54615" y="6411"/>
                    </a:cubicBezTo>
                    <a:lnTo>
                      <a:pt x="1746" y="6411"/>
                    </a:lnTo>
                    <a:cubicBezTo>
                      <a:pt x="890" y="6407"/>
                      <a:pt x="198" y="5711"/>
                      <a:pt x="198" y="4855"/>
                    </a:cubicBezTo>
                    <a:lnTo>
                      <a:pt x="198" y="198"/>
                    </a:lnTo>
                    <a:close/>
                    <a:moveTo>
                      <a:pt x="97" y="0"/>
                    </a:moveTo>
                    <a:cubicBezTo>
                      <a:pt x="47" y="0"/>
                      <a:pt x="0" y="43"/>
                      <a:pt x="0" y="98"/>
                    </a:cubicBezTo>
                    <a:lnTo>
                      <a:pt x="0" y="4855"/>
                    </a:lnTo>
                    <a:cubicBezTo>
                      <a:pt x="0" y="5816"/>
                      <a:pt x="786" y="6602"/>
                      <a:pt x="1746" y="6609"/>
                    </a:cubicBezTo>
                    <a:lnTo>
                      <a:pt x="54615" y="6609"/>
                    </a:lnTo>
                    <a:cubicBezTo>
                      <a:pt x="55583" y="6609"/>
                      <a:pt x="56369" y="5819"/>
                      <a:pt x="56369" y="4855"/>
                    </a:cubicBezTo>
                    <a:lnTo>
                      <a:pt x="56369" y="98"/>
                    </a:lnTo>
                    <a:cubicBezTo>
                      <a:pt x="56369" y="43"/>
                      <a:pt x="56327" y="0"/>
                      <a:pt x="5627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49"/>
              <p:cNvSpPr/>
              <p:nvPr/>
            </p:nvSpPr>
            <p:spPr>
              <a:xfrm>
                <a:off x="-484100" y="9849650"/>
                <a:ext cx="1263200" cy="728700"/>
              </a:xfrm>
              <a:custGeom>
                <a:avLst/>
                <a:gdLst/>
                <a:ahLst/>
                <a:cxnLst/>
                <a:rect l="l" t="t" r="r" b="b"/>
                <a:pathLst>
                  <a:path w="50528" h="29148" extrusionOk="0">
                    <a:moveTo>
                      <a:pt x="0" y="1"/>
                    </a:moveTo>
                    <a:lnTo>
                      <a:pt x="0" y="29148"/>
                    </a:lnTo>
                    <a:lnTo>
                      <a:pt x="50527" y="29148"/>
                    </a:lnTo>
                    <a:lnTo>
                      <a:pt x="5052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49"/>
              <p:cNvSpPr/>
              <p:nvPr/>
            </p:nvSpPr>
            <p:spPr>
              <a:xfrm>
                <a:off x="-486575" y="9847250"/>
                <a:ext cx="1268125" cy="733525"/>
              </a:xfrm>
              <a:custGeom>
                <a:avLst/>
                <a:gdLst/>
                <a:ahLst/>
                <a:cxnLst/>
                <a:rect l="l" t="t" r="r" b="b"/>
                <a:pathLst>
                  <a:path w="50725" h="29341" extrusionOk="0">
                    <a:moveTo>
                      <a:pt x="50532" y="197"/>
                    </a:moveTo>
                    <a:lnTo>
                      <a:pt x="50532" y="29143"/>
                    </a:lnTo>
                    <a:lnTo>
                      <a:pt x="198" y="29143"/>
                    </a:lnTo>
                    <a:lnTo>
                      <a:pt x="198" y="197"/>
                    </a:lnTo>
                    <a:close/>
                    <a:moveTo>
                      <a:pt x="101" y="0"/>
                    </a:moveTo>
                    <a:cubicBezTo>
                      <a:pt x="47" y="0"/>
                      <a:pt x="0" y="43"/>
                      <a:pt x="0" y="97"/>
                    </a:cubicBezTo>
                    <a:lnTo>
                      <a:pt x="0" y="29244"/>
                    </a:lnTo>
                    <a:cubicBezTo>
                      <a:pt x="0" y="29297"/>
                      <a:pt x="47" y="29340"/>
                      <a:pt x="101" y="29340"/>
                    </a:cubicBezTo>
                    <a:lnTo>
                      <a:pt x="50628" y="29340"/>
                    </a:lnTo>
                    <a:cubicBezTo>
                      <a:pt x="50682" y="29340"/>
                      <a:pt x="50725" y="29297"/>
                      <a:pt x="50725" y="29244"/>
                    </a:cubicBezTo>
                    <a:lnTo>
                      <a:pt x="50725" y="97"/>
                    </a:lnTo>
                    <a:cubicBezTo>
                      <a:pt x="50725" y="43"/>
                      <a:pt x="50682" y="0"/>
                      <a:pt x="5062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49"/>
              <p:cNvSpPr/>
              <p:nvPr/>
            </p:nvSpPr>
            <p:spPr>
              <a:xfrm>
                <a:off x="-79625" y="11019750"/>
                <a:ext cx="454425" cy="20825"/>
              </a:xfrm>
              <a:custGeom>
                <a:avLst/>
                <a:gdLst/>
                <a:ahLst/>
                <a:cxnLst/>
                <a:rect l="l" t="t" r="r" b="b"/>
                <a:pathLst>
                  <a:path w="18177" h="833" extrusionOk="0">
                    <a:moveTo>
                      <a:pt x="1" y="0"/>
                    </a:moveTo>
                    <a:lnTo>
                      <a:pt x="1" y="833"/>
                    </a:lnTo>
                    <a:lnTo>
                      <a:pt x="18177" y="833"/>
                    </a:lnTo>
                    <a:lnTo>
                      <a:pt x="1817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" name="Google Shape;1543;p49"/>
              <p:cNvSpPr/>
              <p:nvPr/>
            </p:nvSpPr>
            <p:spPr>
              <a:xfrm>
                <a:off x="-82187" y="11017325"/>
                <a:ext cx="459350" cy="25675"/>
              </a:xfrm>
              <a:custGeom>
                <a:avLst/>
                <a:gdLst/>
                <a:ahLst/>
                <a:cxnLst/>
                <a:rect l="l" t="t" r="r" b="b"/>
                <a:pathLst>
                  <a:path w="18374" h="1027" extrusionOk="0">
                    <a:moveTo>
                      <a:pt x="18180" y="194"/>
                    </a:moveTo>
                    <a:lnTo>
                      <a:pt x="18180" y="829"/>
                    </a:lnTo>
                    <a:lnTo>
                      <a:pt x="197" y="829"/>
                    </a:lnTo>
                    <a:lnTo>
                      <a:pt x="197" y="194"/>
                    </a:lnTo>
                    <a:close/>
                    <a:moveTo>
                      <a:pt x="101" y="1"/>
                    </a:moveTo>
                    <a:cubicBezTo>
                      <a:pt x="47" y="1"/>
                      <a:pt x="0" y="43"/>
                      <a:pt x="0" y="97"/>
                    </a:cubicBezTo>
                    <a:lnTo>
                      <a:pt x="0" y="930"/>
                    </a:lnTo>
                    <a:cubicBezTo>
                      <a:pt x="0" y="984"/>
                      <a:pt x="47" y="1026"/>
                      <a:pt x="101" y="1026"/>
                    </a:cubicBezTo>
                    <a:lnTo>
                      <a:pt x="18277" y="1026"/>
                    </a:lnTo>
                    <a:cubicBezTo>
                      <a:pt x="18331" y="1026"/>
                      <a:pt x="18373" y="984"/>
                      <a:pt x="18373" y="930"/>
                    </a:cubicBezTo>
                    <a:lnTo>
                      <a:pt x="18373" y="97"/>
                    </a:lnTo>
                    <a:cubicBezTo>
                      <a:pt x="18373" y="43"/>
                      <a:pt x="18331" y="1"/>
                      <a:pt x="182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4" name="Google Shape;1544;p49"/>
            <p:cNvGrpSpPr/>
            <p:nvPr/>
          </p:nvGrpSpPr>
          <p:grpSpPr>
            <a:xfrm>
              <a:off x="5717625" y="5786563"/>
              <a:ext cx="1641525" cy="1679950"/>
              <a:chOff x="1855225" y="7734700"/>
              <a:chExt cx="1641525" cy="1679950"/>
            </a:xfrm>
          </p:grpSpPr>
          <p:grpSp>
            <p:nvGrpSpPr>
              <p:cNvPr id="1545" name="Google Shape;1545;p49"/>
              <p:cNvGrpSpPr/>
              <p:nvPr/>
            </p:nvGrpSpPr>
            <p:grpSpPr>
              <a:xfrm>
                <a:off x="1883825" y="7779100"/>
                <a:ext cx="1023975" cy="933375"/>
                <a:chOff x="2776775" y="6307475"/>
                <a:chExt cx="1023975" cy="933375"/>
              </a:xfrm>
            </p:grpSpPr>
            <p:sp>
              <p:nvSpPr>
                <p:cNvPr id="1546" name="Google Shape;1546;p49"/>
                <p:cNvSpPr/>
                <p:nvPr/>
              </p:nvSpPr>
              <p:spPr>
                <a:xfrm>
                  <a:off x="2782100" y="6312300"/>
                  <a:ext cx="1013300" cy="923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532" h="36948" extrusionOk="0">
                      <a:moveTo>
                        <a:pt x="20266" y="0"/>
                      </a:moveTo>
                      <a:cubicBezTo>
                        <a:pt x="15330" y="0"/>
                        <a:pt x="10693" y="1921"/>
                        <a:pt x="7205" y="5412"/>
                      </a:cubicBezTo>
                      <a:cubicBezTo>
                        <a:pt x="0" y="12613"/>
                        <a:pt x="0" y="24335"/>
                        <a:pt x="7205" y="31536"/>
                      </a:cubicBezTo>
                      <a:cubicBezTo>
                        <a:pt x="10693" y="35027"/>
                        <a:pt x="15330" y="36948"/>
                        <a:pt x="20266" y="36948"/>
                      </a:cubicBezTo>
                      <a:cubicBezTo>
                        <a:pt x="25202" y="36948"/>
                        <a:pt x="29840" y="35027"/>
                        <a:pt x="33328" y="31536"/>
                      </a:cubicBezTo>
                      <a:cubicBezTo>
                        <a:pt x="40532" y="24335"/>
                        <a:pt x="40532" y="12613"/>
                        <a:pt x="33328" y="5412"/>
                      </a:cubicBezTo>
                      <a:cubicBezTo>
                        <a:pt x="29840" y="1921"/>
                        <a:pt x="25202" y="0"/>
                        <a:pt x="20266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813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7" name="Google Shape;1547;p49"/>
                <p:cNvSpPr/>
                <p:nvPr/>
              </p:nvSpPr>
              <p:spPr>
                <a:xfrm>
                  <a:off x="2776775" y="6307475"/>
                  <a:ext cx="1023975" cy="933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959" h="37335" extrusionOk="0">
                      <a:moveTo>
                        <a:pt x="20479" y="193"/>
                      </a:moveTo>
                      <a:cubicBezTo>
                        <a:pt x="25415" y="193"/>
                        <a:pt x="30053" y="2114"/>
                        <a:pt x="33541" y="5605"/>
                      </a:cubicBezTo>
                      <a:cubicBezTo>
                        <a:pt x="40745" y="12806"/>
                        <a:pt x="40745" y="24528"/>
                        <a:pt x="33541" y="31729"/>
                      </a:cubicBezTo>
                      <a:cubicBezTo>
                        <a:pt x="30053" y="35220"/>
                        <a:pt x="25415" y="37141"/>
                        <a:pt x="20479" y="37141"/>
                      </a:cubicBezTo>
                      <a:cubicBezTo>
                        <a:pt x="15543" y="37141"/>
                        <a:pt x="10906" y="35220"/>
                        <a:pt x="7418" y="31729"/>
                      </a:cubicBezTo>
                      <a:cubicBezTo>
                        <a:pt x="213" y="24528"/>
                        <a:pt x="213" y="12806"/>
                        <a:pt x="7418" y="5605"/>
                      </a:cubicBezTo>
                      <a:cubicBezTo>
                        <a:pt x="10906" y="2114"/>
                        <a:pt x="15543" y="193"/>
                        <a:pt x="20479" y="193"/>
                      </a:cubicBezTo>
                      <a:close/>
                      <a:moveTo>
                        <a:pt x="20479" y="0"/>
                      </a:moveTo>
                      <a:cubicBezTo>
                        <a:pt x="15493" y="0"/>
                        <a:pt x="10805" y="1940"/>
                        <a:pt x="7279" y="5466"/>
                      </a:cubicBezTo>
                      <a:cubicBezTo>
                        <a:pt x="0" y="12745"/>
                        <a:pt x="0" y="24591"/>
                        <a:pt x="7279" y="31868"/>
                      </a:cubicBezTo>
                      <a:cubicBezTo>
                        <a:pt x="10805" y="35395"/>
                        <a:pt x="15493" y="37334"/>
                        <a:pt x="20479" y="37334"/>
                      </a:cubicBezTo>
                      <a:cubicBezTo>
                        <a:pt x="25466" y="37334"/>
                        <a:pt x="30153" y="35395"/>
                        <a:pt x="33680" y="31868"/>
                      </a:cubicBezTo>
                      <a:cubicBezTo>
                        <a:pt x="40958" y="24591"/>
                        <a:pt x="40958" y="12745"/>
                        <a:pt x="33680" y="5466"/>
                      </a:cubicBezTo>
                      <a:cubicBezTo>
                        <a:pt x="30153" y="1940"/>
                        <a:pt x="25466" y="0"/>
                        <a:pt x="2047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8" name="Google Shape;1548;p49"/>
                <p:cNvSpPr/>
                <p:nvPr/>
              </p:nvSpPr>
              <p:spPr>
                <a:xfrm>
                  <a:off x="3435950" y="6744125"/>
                  <a:ext cx="26050" cy="53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2" h="2139" extrusionOk="0">
                      <a:moveTo>
                        <a:pt x="539" y="222"/>
                      </a:moveTo>
                      <a:cubicBezTo>
                        <a:pt x="588" y="222"/>
                        <a:pt x="636" y="241"/>
                        <a:pt x="674" y="276"/>
                      </a:cubicBezTo>
                      <a:cubicBezTo>
                        <a:pt x="709" y="319"/>
                        <a:pt x="732" y="369"/>
                        <a:pt x="740" y="419"/>
                      </a:cubicBezTo>
                      <a:cubicBezTo>
                        <a:pt x="755" y="485"/>
                        <a:pt x="759" y="551"/>
                        <a:pt x="759" y="617"/>
                      </a:cubicBezTo>
                      <a:lnTo>
                        <a:pt x="759" y="1523"/>
                      </a:lnTo>
                      <a:cubicBezTo>
                        <a:pt x="759" y="1584"/>
                        <a:pt x="752" y="1647"/>
                        <a:pt x="740" y="1709"/>
                      </a:cubicBezTo>
                      <a:cubicBezTo>
                        <a:pt x="732" y="1763"/>
                        <a:pt x="705" y="1813"/>
                        <a:pt x="670" y="1856"/>
                      </a:cubicBezTo>
                      <a:cubicBezTo>
                        <a:pt x="635" y="1891"/>
                        <a:pt x="586" y="1910"/>
                        <a:pt x="537" y="1910"/>
                      </a:cubicBezTo>
                      <a:cubicBezTo>
                        <a:pt x="532" y="1910"/>
                        <a:pt x="528" y="1910"/>
                        <a:pt x="523" y="1910"/>
                      </a:cubicBezTo>
                      <a:cubicBezTo>
                        <a:pt x="518" y="1910"/>
                        <a:pt x="513" y="1910"/>
                        <a:pt x="509" y="1910"/>
                      </a:cubicBezTo>
                      <a:cubicBezTo>
                        <a:pt x="456" y="1910"/>
                        <a:pt x="407" y="1891"/>
                        <a:pt x="372" y="1856"/>
                      </a:cubicBezTo>
                      <a:cubicBezTo>
                        <a:pt x="337" y="1813"/>
                        <a:pt x="310" y="1763"/>
                        <a:pt x="298" y="1709"/>
                      </a:cubicBezTo>
                      <a:cubicBezTo>
                        <a:pt x="287" y="1647"/>
                        <a:pt x="279" y="1584"/>
                        <a:pt x="279" y="1523"/>
                      </a:cubicBezTo>
                      <a:lnTo>
                        <a:pt x="279" y="617"/>
                      </a:lnTo>
                      <a:cubicBezTo>
                        <a:pt x="279" y="551"/>
                        <a:pt x="287" y="485"/>
                        <a:pt x="298" y="419"/>
                      </a:cubicBezTo>
                      <a:cubicBezTo>
                        <a:pt x="310" y="369"/>
                        <a:pt x="334" y="319"/>
                        <a:pt x="368" y="276"/>
                      </a:cubicBezTo>
                      <a:cubicBezTo>
                        <a:pt x="407" y="241"/>
                        <a:pt x="454" y="222"/>
                        <a:pt x="506" y="222"/>
                      </a:cubicBezTo>
                      <a:cubicBezTo>
                        <a:pt x="512" y="222"/>
                        <a:pt x="517" y="222"/>
                        <a:pt x="523" y="222"/>
                      </a:cubicBezTo>
                      <a:cubicBezTo>
                        <a:pt x="528" y="222"/>
                        <a:pt x="534" y="222"/>
                        <a:pt x="539" y="222"/>
                      </a:cubicBezTo>
                      <a:close/>
                      <a:moveTo>
                        <a:pt x="504" y="1"/>
                      </a:moveTo>
                      <a:cubicBezTo>
                        <a:pt x="406" y="1"/>
                        <a:pt x="309" y="28"/>
                        <a:pt x="225" y="78"/>
                      </a:cubicBezTo>
                      <a:cubicBezTo>
                        <a:pt x="148" y="133"/>
                        <a:pt x="89" y="207"/>
                        <a:pt x="55" y="296"/>
                      </a:cubicBezTo>
                      <a:cubicBezTo>
                        <a:pt x="20" y="400"/>
                        <a:pt x="0" y="508"/>
                        <a:pt x="5" y="617"/>
                      </a:cubicBezTo>
                      <a:lnTo>
                        <a:pt x="5" y="1518"/>
                      </a:lnTo>
                      <a:cubicBezTo>
                        <a:pt x="0" y="1627"/>
                        <a:pt x="20" y="1736"/>
                        <a:pt x="59" y="1836"/>
                      </a:cubicBezTo>
                      <a:cubicBezTo>
                        <a:pt x="89" y="1925"/>
                        <a:pt x="151" y="2002"/>
                        <a:pt x="229" y="2057"/>
                      </a:cubicBezTo>
                      <a:cubicBezTo>
                        <a:pt x="318" y="2111"/>
                        <a:pt x="419" y="2138"/>
                        <a:pt x="520" y="2138"/>
                      </a:cubicBezTo>
                      <a:cubicBezTo>
                        <a:pt x="621" y="2138"/>
                        <a:pt x="722" y="2111"/>
                        <a:pt x="813" y="2057"/>
                      </a:cubicBezTo>
                      <a:cubicBezTo>
                        <a:pt x="891" y="2002"/>
                        <a:pt x="949" y="1925"/>
                        <a:pt x="984" y="1840"/>
                      </a:cubicBezTo>
                      <a:cubicBezTo>
                        <a:pt x="1022" y="1736"/>
                        <a:pt x="1042" y="1627"/>
                        <a:pt x="1038" y="1518"/>
                      </a:cubicBezTo>
                      <a:lnTo>
                        <a:pt x="1038" y="617"/>
                      </a:lnTo>
                      <a:cubicBezTo>
                        <a:pt x="1042" y="508"/>
                        <a:pt x="1022" y="400"/>
                        <a:pt x="984" y="296"/>
                      </a:cubicBezTo>
                      <a:cubicBezTo>
                        <a:pt x="952" y="207"/>
                        <a:pt x="891" y="133"/>
                        <a:pt x="818" y="78"/>
                      </a:cubicBezTo>
                      <a:cubicBezTo>
                        <a:pt x="734" y="28"/>
                        <a:pt x="639" y="1"/>
                        <a:pt x="542" y="1"/>
                      </a:cubicBezTo>
                      <a:cubicBezTo>
                        <a:pt x="536" y="1"/>
                        <a:pt x="529" y="1"/>
                        <a:pt x="523" y="1"/>
                      </a:cubicBezTo>
                      <a:cubicBezTo>
                        <a:pt x="517" y="1"/>
                        <a:pt x="510" y="1"/>
                        <a:pt x="50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9" name="Google Shape;1549;p49"/>
                <p:cNvSpPr/>
                <p:nvPr/>
              </p:nvSpPr>
              <p:spPr>
                <a:xfrm>
                  <a:off x="3007600" y="6744500"/>
                  <a:ext cx="25850" cy="53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4" h="2132" extrusionOk="0">
                      <a:moveTo>
                        <a:pt x="517" y="217"/>
                      </a:moveTo>
                      <a:cubicBezTo>
                        <a:pt x="570" y="217"/>
                        <a:pt x="624" y="236"/>
                        <a:pt x="666" y="272"/>
                      </a:cubicBezTo>
                      <a:cubicBezTo>
                        <a:pt x="705" y="311"/>
                        <a:pt x="728" y="362"/>
                        <a:pt x="736" y="412"/>
                      </a:cubicBezTo>
                      <a:cubicBezTo>
                        <a:pt x="748" y="478"/>
                        <a:pt x="755" y="544"/>
                        <a:pt x="755" y="610"/>
                      </a:cubicBezTo>
                      <a:lnTo>
                        <a:pt x="755" y="1515"/>
                      </a:lnTo>
                      <a:cubicBezTo>
                        <a:pt x="755" y="1578"/>
                        <a:pt x="748" y="1639"/>
                        <a:pt x="736" y="1701"/>
                      </a:cubicBezTo>
                      <a:cubicBezTo>
                        <a:pt x="724" y="1755"/>
                        <a:pt x="701" y="1805"/>
                        <a:pt x="666" y="1848"/>
                      </a:cubicBezTo>
                      <a:cubicBezTo>
                        <a:pt x="631" y="1884"/>
                        <a:pt x="582" y="1903"/>
                        <a:pt x="532" y="1903"/>
                      </a:cubicBezTo>
                      <a:cubicBezTo>
                        <a:pt x="528" y="1903"/>
                        <a:pt x="523" y="1903"/>
                        <a:pt x="519" y="1903"/>
                      </a:cubicBezTo>
                      <a:cubicBezTo>
                        <a:pt x="514" y="1903"/>
                        <a:pt x="510" y="1903"/>
                        <a:pt x="505" y="1903"/>
                      </a:cubicBezTo>
                      <a:cubicBezTo>
                        <a:pt x="453" y="1903"/>
                        <a:pt x="404" y="1884"/>
                        <a:pt x="369" y="1848"/>
                      </a:cubicBezTo>
                      <a:cubicBezTo>
                        <a:pt x="330" y="1805"/>
                        <a:pt x="306" y="1755"/>
                        <a:pt x="299" y="1701"/>
                      </a:cubicBezTo>
                      <a:cubicBezTo>
                        <a:pt x="283" y="1639"/>
                        <a:pt x="276" y="1578"/>
                        <a:pt x="276" y="1515"/>
                      </a:cubicBezTo>
                      <a:lnTo>
                        <a:pt x="276" y="610"/>
                      </a:lnTo>
                      <a:cubicBezTo>
                        <a:pt x="276" y="544"/>
                        <a:pt x="283" y="478"/>
                        <a:pt x="294" y="412"/>
                      </a:cubicBezTo>
                      <a:cubicBezTo>
                        <a:pt x="303" y="362"/>
                        <a:pt x="330" y="311"/>
                        <a:pt x="364" y="272"/>
                      </a:cubicBezTo>
                      <a:cubicBezTo>
                        <a:pt x="408" y="236"/>
                        <a:pt x="463" y="217"/>
                        <a:pt x="517" y="217"/>
                      </a:cubicBezTo>
                      <a:close/>
                      <a:moveTo>
                        <a:pt x="520" y="0"/>
                      </a:moveTo>
                      <a:cubicBezTo>
                        <a:pt x="419" y="0"/>
                        <a:pt x="317" y="25"/>
                        <a:pt x="225" y="75"/>
                      </a:cubicBezTo>
                      <a:cubicBezTo>
                        <a:pt x="147" y="126"/>
                        <a:pt x="90" y="203"/>
                        <a:pt x="58" y="292"/>
                      </a:cubicBezTo>
                      <a:cubicBezTo>
                        <a:pt x="20" y="393"/>
                        <a:pt x="1" y="501"/>
                        <a:pt x="4" y="613"/>
                      </a:cubicBezTo>
                      <a:lnTo>
                        <a:pt x="4" y="1512"/>
                      </a:lnTo>
                      <a:cubicBezTo>
                        <a:pt x="1" y="1620"/>
                        <a:pt x="20" y="1728"/>
                        <a:pt x="58" y="1833"/>
                      </a:cubicBezTo>
                      <a:cubicBezTo>
                        <a:pt x="94" y="1922"/>
                        <a:pt x="151" y="1996"/>
                        <a:pt x="229" y="2050"/>
                      </a:cubicBezTo>
                      <a:cubicBezTo>
                        <a:pt x="308" y="2103"/>
                        <a:pt x="401" y="2131"/>
                        <a:pt x="497" y="2131"/>
                      </a:cubicBezTo>
                      <a:cubicBezTo>
                        <a:pt x="504" y="2131"/>
                        <a:pt x="512" y="2131"/>
                        <a:pt x="519" y="2131"/>
                      </a:cubicBezTo>
                      <a:cubicBezTo>
                        <a:pt x="526" y="2131"/>
                        <a:pt x="533" y="2131"/>
                        <a:pt x="541" y="2131"/>
                      </a:cubicBezTo>
                      <a:cubicBezTo>
                        <a:pt x="634" y="2131"/>
                        <a:pt x="727" y="2103"/>
                        <a:pt x="810" y="2053"/>
                      </a:cubicBezTo>
                      <a:cubicBezTo>
                        <a:pt x="887" y="2000"/>
                        <a:pt x="945" y="1922"/>
                        <a:pt x="980" y="1833"/>
                      </a:cubicBezTo>
                      <a:cubicBezTo>
                        <a:pt x="1019" y="1732"/>
                        <a:pt x="1034" y="1624"/>
                        <a:pt x="1034" y="1512"/>
                      </a:cubicBezTo>
                      <a:lnTo>
                        <a:pt x="1034" y="613"/>
                      </a:lnTo>
                      <a:cubicBezTo>
                        <a:pt x="1034" y="501"/>
                        <a:pt x="1019" y="393"/>
                        <a:pt x="980" y="292"/>
                      </a:cubicBezTo>
                      <a:cubicBezTo>
                        <a:pt x="945" y="203"/>
                        <a:pt x="887" y="129"/>
                        <a:pt x="814" y="75"/>
                      </a:cubicBezTo>
                      <a:cubicBezTo>
                        <a:pt x="723" y="25"/>
                        <a:pt x="622" y="0"/>
                        <a:pt x="52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0" name="Google Shape;1550;p49"/>
                <p:cNvSpPr/>
                <p:nvPr/>
              </p:nvSpPr>
              <p:spPr>
                <a:xfrm>
                  <a:off x="3011375" y="7037100"/>
                  <a:ext cx="26050" cy="53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2" h="2139" extrusionOk="0">
                      <a:moveTo>
                        <a:pt x="521" y="220"/>
                      </a:moveTo>
                      <a:cubicBezTo>
                        <a:pt x="575" y="220"/>
                        <a:pt x="629" y="238"/>
                        <a:pt x="674" y="275"/>
                      </a:cubicBezTo>
                      <a:cubicBezTo>
                        <a:pt x="709" y="314"/>
                        <a:pt x="732" y="364"/>
                        <a:pt x="740" y="419"/>
                      </a:cubicBezTo>
                      <a:cubicBezTo>
                        <a:pt x="755" y="484"/>
                        <a:pt x="759" y="550"/>
                        <a:pt x="759" y="616"/>
                      </a:cubicBezTo>
                      <a:lnTo>
                        <a:pt x="759" y="1522"/>
                      </a:lnTo>
                      <a:cubicBezTo>
                        <a:pt x="759" y="1584"/>
                        <a:pt x="752" y="1645"/>
                        <a:pt x="740" y="1708"/>
                      </a:cubicBezTo>
                      <a:cubicBezTo>
                        <a:pt x="732" y="1758"/>
                        <a:pt x="705" y="1808"/>
                        <a:pt x="670" y="1851"/>
                      </a:cubicBezTo>
                      <a:cubicBezTo>
                        <a:pt x="631" y="1890"/>
                        <a:pt x="577" y="1909"/>
                        <a:pt x="523" y="1909"/>
                      </a:cubicBezTo>
                      <a:cubicBezTo>
                        <a:pt x="468" y="1909"/>
                        <a:pt x="414" y="1890"/>
                        <a:pt x="375" y="1851"/>
                      </a:cubicBezTo>
                      <a:cubicBezTo>
                        <a:pt x="337" y="1808"/>
                        <a:pt x="310" y="1762"/>
                        <a:pt x="302" y="1708"/>
                      </a:cubicBezTo>
                      <a:cubicBezTo>
                        <a:pt x="287" y="1645"/>
                        <a:pt x="283" y="1584"/>
                        <a:pt x="283" y="1522"/>
                      </a:cubicBezTo>
                      <a:lnTo>
                        <a:pt x="283" y="616"/>
                      </a:lnTo>
                      <a:cubicBezTo>
                        <a:pt x="283" y="550"/>
                        <a:pt x="287" y="484"/>
                        <a:pt x="298" y="419"/>
                      </a:cubicBezTo>
                      <a:cubicBezTo>
                        <a:pt x="310" y="364"/>
                        <a:pt x="334" y="314"/>
                        <a:pt x="372" y="275"/>
                      </a:cubicBezTo>
                      <a:cubicBezTo>
                        <a:pt x="414" y="238"/>
                        <a:pt x="468" y="220"/>
                        <a:pt x="521" y="220"/>
                      </a:cubicBezTo>
                      <a:close/>
                      <a:moveTo>
                        <a:pt x="501" y="0"/>
                      </a:moveTo>
                      <a:cubicBezTo>
                        <a:pt x="403" y="0"/>
                        <a:pt x="308" y="28"/>
                        <a:pt x="225" y="78"/>
                      </a:cubicBezTo>
                      <a:cubicBezTo>
                        <a:pt x="148" y="132"/>
                        <a:pt x="89" y="205"/>
                        <a:pt x="59" y="295"/>
                      </a:cubicBezTo>
                      <a:cubicBezTo>
                        <a:pt x="20" y="396"/>
                        <a:pt x="0" y="507"/>
                        <a:pt x="4" y="616"/>
                      </a:cubicBezTo>
                      <a:lnTo>
                        <a:pt x="4" y="1518"/>
                      </a:lnTo>
                      <a:cubicBezTo>
                        <a:pt x="0" y="1627"/>
                        <a:pt x="20" y="1735"/>
                        <a:pt x="59" y="1836"/>
                      </a:cubicBezTo>
                      <a:cubicBezTo>
                        <a:pt x="89" y="1924"/>
                        <a:pt x="152" y="2002"/>
                        <a:pt x="229" y="2056"/>
                      </a:cubicBezTo>
                      <a:cubicBezTo>
                        <a:pt x="313" y="2107"/>
                        <a:pt x="408" y="2138"/>
                        <a:pt x="506" y="2138"/>
                      </a:cubicBezTo>
                      <a:cubicBezTo>
                        <a:pt x="512" y="2138"/>
                        <a:pt x="518" y="2138"/>
                        <a:pt x="523" y="2138"/>
                      </a:cubicBezTo>
                      <a:cubicBezTo>
                        <a:pt x="529" y="2138"/>
                        <a:pt x="535" y="2138"/>
                        <a:pt x="541" y="2138"/>
                      </a:cubicBezTo>
                      <a:cubicBezTo>
                        <a:pt x="636" y="2138"/>
                        <a:pt x="734" y="2111"/>
                        <a:pt x="813" y="2056"/>
                      </a:cubicBezTo>
                      <a:cubicBezTo>
                        <a:pt x="891" y="2002"/>
                        <a:pt x="949" y="1929"/>
                        <a:pt x="984" y="1840"/>
                      </a:cubicBezTo>
                      <a:cubicBezTo>
                        <a:pt x="1022" y="1735"/>
                        <a:pt x="1042" y="1627"/>
                        <a:pt x="1038" y="1518"/>
                      </a:cubicBezTo>
                      <a:lnTo>
                        <a:pt x="1038" y="616"/>
                      </a:lnTo>
                      <a:cubicBezTo>
                        <a:pt x="1042" y="507"/>
                        <a:pt x="1022" y="396"/>
                        <a:pt x="984" y="295"/>
                      </a:cubicBezTo>
                      <a:cubicBezTo>
                        <a:pt x="952" y="205"/>
                        <a:pt x="895" y="132"/>
                        <a:pt x="817" y="78"/>
                      </a:cubicBezTo>
                      <a:cubicBezTo>
                        <a:pt x="735" y="28"/>
                        <a:pt x="642" y="0"/>
                        <a:pt x="546" y="0"/>
                      </a:cubicBezTo>
                      <a:cubicBezTo>
                        <a:pt x="538" y="0"/>
                        <a:pt x="531" y="1"/>
                        <a:pt x="523" y="1"/>
                      </a:cubicBezTo>
                      <a:cubicBezTo>
                        <a:pt x="516" y="1"/>
                        <a:pt x="508" y="0"/>
                        <a:pt x="50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1" name="Google Shape;1551;p49"/>
                <p:cNvSpPr/>
                <p:nvPr/>
              </p:nvSpPr>
              <p:spPr>
                <a:xfrm>
                  <a:off x="3013500" y="6817900"/>
                  <a:ext cx="16100" cy="52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4" h="2098" extrusionOk="0">
                      <a:moveTo>
                        <a:pt x="434" y="0"/>
                      </a:moveTo>
                      <a:cubicBezTo>
                        <a:pt x="407" y="35"/>
                        <a:pt x="376" y="66"/>
                        <a:pt x="342" y="89"/>
                      </a:cubicBezTo>
                      <a:cubicBezTo>
                        <a:pt x="303" y="116"/>
                        <a:pt x="264" y="139"/>
                        <a:pt x="221" y="155"/>
                      </a:cubicBezTo>
                      <a:cubicBezTo>
                        <a:pt x="183" y="175"/>
                        <a:pt x="144" y="186"/>
                        <a:pt x="105" y="202"/>
                      </a:cubicBezTo>
                      <a:cubicBezTo>
                        <a:pt x="67" y="213"/>
                        <a:pt x="31" y="221"/>
                        <a:pt x="1" y="229"/>
                      </a:cubicBezTo>
                      <a:lnTo>
                        <a:pt x="1" y="438"/>
                      </a:lnTo>
                      <a:lnTo>
                        <a:pt x="58" y="438"/>
                      </a:lnTo>
                      <a:lnTo>
                        <a:pt x="183" y="414"/>
                      </a:lnTo>
                      <a:lnTo>
                        <a:pt x="310" y="388"/>
                      </a:lnTo>
                      <a:lnTo>
                        <a:pt x="356" y="368"/>
                      </a:lnTo>
                      <a:lnTo>
                        <a:pt x="356" y="2098"/>
                      </a:lnTo>
                      <a:lnTo>
                        <a:pt x="644" y="2094"/>
                      </a:lnTo>
                      <a:lnTo>
                        <a:pt x="64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2" name="Google Shape;1552;p49"/>
                <p:cNvSpPr/>
                <p:nvPr/>
              </p:nvSpPr>
              <p:spPr>
                <a:xfrm>
                  <a:off x="3010700" y="6671475"/>
                  <a:ext cx="16100" cy="52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4" h="2091" extrusionOk="0">
                      <a:moveTo>
                        <a:pt x="434" y="0"/>
                      </a:moveTo>
                      <a:cubicBezTo>
                        <a:pt x="407" y="34"/>
                        <a:pt x="372" y="66"/>
                        <a:pt x="337" y="89"/>
                      </a:cubicBezTo>
                      <a:cubicBezTo>
                        <a:pt x="298" y="116"/>
                        <a:pt x="263" y="136"/>
                        <a:pt x="221" y="155"/>
                      </a:cubicBezTo>
                      <a:cubicBezTo>
                        <a:pt x="182" y="170"/>
                        <a:pt x="143" y="186"/>
                        <a:pt x="101" y="197"/>
                      </a:cubicBezTo>
                      <a:lnTo>
                        <a:pt x="0" y="229"/>
                      </a:lnTo>
                      <a:lnTo>
                        <a:pt x="0" y="438"/>
                      </a:lnTo>
                      <a:lnTo>
                        <a:pt x="59" y="426"/>
                      </a:lnTo>
                      <a:lnTo>
                        <a:pt x="182" y="402"/>
                      </a:lnTo>
                      <a:lnTo>
                        <a:pt x="306" y="375"/>
                      </a:lnTo>
                      <a:lnTo>
                        <a:pt x="364" y="360"/>
                      </a:lnTo>
                      <a:lnTo>
                        <a:pt x="364" y="2091"/>
                      </a:lnTo>
                      <a:lnTo>
                        <a:pt x="643" y="2091"/>
                      </a:lnTo>
                      <a:lnTo>
                        <a:pt x="64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3" name="Google Shape;1553;p49"/>
                <p:cNvSpPr/>
                <p:nvPr/>
              </p:nvSpPr>
              <p:spPr>
                <a:xfrm>
                  <a:off x="3373125" y="7109475"/>
                  <a:ext cx="26075" cy="53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3" h="2135" extrusionOk="0">
                      <a:moveTo>
                        <a:pt x="522" y="227"/>
                      </a:moveTo>
                      <a:cubicBezTo>
                        <a:pt x="576" y="227"/>
                        <a:pt x="630" y="245"/>
                        <a:pt x="674" y="280"/>
                      </a:cubicBezTo>
                      <a:cubicBezTo>
                        <a:pt x="710" y="322"/>
                        <a:pt x="733" y="373"/>
                        <a:pt x="744" y="423"/>
                      </a:cubicBezTo>
                      <a:cubicBezTo>
                        <a:pt x="756" y="489"/>
                        <a:pt x="760" y="555"/>
                        <a:pt x="760" y="621"/>
                      </a:cubicBezTo>
                      <a:lnTo>
                        <a:pt x="760" y="1519"/>
                      </a:lnTo>
                      <a:cubicBezTo>
                        <a:pt x="760" y="1580"/>
                        <a:pt x="756" y="1646"/>
                        <a:pt x="740" y="1705"/>
                      </a:cubicBezTo>
                      <a:cubicBezTo>
                        <a:pt x="733" y="1759"/>
                        <a:pt x="710" y="1809"/>
                        <a:pt x="671" y="1852"/>
                      </a:cubicBezTo>
                      <a:cubicBezTo>
                        <a:pt x="632" y="1891"/>
                        <a:pt x="578" y="1909"/>
                        <a:pt x="524" y="1909"/>
                      </a:cubicBezTo>
                      <a:cubicBezTo>
                        <a:pt x="469" y="1909"/>
                        <a:pt x="415" y="1891"/>
                        <a:pt x="376" y="1852"/>
                      </a:cubicBezTo>
                      <a:cubicBezTo>
                        <a:pt x="338" y="1809"/>
                        <a:pt x="315" y="1759"/>
                        <a:pt x="303" y="1705"/>
                      </a:cubicBezTo>
                      <a:cubicBezTo>
                        <a:pt x="292" y="1646"/>
                        <a:pt x="283" y="1580"/>
                        <a:pt x="283" y="1519"/>
                      </a:cubicBezTo>
                      <a:lnTo>
                        <a:pt x="283" y="621"/>
                      </a:lnTo>
                      <a:cubicBezTo>
                        <a:pt x="283" y="555"/>
                        <a:pt x="288" y="489"/>
                        <a:pt x="303" y="423"/>
                      </a:cubicBezTo>
                      <a:cubicBezTo>
                        <a:pt x="311" y="373"/>
                        <a:pt x="334" y="322"/>
                        <a:pt x="372" y="280"/>
                      </a:cubicBezTo>
                      <a:cubicBezTo>
                        <a:pt x="415" y="245"/>
                        <a:pt x="468" y="227"/>
                        <a:pt x="522" y="227"/>
                      </a:cubicBezTo>
                      <a:close/>
                      <a:moveTo>
                        <a:pt x="505" y="1"/>
                      </a:moveTo>
                      <a:cubicBezTo>
                        <a:pt x="406" y="1"/>
                        <a:pt x="309" y="28"/>
                        <a:pt x="226" y="79"/>
                      </a:cubicBezTo>
                      <a:cubicBezTo>
                        <a:pt x="149" y="133"/>
                        <a:pt x="90" y="206"/>
                        <a:pt x="56" y="296"/>
                      </a:cubicBezTo>
                      <a:cubicBezTo>
                        <a:pt x="20" y="396"/>
                        <a:pt x="1" y="505"/>
                        <a:pt x="4" y="617"/>
                      </a:cubicBezTo>
                      <a:lnTo>
                        <a:pt x="4" y="1519"/>
                      </a:lnTo>
                      <a:cubicBezTo>
                        <a:pt x="1" y="1627"/>
                        <a:pt x="20" y="1736"/>
                        <a:pt x="59" y="1836"/>
                      </a:cubicBezTo>
                      <a:cubicBezTo>
                        <a:pt x="94" y="1925"/>
                        <a:pt x="152" y="1999"/>
                        <a:pt x="229" y="2057"/>
                      </a:cubicBezTo>
                      <a:cubicBezTo>
                        <a:pt x="313" y="2108"/>
                        <a:pt x="407" y="2135"/>
                        <a:pt x="505" y="2135"/>
                      </a:cubicBezTo>
                      <a:cubicBezTo>
                        <a:pt x="511" y="2135"/>
                        <a:pt x="517" y="2134"/>
                        <a:pt x="524" y="2134"/>
                      </a:cubicBezTo>
                      <a:cubicBezTo>
                        <a:pt x="530" y="2134"/>
                        <a:pt x="537" y="2135"/>
                        <a:pt x="543" y="2135"/>
                      </a:cubicBezTo>
                      <a:cubicBezTo>
                        <a:pt x="640" y="2135"/>
                        <a:pt x="734" y="2108"/>
                        <a:pt x="814" y="2057"/>
                      </a:cubicBezTo>
                      <a:cubicBezTo>
                        <a:pt x="892" y="2002"/>
                        <a:pt x="953" y="1925"/>
                        <a:pt x="985" y="1840"/>
                      </a:cubicBezTo>
                      <a:cubicBezTo>
                        <a:pt x="1023" y="1736"/>
                        <a:pt x="1042" y="1627"/>
                        <a:pt x="1039" y="1519"/>
                      </a:cubicBezTo>
                      <a:lnTo>
                        <a:pt x="1039" y="621"/>
                      </a:lnTo>
                      <a:cubicBezTo>
                        <a:pt x="1042" y="508"/>
                        <a:pt x="1023" y="400"/>
                        <a:pt x="985" y="299"/>
                      </a:cubicBezTo>
                      <a:cubicBezTo>
                        <a:pt x="953" y="210"/>
                        <a:pt x="895" y="133"/>
                        <a:pt x="817" y="79"/>
                      </a:cubicBezTo>
                      <a:cubicBezTo>
                        <a:pt x="735" y="28"/>
                        <a:pt x="640" y="1"/>
                        <a:pt x="543" y="1"/>
                      </a:cubicBezTo>
                      <a:cubicBezTo>
                        <a:pt x="536" y="1"/>
                        <a:pt x="530" y="1"/>
                        <a:pt x="524" y="1"/>
                      </a:cubicBezTo>
                      <a:cubicBezTo>
                        <a:pt x="517" y="1"/>
                        <a:pt x="511" y="1"/>
                        <a:pt x="50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4" name="Google Shape;1554;p49"/>
                <p:cNvSpPr/>
                <p:nvPr/>
              </p:nvSpPr>
              <p:spPr>
                <a:xfrm>
                  <a:off x="3038175" y="6671025"/>
                  <a:ext cx="25875" cy="5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5" h="2136" extrusionOk="0">
                      <a:moveTo>
                        <a:pt x="532" y="219"/>
                      </a:moveTo>
                      <a:cubicBezTo>
                        <a:pt x="581" y="219"/>
                        <a:pt x="631" y="238"/>
                        <a:pt x="666" y="274"/>
                      </a:cubicBezTo>
                      <a:cubicBezTo>
                        <a:pt x="702" y="316"/>
                        <a:pt x="725" y="363"/>
                        <a:pt x="736" y="417"/>
                      </a:cubicBezTo>
                      <a:cubicBezTo>
                        <a:pt x="748" y="483"/>
                        <a:pt x="756" y="549"/>
                        <a:pt x="752" y="610"/>
                      </a:cubicBezTo>
                      <a:lnTo>
                        <a:pt x="752" y="1520"/>
                      </a:lnTo>
                      <a:cubicBezTo>
                        <a:pt x="756" y="1582"/>
                        <a:pt x="748" y="1644"/>
                        <a:pt x="732" y="1706"/>
                      </a:cubicBezTo>
                      <a:cubicBezTo>
                        <a:pt x="725" y="1756"/>
                        <a:pt x="702" y="1807"/>
                        <a:pt x="666" y="1849"/>
                      </a:cubicBezTo>
                      <a:cubicBezTo>
                        <a:pt x="624" y="1886"/>
                        <a:pt x="571" y="1904"/>
                        <a:pt x="517" y="1904"/>
                      </a:cubicBezTo>
                      <a:cubicBezTo>
                        <a:pt x="464" y="1904"/>
                        <a:pt x="411" y="1886"/>
                        <a:pt x="368" y="1849"/>
                      </a:cubicBezTo>
                      <a:cubicBezTo>
                        <a:pt x="330" y="1807"/>
                        <a:pt x="307" y="1756"/>
                        <a:pt x="295" y="1706"/>
                      </a:cubicBezTo>
                      <a:cubicBezTo>
                        <a:pt x="284" y="1644"/>
                        <a:pt x="275" y="1582"/>
                        <a:pt x="275" y="1520"/>
                      </a:cubicBezTo>
                      <a:lnTo>
                        <a:pt x="275" y="610"/>
                      </a:lnTo>
                      <a:cubicBezTo>
                        <a:pt x="275" y="549"/>
                        <a:pt x="284" y="483"/>
                        <a:pt x="295" y="417"/>
                      </a:cubicBezTo>
                      <a:cubicBezTo>
                        <a:pt x="302" y="363"/>
                        <a:pt x="325" y="316"/>
                        <a:pt x="364" y="274"/>
                      </a:cubicBezTo>
                      <a:cubicBezTo>
                        <a:pt x="400" y="238"/>
                        <a:pt x="447" y="219"/>
                        <a:pt x="499" y="219"/>
                      </a:cubicBezTo>
                      <a:cubicBezTo>
                        <a:pt x="505" y="219"/>
                        <a:pt x="510" y="219"/>
                        <a:pt x="516" y="220"/>
                      </a:cubicBezTo>
                      <a:cubicBezTo>
                        <a:pt x="521" y="219"/>
                        <a:pt x="526" y="219"/>
                        <a:pt x="532" y="219"/>
                      </a:cubicBezTo>
                      <a:close/>
                      <a:moveTo>
                        <a:pt x="517" y="0"/>
                      </a:moveTo>
                      <a:cubicBezTo>
                        <a:pt x="417" y="0"/>
                        <a:pt x="316" y="25"/>
                        <a:pt x="225" y="76"/>
                      </a:cubicBezTo>
                      <a:cubicBezTo>
                        <a:pt x="148" y="130"/>
                        <a:pt x="86" y="204"/>
                        <a:pt x="55" y="293"/>
                      </a:cubicBezTo>
                      <a:cubicBezTo>
                        <a:pt x="16" y="393"/>
                        <a:pt x="0" y="506"/>
                        <a:pt x="0" y="615"/>
                      </a:cubicBezTo>
                      <a:lnTo>
                        <a:pt x="0" y="1516"/>
                      </a:lnTo>
                      <a:cubicBezTo>
                        <a:pt x="0" y="1624"/>
                        <a:pt x="16" y="1733"/>
                        <a:pt x="55" y="1834"/>
                      </a:cubicBezTo>
                      <a:cubicBezTo>
                        <a:pt x="89" y="1923"/>
                        <a:pt x="148" y="2000"/>
                        <a:pt x="221" y="2055"/>
                      </a:cubicBezTo>
                      <a:cubicBezTo>
                        <a:pt x="311" y="2109"/>
                        <a:pt x="411" y="2135"/>
                        <a:pt x="516" y="2135"/>
                      </a:cubicBezTo>
                      <a:cubicBezTo>
                        <a:pt x="620" y="2135"/>
                        <a:pt x="720" y="2109"/>
                        <a:pt x="810" y="2055"/>
                      </a:cubicBezTo>
                      <a:cubicBezTo>
                        <a:pt x="883" y="2000"/>
                        <a:pt x="945" y="1926"/>
                        <a:pt x="976" y="1837"/>
                      </a:cubicBezTo>
                      <a:cubicBezTo>
                        <a:pt x="1015" y="1733"/>
                        <a:pt x="1034" y="1624"/>
                        <a:pt x="1034" y="1516"/>
                      </a:cubicBezTo>
                      <a:lnTo>
                        <a:pt x="1034" y="615"/>
                      </a:lnTo>
                      <a:cubicBezTo>
                        <a:pt x="1034" y="506"/>
                        <a:pt x="1015" y="393"/>
                        <a:pt x="976" y="293"/>
                      </a:cubicBezTo>
                      <a:cubicBezTo>
                        <a:pt x="945" y="204"/>
                        <a:pt x="888" y="130"/>
                        <a:pt x="810" y="76"/>
                      </a:cubicBezTo>
                      <a:cubicBezTo>
                        <a:pt x="718" y="25"/>
                        <a:pt x="618" y="0"/>
                        <a:pt x="51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5" name="Google Shape;1555;p49"/>
                <p:cNvSpPr/>
                <p:nvPr/>
              </p:nvSpPr>
              <p:spPr>
                <a:xfrm>
                  <a:off x="3039250" y="6744625"/>
                  <a:ext cx="16000" cy="52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0" h="2095" extrusionOk="0">
                      <a:moveTo>
                        <a:pt x="430" y="1"/>
                      </a:moveTo>
                      <a:cubicBezTo>
                        <a:pt x="403" y="35"/>
                        <a:pt x="372" y="67"/>
                        <a:pt x="337" y="94"/>
                      </a:cubicBezTo>
                      <a:cubicBezTo>
                        <a:pt x="298" y="117"/>
                        <a:pt x="259" y="140"/>
                        <a:pt x="221" y="156"/>
                      </a:cubicBezTo>
                      <a:cubicBezTo>
                        <a:pt x="182" y="174"/>
                        <a:pt x="139" y="190"/>
                        <a:pt x="101" y="202"/>
                      </a:cubicBezTo>
                      <a:cubicBezTo>
                        <a:pt x="62" y="213"/>
                        <a:pt x="27" y="221"/>
                        <a:pt x="0" y="229"/>
                      </a:cubicBezTo>
                      <a:lnTo>
                        <a:pt x="0" y="438"/>
                      </a:lnTo>
                      <a:lnTo>
                        <a:pt x="55" y="426"/>
                      </a:lnTo>
                      <a:lnTo>
                        <a:pt x="178" y="403"/>
                      </a:lnTo>
                      <a:cubicBezTo>
                        <a:pt x="221" y="399"/>
                        <a:pt x="264" y="388"/>
                        <a:pt x="302" y="380"/>
                      </a:cubicBezTo>
                      <a:cubicBezTo>
                        <a:pt x="325" y="376"/>
                        <a:pt x="345" y="372"/>
                        <a:pt x="364" y="365"/>
                      </a:cubicBezTo>
                      <a:lnTo>
                        <a:pt x="364" y="2095"/>
                      </a:lnTo>
                      <a:lnTo>
                        <a:pt x="639" y="2095"/>
                      </a:lnTo>
                      <a:lnTo>
                        <a:pt x="63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6" name="Google Shape;1556;p49"/>
                <p:cNvSpPr/>
                <p:nvPr/>
              </p:nvSpPr>
              <p:spPr>
                <a:xfrm>
                  <a:off x="3017475" y="6964325"/>
                  <a:ext cx="15975" cy="52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9" h="2103" extrusionOk="0">
                      <a:moveTo>
                        <a:pt x="430" y="0"/>
                      </a:moveTo>
                      <a:cubicBezTo>
                        <a:pt x="403" y="35"/>
                        <a:pt x="372" y="66"/>
                        <a:pt x="337" y="93"/>
                      </a:cubicBezTo>
                      <a:cubicBezTo>
                        <a:pt x="299" y="116"/>
                        <a:pt x="260" y="139"/>
                        <a:pt x="221" y="155"/>
                      </a:cubicBezTo>
                      <a:cubicBezTo>
                        <a:pt x="183" y="175"/>
                        <a:pt x="140" y="190"/>
                        <a:pt x="101" y="202"/>
                      </a:cubicBezTo>
                      <a:cubicBezTo>
                        <a:pt x="62" y="213"/>
                        <a:pt x="27" y="221"/>
                        <a:pt x="0" y="229"/>
                      </a:cubicBezTo>
                      <a:lnTo>
                        <a:pt x="0" y="438"/>
                      </a:lnTo>
                      <a:lnTo>
                        <a:pt x="54" y="438"/>
                      </a:lnTo>
                      <a:lnTo>
                        <a:pt x="178" y="415"/>
                      </a:lnTo>
                      <a:lnTo>
                        <a:pt x="306" y="388"/>
                      </a:lnTo>
                      <a:cubicBezTo>
                        <a:pt x="326" y="388"/>
                        <a:pt x="345" y="380"/>
                        <a:pt x="364" y="372"/>
                      </a:cubicBezTo>
                      <a:lnTo>
                        <a:pt x="364" y="2103"/>
                      </a:lnTo>
                      <a:lnTo>
                        <a:pt x="639" y="2094"/>
                      </a:lnTo>
                      <a:lnTo>
                        <a:pt x="639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7" name="Google Shape;1557;p49"/>
                <p:cNvSpPr/>
                <p:nvPr/>
              </p:nvSpPr>
              <p:spPr>
                <a:xfrm>
                  <a:off x="3012425" y="6890650"/>
                  <a:ext cx="26075" cy="53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3" h="2135" extrusionOk="0">
                      <a:moveTo>
                        <a:pt x="522" y="221"/>
                      </a:moveTo>
                      <a:cubicBezTo>
                        <a:pt x="576" y="221"/>
                        <a:pt x="630" y="239"/>
                        <a:pt x="674" y="276"/>
                      </a:cubicBezTo>
                      <a:cubicBezTo>
                        <a:pt x="710" y="315"/>
                        <a:pt x="733" y="365"/>
                        <a:pt x="744" y="419"/>
                      </a:cubicBezTo>
                      <a:cubicBezTo>
                        <a:pt x="756" y="485"/>
                        <a:pt x="760" y="547"/>
                        <a:pt x="760" y="613"/>
                      </a:cubicBezTo>
                      <a:lnTo>
                        <a:pt x="760" y="1523"/>
                      </a:lnTo>
                      <a:cubicBezTo>
                        <a:pt x="760" y="1580"/>
                        <a:pt x="752" y="1643"/>
                        <a:pt x="740" y="1705"/>
                      </a:cubicBezTo>
                      <a:cubicBezTo>
                        <a:pt x="733" y="1759"/>
                        <a:pt x="710" y="1809"/>
                        <a:pt x="671" y="1852"/>
                      </a:cubicBezTo>
                      <a:cubicBezTo>
                        <a:pt x="630" y="1888"/>
                        <a:pt x="577" y="1907"/>
                        <a:pt x="523" y="1907"/>
                      </a:cubicBezTo>
                      <a:cubicBezTo>
                        <a:pt x="470" y="1907"/>
                        <a:pt x="417" y="1888"/>
                        <a:pt x="376" y="1852"/>
                      </a:cubicBezTo>
                      <a:cubicBezTo>
                        <a:pt x="338" y="1809"/>
                        <a:pt x="310" y="1759"/>
                        <a:pt x="303" y="1705"/>
                      </a:cubicBezTo>
                      <a:cubicBezTo>
                        <a:pt x="292" y="1643"/>
                        <a:pt x="283" y="1580"/>
                        <a:pt x="283" y="1523"/>
                      </a:cubicBezTo>
                      <a:lnTo>
                        <a:pt x="283" y="613"/>
                      </a:lnTo>
                      <a:cubicBezTo>
                        <a:pt x="283" y="547"/>
                        <a:pt x="287" y="485"/>
                        <a:pt x="299" y="419"/>
                      </a:cubicBezTo>
                      <a:cubicBezTo>
                        <a:pt x="310" y="365"/>
                        <a:pt x="333" y="315"/>
                        <a:pt x="372" y="276"/>
                      </a:cubicBezTo>
                      <a:cubicBezTo>
                        <a:pt x="415" y="239"/>
                        <a:pt x="468" y="221"/>
                        <a:pt x="522" y="221"/>
                      </a:cubicBezTo>
                      <a:close/>
                      <a:moveTo>
                        <a:pt x="505" y="1"/>
                      </a:moveTo>
                      <a:cubicBezTo>
                        <a:pt x="406" y="1"/>
                        <a:pt x="309" y="28"/>
                        <a:pt x="226" y="79"/>
                      </a:cubicBezTo>
                      <a:cubicBezTo>
                        <a:pt x="148" y="133"/>
                        <a:pt x="90" y="206"/>
                        <a:pt x="55" y="295"/>
                      </a:cubicBezTo>
                      <a:cubicBezTo>
                        <a:pt x="20" y="396"/>
                        <a:pt x="1" y="508"/>
                        <a:pt x="5" y="617"/>
                      </a:cubicBezTo>
                      <a:lnTo>
                        <a:pt x="5" y="1519"/>
                      </a:lnTo>
                      <a:cubicBezTo>
                        <a:pt x="1" y="1627"/>
                        <a:pt x="20" y="1736"/>
                        <a:pt x="59" y="1836"/>
                      </a:cubicBezTo>
                      <a:cubicBezTo>
                        <a:pt x="94" y="1925"/>
                        <a:pt x="152" y="1999"/>
                        <a:pt x="229" y="2057"/>
                      </a:cubicBezTo>
                      <a:cubicBezTo>
                        <a:pt x="313" y="2108"/>
                        <a:pt x="407" y="2135"/>
                        <a:pt x="505" y="2135"/>
                      </a:cubicBezTo>
                      <a:cubicBezTo>
                        <a:pt x="511" y="2135"/>
                        <a:pt x="518" y="2134"/>
                        <a:pt x="524" y="2134"/>
                      </a:cubicBezTo>
                      <a:cubicBezTo>
                        <a:pt x="530" y="2134"/>
                        <a:pt x="537" y="2135"/>
                        <a:pt x="543" y="2135"/>
                      </a:cubicBezTo>
                      <a:cubicBezTo>
                        <a:pt x="640" y="2135"/>
                        <a:pt x="734" y="2108"/>
                        <a:pt x="814" y="2057"/>
                      </a:cubicBezTo>
                      <a:cubicBezTo>
                        <a:pt x="891" y="2003"/>
                        <a:pt x="949" y="1925"/>
                        <a:pt x="984" y="1841"/>
                      </a:cubicBezTo>
                      <a:cubicBezTo>
                        <a:pt x="1023" y="1736"/>
                        <a:pt x="1042" y="1627"/>
                        <a:pt x="1039" y="1519"/>
                      </a:cubicBezTo>
                      <a:lnTo>
                        <a:pt x="1039" y="617"/>
                      </a:lnTo>
                      <a:cubicBezTo>
                        <a:pt x="1042" y="508"/>
                        <a:pt x="1023" y="396"/>
                        <a:pt x="984" y="295"/>
                      </a:cubicBezTo>
                      <a:cubicBezTo>
                        <a:pt x="953" y="206"/>
                        <a:pt x="896" y="133"/>
                        <a:pt x="818" y="79"/>
                      </a:cubicBezTo>
                      <a:cubicBezTo>
                        <a:pt x="734" y="28"/>
                        <a:pt x="640" y="1"/>
                        <a:pt x="543" y="1"/>
                      </a:cubicBezTo>
                      <a:cubicBezTo>
                        <a:pt x="537" y="1"/>
                        <a:pt x="530" y="1"/>
                        <a:pt x="524" y="1"/>
                      </a:cubicBezTo>
                      <a:cubicBezTo>
                        <a:pt x="518" y="1"/>
                        <a:pt x="511" y="1"/>
                        <a:pt x="50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8" name="Google Shape;1558;p49"/>
                <p:cNvSpPr/>
                <p:nvPr/>
              </p:nvSpPr>
              <p:spPr>
                <a:xfrm>
                  <a:off x="2830575" y="6817450"/>
                  <a:ext cx="25975" cy="53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9" h="2133" extrusionOk="0">
                      <a:moveTo>
                        <a:pt x="543" y="218"/>
                      </a:moveTo>
                      <a:cubicBezTo>
                        <a:pt x="592" y="218"/>
                        <a:pt x="637" y="240"/>
                        <a:pt x="671" y="274"/>
                      </a:cubicBezTo>
                      <a:cubicBezTo>
                        <a:pt x="709" y="313"/>
                        <a:pt x="732" y="363"/>
                        <a:pt x="741" y="417"/>
                      </a:cubicBezTo>
                      <a:cubicBezTo>
                        <a:pt x="752" y="483"/>
                        <a:pt x="760" y="549"/>
                        <a:pt x="760" y="615"/>
                      </a:cubicBezTo>
                      <a:lnTo>
                        <a:pt x="760" y="1520"/>
                      </a:lnTo>
                      <a:cubicBezTo>
                        <a:pt x="760" y="1582"/>
                        <a:pt x="752" y="1644"/>
                        <a:pt x="741" y="1706"/>
                      </a:cubicBezTo>
                      <a:cubicBezTo>
                        <a:pt x="728" y="1760"/>
                        <a:pt x="705" y="1810"/>
                        <a:pt x="667" y="1849"/>
                      </a:cubicBezTo>
                      <a:cubicBezTo>
                        <a:pt x="632" y="1888"/>
                        <a:pt x="584" y="1908"/>
                        <a:pt x="535" y="1908"/>
                      </a:cubicBezTo>
                      <a:cubicBezTo>
                        <a:pt x="530" y="1908"/>
                        <a:pt x="525" y="1907"/>
                        <a:pt x="519" y="1907"/>
                      </a:cubicBezTo>
                      <a:cubicBezTo>
                        <a:pt x="514" y="1907"/>
                        <a:pt x="509" y="1908"/>
                        <a:pt x="504" y="1908"/>
                      </a:cubicBezTo>
                      <a:cubicBezTo>
                        <a:pt x="455" y="1908"/>
                        <a:pt x="408" y="1888"/>
                        <a:pt x="373" y="1849"/>
                      </a:cubicBezTo>
                      <a:cubicBezTo>
                        <a:pt x="334" y="1810"/>
                        <a:pt x="310" y="1760"/>
                        <a:pt x="299" y="1706"/>
                      </a:cubicBezTo>
                      <a:cubicBezTo>
                        <a:pt x="287" y="1644"/>
                        <a:pt x="280" y="1582"/>
                        <a:pt x="280" y="1520"/>
                      </a:cubicBezTo>
                      <a:lnTo>
                        <a:pt x="280" y="615"/>
                      </a:lnTo>
                      <a:cubicBezTo>
                        <a:pt x="280" y="549"/>
                        <a:pt x="283" y="483"/>
                        <a:pt x="299" y="417"/>
                      </a:cubicBezTo>
                      <a:cubicBezTo>
                        <a:pt x="307" y="363"/>
                        <a:pt x="334" y="313"/>
                        <a:pt x="369" y="274"/>
                      </a:cubicBezTo>
                      <a:cubicBezTo>
                        <a:pt x="404" y="238"/>
                        <a:pt x="456" y="219"/>
                        <a:pt x="506" y="219"/>
                      </a:cubicBezTo>
                      <a:cubicBezTo>
                        <a:pt x="510" y="219"/>
                        <a:pt x="515" y="219"/>
                        <a:pt x="519" y="220"/>
                      </a:cubicBezTo>
                      <a:cubicBezTo>
                        <a:pt x="527" y="219"/>
                        <a:pt x="535" y="218"/>
                        <a:pt x="543" y="218"/>
                      </a:cubicBezTo>
                      <a:close/>
                      <a:moveTo>
                        <a:pt x="522" y="1"/>
                      </a:moveTo>
                      <a:cubicBezTo>
                        <a:pt x="421" y="1"/>
                        <a:pt x="321" y="26"/>
                        <a:pt x="230" y="77"/>
                      </a:cubicBezTo>
                      <a:cubicBezTo>
                        <a:pt x="151" y="131"/>
                        <a:pt x="94" y="208"/>
                        <a:pt x="59" y="293"/>
                      </a:cubicBezTo>
                      <a:cubicBezTo>
                        <a:pt x="20" y="397"/>
                        <a:pt x="1" y="506"/>
                        <a:pt x="5" y="615"/>
                      </a:cubicBezTo>
                      <a:lnTo>
                        <a:pt x="5" y="1269"/>
                      </a:lnTo>
                      <a:cubicBezTo>
                        <a:pt x="44" y="1501"/>
                        <a:pt x="86" y="1729"/>
                        <a:pt x="133" y="1958"/>
                      </a:cubicBezTo>
                      <a:cubicBezTo>
                        <a:pt x="160" y="1996"/>
                        <a:pt x="194" y="2028"/>
                        <a:pt x="230" y="2055"/>
                      </a:cubicBezTo>
                      <a:cubicBezTo>
                        <a:pt x="321" y="2107"/>
                        <a:pt x="422" y="2133"/>
                        <a:pt x="524" y="2133"/>
                      </a:cubicBezTo>
                      <a:cubicBezTo>
                        <a:pt x="625" y="2133"/>
                        <a:pt x="727" y="2107"/>
                        <a:pt x="818" y="2055"/>
                      </a:cubicBezTo>
                      <a:lnTo>
                        <a:pt x="814" y="2055"/>
                      </a:lnTo>
                      <a:cubicBezTo>
                        <a:pt x="891" y="2005"/>
                        <a:pt x="950" y="1926"/>
                        <a:pt x="980" y="1837"/>
                      </a:cubicBezTo>
                      <a:cubicBezTo>
                        <a:pt x="1019" y="1737"/>
                        <a:pt x="1039" y="1625"/>
                        <a:pt x="1039" y="1517"/>
                      </a:cubicBezTo>
                      <a:lnTo>
                        <a:pt x="1039" y="615"/>
                      </a:lnTo>
                      <a:cubicBezTo>
                        <a:pt x="1039" y="506"/>
                        <a:pt x="1023" y="397"/>
                        <a:pt x="984" y="293"/>
                      </a:cubicBezTo>
                      <a:cubicBezTo>
                        <a:pt x="950" y="208"/>
                        <a:pt x="891" y="131"/>
                        <a:pt x="814" y="77"/>
                      </a:cubicBezTo>
                      <a:cubicBezTo>
                        <a:pt x="723" y="26"/>
                        <a:pt x="622" y="1"/>
                        <a:pt x="52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9" name="Google Shape;1559;p49"/>
                <p:cNvSpPr/>
                <p:nvPr/>
              </p:nvSpPr>
              <p:spPr>
                <a:xfrm>
                  <a:off x="2981850" y="6817400"/>
                  <a:ext cx="26050" cy="5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2" h="2138" extrusionOk="0">
                      <a:moveTo>
                        <a:pt x="537" y="225"/>
                      </a:moveTo>
                      <a:cubicBezTo>
                        <a:pt x="590" y="225"/>
                        <a:pt x="639" y="244"/>
                        <a:pt x="674" y="279"/>
                      </a:cubicBezTo>
                      <a:cubicBezTo>
                        <a:pt x="709" y="322"/>
                        <a:pt x="732" y="372"/>
                        <a:pt x="744" y="427"/>
                      </a:cubicBezTo>
                      <a:cubicBezTo>
                        <a:pt x="756" y="488"/>
                        <a:pt x="763" y="554"/>
                        <a:pt x="763" y="620"/>
                      </a:cubicBezTo>
                      <a:lnTo>
                        <a:pt x="763" y="1526"/>
                      </a:lnTo>
                      <a:cubicBezTo>
                        <a:pt x="763" y="1588"/>
                        <a:pt x="756" y="1650"/>
                        <a:pt x="744" y="1712"/>
                      </a:cubicBezTo>
                      <a:cubicBezTo>
                        <a:pt x="732" y="1766"/>
                        <a:pt x="709" y="1816"/>
                        <a:pt x="674" y="1859"/>
                      </a:cubicBezTo>
                      <a:cubicBezTo>
                        <a:pt x="632" y="1898"/>
                        <a:pt x="577" y="1917"/>
                        <a:pt x="523" y="1917"/>
                      </a:cubicBezTo>
                      <a:cubicBezTo>
                        <a:pt x="469" y="1917"/>
                        <a:pt x="415" y="1898"/>
                        <a:pt x="377" y="1859"/>
                      </a:cubicBezTo>
                      <a:cubicBezTo>
                        <a:pt x="337" y="1816"/>
                        <a:pt x="314" y="1766"/>
                        <a:pt x="302" y="1712"/>
                      </a:cubicBezTo>
                      <a:cubicBezTo>
                        <a:pt x="291" y="1650"/>
                        <a:pt x="284" y="1588"/>
                        <a:pt x="284" y="1526"/>
                      </a:cubicBezTo>
                      <a:lnTo>
                        <a:pt x="284" y="620"/>
                      </a:lnTo>
                      <a:cubicBezTo>
                        <a:pt x="284" y="554"/>
                        <a:pt x="287" y="488"/>
                        <a:pt x="302" y="427"/>
                      </a:cubicBezTo>
                      <a:cubicBezTo>
                        <a:pt x="311" y="372"/>
                        <a:pt x="334" y="322"/>
                        <a:pt x="372" y="279"/>
                      </a:cubicBezTo>
                      <a:cubicBezTo>
                        <a:pt x="408" y="244"/>
                        <a:pt x="460" y="225"/>
                        <a:pt x="510" y="225"/>
                      </a:cubicBezTo>
                      <a:cubicBezTo>
                        <a:pt x="515" y="225"/>
                        <a:pt x="519" y="225"/>
                        <a:pt x="523" y="225"/>
                      </a:cubicBezTo>
                      <a:cubicBezTo>
                        <a:pt x="528" y="225"/>
                        <a:pt x="533" y="225"/>
                        <a:pt x="537" y="225"/>
                      </a:cubicBezTo>
                      <a:close/>
                      <a:moveTo>
                        <a:pt x="504" y="0"/>
                      </a:moveTo>
                      <a:cubicBezTo>
                        <a:pt x="406" y="0"/>
                        <a:pt x="309" y="27"/>
                        <a:pt x="225" y="79"/>
                      </a:cubicBezTo>
                      <a:cubicBezTo>
                        <a:pt x="148" y="133"/>
                        <a:pt x="89" y="210"/>
                        <a:pt x="59" y="295"/>
                      </a:cubicBezTo>
                      <a:cubicBezTo>
                        <a:pt x="20" y="399"/>
                        <a:pt x="0" y="508"/>
                        <a:pt x="5" y="617"/>
                      </a:cubicBezTo>
                      <a:lnTo>
                        <a:pt x="5" y="1519"/>
                      </a:lnTo>
                      <a:cubicBezTo>
                        <a:pt x="0" y="1627"/>
                        <a:pt x="20" y="1735"/>
                        <a:pt x="59" y="1836"/>
                      </a:cubicBezTo>
                      <a:cubicBezTo>
                        <a:pt x="93" y="1925"/>
                        <a:pt x="152" y="2002"/>
                        <a:pt x="229" y="2057"/>
                      </a:cubicBezTo>
                      <a:cubicBezTo>
                        <a:pt x="313" y="2108"/>
                        <a:pt x="407" y="2138"/>
                        <a:pt x="506" y="2138"/>
                      </a:cubicBezTo>
                      <a:cubicBezTo>
                        <a:pt x="512" y="2138"/>
                        <a:pt x="518" y="2138"/>
                        <a:pt x="523" y="2138"/>
                      </a:cubicBezTo>
                      <a:cubicBezTo>
                        <a:pt x="530" y="2138"/>
                        <a:pt x="536" y="2138"/>
                        <a:pt x="542" y="2138"/>
                      </a:cubicBezTo>
                      <a:cubicBezTo>
                        <a:pt x="640" y="2138"/>
                        <a:pt x="734" y="2111"/>
                        <a:pt x="813" y="2057"/>
                      </a:cubicBezTo>
                      <a:cubicBezTo>
                        <a:pt x="891" y="2002"/>
                        <a:pt x="953" y="1928"/>
                        <a:pt x="984" y="1839"/>
                      </a:cubicBezTo>
                      <a:cubicBezTo>
                        <a:pt x="1022" y="1739"/>
                        <a:pt x="1042" y="1627"/>
                        <a:pt x="1042" y="1519"/>
                      </a:cubicBezTo>
                      <a:lnTo>
                        <a:pt x="1042" y="617"/>
                      </a:lnTo>
                      <a:cubicBezTo>
                        <a:pt x="1042" y="508"/>
                        <a:pt x="1022" y="399"/>
                        <a:pt x="988" y="295"/>
                      </a:cubicBezTo>
                      <a:cubicBezTo>
                        <a:pt x="953" y="210"/>
                        <a:pt x="895" y="133"/>
                        <a:pt x="818" y="79"/>
                      </a:cubicBezTo>
                      <a:cubicBezTo>
                        <a:pt x="738" y="27"/>
                        <a:pt x="640" y="0"/>
                        <a:pt x="542" y="0"/>
                      </a:cubicBezTo>
                      <a:cubicBezTo>
                        <a:pt x="536" y="0"/>
                        <a:pt x="530" y="0"/>
                        <a:pt x="523" y="1"/>
                      </a:cubicBezTo>
                      <a:cubicBezTo>
                        <a:pt x="517" y="0"/>
                        <a:pt x="511" y="0"/>
                        <a:pt x="50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0" name="Google Shape;1560;p49"/>
                <p:cNvSpPr/>
                <p:nvPr/>
              </p:nvSpPr>
              <p:spPr>
                <a:xfrm>
                  <a:off x="2952450" y="7037100"/>
                  <a:ext cx="26050" cy="53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2" h="2139" extrusionOk="0">
                      <a:moveTo>
                        <a:pt x="533" y="221"/>
                      </a:moveTo>
                      <a:cubicBezTo>
                        <a:pt x="586" y="221"/>
                        <a:pt x="634" y="240"/>
                        <a:pt x="670" y="275"/>
                      </a:cubicBezTo>
                      <a:cubicBezTo>
                        <a:pt x="708" y="314"/>
                        <a:pt x="731" y="364"/>
                        <a:pt x="740" y="419"/>
                      </a:cubicBezTo>
                      <a:cubicBezTo>
                        <a:pt x="754" y="484"/>
                        <a:pt x="758" y="550"/>
                        <a:pt x="758" y="616"/>
                      </a:cubicBezTo>
                      <a:lnTo>
                        <a:pt x="758" y="1522"/>
                      </a:lnTo>
                      <a:cubicBezTo>
                        <a:pt x="758" y="1584"/>
                        <a:pt x="751" y="1645"/>
                        <a:pt x="740" y="1708"/>
                      </a:cubicBezTo>
                      <a:cubicBezTo>
                        <a:pt x="727" y="1758"/>
                        <a:pt x="704" y="1808"/>
                        <a:pt x="670" y="1851"/>
                      </a:cubicBezTo>
                      <a:cubicBezTo>
                        <a:pt x="631" y="1890"/>
                        <a:pt x="577" y="1909"/>
                        <a:pt x="518" y="1909"/>
                      </a:cubicBezTo>
                      <a:cubicBezTo>
                        <a:pt x="465" y="1909"/>
                        <a:pt x="410" y="1890"/>
                        <a:pt x="372" y="1851"/>
                      </a:cubicBezTo>
                      <a:cubicBezTo>
                        <a:pt x="333" y="1808"/>
                        <a:pt x="309" y="1762"/>
                        <a:pt x="298" y="1708"/>
                      </a:cubicBezTo>
                      <a:cubicBezTo>
                        <a:pt x="286" y="1645"/>
                        <a:pt x="279" y="1584"/>
                        <a:pt x="279" y="1522"/>
                      </a:cubicBezTo>
                      <a:lnTo>
                        <a:pt x="279" y="616"/>
                      </a:lnTo>
                      <a:cubicBezTo>
                        <a:pt x="279" y="550"/>
                        <a:pt x="286" y="484"/>
                        <a:pt x="298" y="419"/>
                      </a:cubicBezTo>
                      <a:cubicBezTo>
                        <a:pt x="306" y="364"/>
                        <a:pt x="329" y="314"/>
                        <a:pt x="368" y="275"/>
                      </a:cubicBezTo>
                      <a:cubicBezTo>
                        <a:pt x="406" y="240"/>
                        <a:pt x="456" y="221"/>
                        <a:pt x="505" y="221"/>
                      </a:cubicBezTo>
                      <a:cubicBezTo>
                        <a:pt x="510" y="221"/>
                        <a:pt x="514" y="221"/>
                        <a:pt x="518" y="221"/>
                      </a:cubicBezTo>
                      <a:cubicBezTo>
                        <a:pt x="523" y="221"/>
                        <a:pt x="528" y="221"/>
                        <a:pt x="533" y="221"/>
                      </a:cubicBezTo>
                      <a:close/>
                      <a:moveTo>
                        <a:pt x="496" y="0"/>
                      </a:moveTo>
                      <a:cubicBezTo>
                        <a:pt x="400" y="0"/>
                        <a:pt x="307" y="28"/>
                        <a:pt x="224" y="78"/>
                      </a:cubicBezTo>
                      <a:cubicBezTo>
                        <a:pt x="147" y="132"/>
                        <a:pt x="89" y="205"/>
                        <a:pt x="54" y="295"/>
                      </a:cubicBezTo>
                      <a:cubicBezTo>
                        <a:pt x="15" y="396"/>
                        <a:pt x="0" y="507"/>
                        <a:pt x="0" y="616"/>
                      </a:cubicBezTo>
                      <a:lnTo>
                        <a:pt x="0" y="1518"/>
                      </a:lnTo>
                      <a:cubicBezTo>
                        <a:pt x="0" y="1627"/>
                        <a:pt x="20" y="1735"/>
                        <a:pt x="54" y="1836"/>
                      </a:cubicBezTo>
                      <a:cubicBezTo>
                        <a:pt x="89" y="1924"/>
                        <a:pt x="151" y="2002"/>
                        <a:pt x="229" y="2056"/>
                      </a:cubicBezTo>
                      <a:cubicBezTo>
                        <a:pt x="309" y="2107"/>
                        <a:pt x="407" y="2138"/>
                        <a:pt x="502" y="2138"/>
                      </a:cubicBezTo>
                      <a:cubicBezTo>
                        <a:pt x="508" y="2138"/>
                        <a:pt x="513" y="2138"/>
                        <a:pt x="518" y="2138"/>
                      </a:cubicBezTo>
                      <a:cubicBezTo>
                        <a:pt x="525" y="2138"/>
                        <a:pt x="531" y="2138"/>
                        <a:pt x="537" y="2138"/>
                      </a:cubicBezTo>
                      <a:cubicBezTo>
                        <a:pt x="636" y="2138"/>
                        <a:pt x="729" y="2111"/>
                        <a:pt x="813" y="2056"/>
                      </a:cubicBezTo>
                      <a:cubicBezTo>
                        <a:pt x="886" y="2002"/>
                        <a:pt x="949" y="1929"/>
                        <a:pt x="979" y="1840"/>
                      </a:cubicBezTo>
                      <a:cubicBezTo>
                        <a:pt x="1022" y="1735"/>
                        <a:pt x="1042" y="1627"/>
                        <a:pt x="1037" y="1518"/>
                      </a:cubicBezTo>
                      <a:lnTo>
                        <a:pt x="1037" y="616"/>
                      </a:lnTo>
                      <a:cubicBezTo>
                        <a:pt x="1042" y="507"/>
                        <a:pt x="1022" y="396"/>
                        <a:pt x="983" y="295"/>
                      </a:cubicBezTo>
                      <a:cubicBezTo>
                        <a:pt x="952" y="205"/>
                        <a:pt x="890" y="132"/>
                        <a:pt x="817" y="78"/>
                      </a:cubicBezTo>
                      <a:cubicBezTo>
                        <a:pt x="734" y="28"/>
                        <a:pt x="638" y="0"/>
                        <a:pt x="541" y="0"/>
                      </a:cubicBezTo>
                      <a:cubicBezTo>
                        <a:pt x="534" y="0"/>
                        <a:pt x="526" y="1"/>
                        <a:pt x="518" y="1"/>
                      </a:cubicBezTo>
                      <a:cubicBezTo>
                        <a:pt x="511" y="1"/>
                        <a:pt x="503" y="0"/>
                        <a:pt x="4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1" name="Google Shape;1561;p49"/>
                <p:cNvSpPr/>
                <p:nvPr/>
              </p:nvSpPr>
              <p:spPr>
                <a:xfrm>
                  <a:off x="2945750" y="6890725"/>
                  <a:ext cx="25975" cy="53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9" h="2132" extrusionOk="0">
                      <a:moveTo>
                        <a:pt x="517" y="218"/>
                      </a:moveTo>
                      <a:cubicBezTo>
                        <a:pt x="572" y="218"/>
                        <a:pt x="626" y="236"/>
                        <a:pt x="670" y="273"/>
                      </a:cubicBezTo>
                      <a:cubicBezTo>
                        <a:pt x="706" y="316"/>
                        <a:pt x="729" y="362"/>
                        <a:pt x="736" y="416"/>
                      </a:cubicBezTo>
                      <a:cubicBezTo>
                        <a:pt x="747" y="482"/>
                        <a:pt x="756" y="544"/>
                        <a:pt x="756" y="610"/>
                      </a:cubicBezTo>
                      <a:lnTo>
                        <a:pt x="756" y="1520"/>
                      </a:lnTo>
                      <a:cubicBezTo>
                        <a:pt x="756" y="1577"/>
                        <a:pt x="747" y="1640"/>
                        <a:pt x="736" y="1702"/>
                      </a:cubicBezTo>
                      <a:cubicBezTo>
                        <a:pt x="724" y="1756"/>
                        <a:pt x="701" y="1806"/>
                        <a:pt x="667" y="1849"/>
                      </a:cubicBezTo>
                      <a:cubicBezTo>
                        <a:pt x="631" y="1884"/>
                        <a:pt x="584" y="1903"/>
                        <a:pt x="535" y="1903"/>
                      </a:cubicBezTo>
                      <a:cubicBezTo>
                        <a:pt x="530" y="1903"/>
                        <a:pt x="525" y="1903"/>
                        <a:pt x="520" y="1903"/>
                      </a:cubicBezTo>
                      <a:cubicBezTo>
                        <a:pt x="514" y="1903"/>
                        <a:pt x="509" y="1903"/>
                        <a:pt x="504" y="1903"/>
                      </a:cubicBezTo>
                      <a:cubicBezTo>
                        <a:pt x="455" y="1903"/>
                        <a:pt x="407" y="1884"/>
                        <a:pt x="368" y="1849"/>
                      </a:cubicBezTo>
                      <a:cubicBezTo>
                        <a:pt x="334" y="1806"/>
                        <a:pt x="306" y="1756"/>
                        <a:pt x="299" y="1702"/>
                      </a:cubicBezTo>
                      <a:cubicBezTo>
                        <a:pt x="283" y="1640"/>
                        <a:pt x="279" y="1577"/>
                        <a:pt x="279" y="1520"/>
                      </a:cubicBezTo>
                      <a:lnTo>
                        <a:pt x="279" y="610"/>
                      </a:lnTo>
                      <a:cubicBezTo>
                        <a:pt x="279" y="544"/>
                        <a:pt x="283" y="482"/>
                        <a:pt x="295" y="416"/>
                      </a:cubicBezTo>
                      <a:cubicBezTo>
                        <a:pt x="306" y="362"/>
                        <a:pt x="329" y="312"/>
                        <a:pt x="365" y="273"/>
                      </a:cubicBezTo>
                      <a:cubicBezTo>
                        <a:pt x="409" y="236"/>
                        <a:pt x="463" y="218"/>
                        <a:pt x="517" y="218"/>
                      </a:cubicBezTo>
                      <a:close/>
                      <a:moveTo>
                        <a:pt x="521" y="0"/>
                      </a:moveTo>
                      <a:cubicBezTo>
                        <a:pt x="421" y="0"/>
                        <a:pt x="320" y="25"/>
                        <a:pt x="229" y="76"/>
                      </a:cubicBezTo>
                      <a:cubicBezTo>
                        <a:pt x="152" y="130"/>
                        <a:pt x="90" y="203"/>
                        <a:pt x="59" y="292"/>
                      </a:cubicBezTo>
                      <a:cubicBezTo>
                        <a:pt x="20" y="393"/>
                        <a:pt x="0" y="505"/>
                        <a:pt x="4" y="614"/>
                      </a:cubicBezTo>
                      <a:lnTo>
                        <a:pt x="4" y="1516"/>
                      </a:lnTo>
                      <a:cubicBezTo>
                        <a:pt x="4" y="1624"/>
                        <a:pt x="20" y="1733"/>
                        <a:pt x="59" y="1833"/>
                      </a:cubicBezTo>
                      <a:cubicBezTo>
                        <a:pt x="93" y="1922"/>
                        <a:pt x="148" y="1996"/>
                        <a:pt x="225" y="2054"/>
                      </a:cubicBezTo>
                      <a:cubicBezTo>
                        <a:pt x="309" y="2105"/>
                        <a:pt x="403" y="2132"/>
                        <a:pt x="501" y="2132"/>
                      </a:cubicBezTo>
                      <a:cubicBezTo>
                        <a:pt x="507" y="2132"/>
                        <a:pt x="513" y="2131"/>
                        <a:pt x="520" y="2131"/>
                      </a:cubicBezTo>
                      <a:cubicBezTo>
                        <a:pt x="526" y="2131"/>
                        <a:pt x="532" y="2132"/>
                        <a:pt x="538" y="2132"/>
                      </a:cubicBezTo>
                      <a:cubicBezTo>
                        <a:pt x="633" y="2132"/>
                        <a:pt x="729" y="2105"/>
                        <a:pt x="810" y="2054"/>
                      </a:cubicBezTo>
                      <a:cubicBezTo>
                        <a:pt x="887" y="2000"/>
                        <a:pt x="945" y="1922"/>
                        <a:pt x="980" y="1838"/>
                      </a:cubicBezTo>
                      <a:cubicBezTo>
                        <a:pt x="1019" y="1733"/>
                        <a:pt x="1038" y="1624"/>
                        <a:pt x="1035" y="1516"/>
                      </a:cubicBezTo>
                      <a:lnTo>
                        <a:pt x="1035" y="614"/>
                      </a:lnTo>
                      <a:cubicBezTo>
                        <a:pt x="1038" y="505"/>
                        <a:pt x="1019" y="393"/>
                        <a:pt x="980" y="292"/>
                      </a:cubicBezTo>
                      <a:cubicBezTo>
                        <a:pt x="949" y="203"/>
                        <a:pt x="891" y="130"/>
                        <a:pt x="813" y="76"/>
                      </a:cubicBezTo>
                      <a:cubicBezTo>
                        <a:pt x="722" y="25"/>
                        <a:pt x="622" y="0"/>
                        <a:pt x="52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2" name="Google Shape;1562;p49"/>
                <p:cNvSpPr/>
                <p:nvPr/>
              </p:nvSpPr>
              <p:spPr>
                <a:xfrm>
                  <a:off x="3161000" y="7182375"/>
                  <a:ext cx="15975" cy="42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9" h="1704" extrusionOk="0">
                      <a:moveTo>
                        <a:pt x="430" y="1"/>
                      </a:moveTo>
                      <a:cubicBezTo>
                        <a:pt x="403" y="35"/>
                        <a:pt x="372" y="66"/>
                        <a:pt x="337" y="90"/>
                      </a:cubicBezTo>
                      <a:cubicBezTo>
                        <a:pt x="299" y="113"/>
                        <a:pt x="260" y="136"/>
                        <a:pt x="221" y="151"/>
                      </a:cubicBezTo>
                      <a:cubicBezTo>
                        <a:pt x="182" y="171"/>
                        <a:pt x="143" y="183"/>
                        <a:pt x="101" y="197"/>
                      </a:cubicBezTo>
                      <a:lnTo>
                        <a:pt x="0" y="224"/>
                      </a:lnTo>
                      <a:lnTo>
                        <a:pt x="0" y="438"/>
                      </a:lnTo>
                      <a:lnTo>
                        <a:pt x="54" y="430"/>
                      </a:lnTo>
                      <a:lnTo>
                        <a:pt x="182" y="407"/>
                      </a:lnTo>
                      <a:lnTo>
                        <a:pt x="306" y="380"/>
                      </a:lnTo>
                      <a:lnTo>
                        <a:pt x="365" y="364"/>
                      </a:lnTo>
                      <a:lnTo>
                        <a:pt x="365" y="1634"/>
                      </a:lnTo>
                      <a:lnTo>
                        <a:pt x="639" y="1704"/>
                      </a:lnTo>
                      <a:lnTo>
                        <a:pt x="63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3" name="Google Shape;1563;p49"/>
                <p:cNvSpPr/>
                <p:nvPr/>
              </p:nvSpPr>
              <p:spPr>
                <a:xfrm>
                  <a:off x="2926875" y="6963975"/>
                  <a:ext cx="26075" cy="53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3" h="2133" extrusionOk="0">
                      <a:moveTo>
                        <a:pt x="532" y="215"/>
                      </a:moveTo>
                      <a:cubicBezTo>
                        <a:pt x="582" y="215"/>
                        <a:pt x="632" y="235"/>
                        <a:pt x="671" y="270"/>
                      </a:cubicBezTo>
                      <a:cubicBezTo>
                        <a:pt x="705" y="309"/>
                        <a:pt x="732" y="359"/>
                        <a:pt x="741" y="413"/>
                      </a:cubicBezTo>
                      <a:cubicBezTo>
                        <a:pt x="752" y="479"/>
                        <a:pt x="759" y="545"/>
                        <a:pt x="759" y="611"/>
                      </a:cubicBezTo>
                      <a:lnTo>
                        <a:pt x="759" y="1516"/>
                      </a:lnTo>
                      <a:cubicBezTo>
                        <a:pt x="755" y="1579"/>
                        <a:pt x="752" y="1640"/>
                        <a:pt x="741" y="1702"/>
                      </a:cubicBezTo>
                      <a:cubicBezTo>
                        <a:pt x="728" y="1756"/>
                        <a:pt x="702" y="1806"/>
                        <a:pt x="666" y="1849"/>
                      </a:cubicBezTo>
                      <a:cubicBezTo>
                        <a:pt x="631" y="1885"/>
                        <a:pt x="582" y="1904"/>
                        <a:pt x="532" y="1904"/>
                      </a:cubicBezTo>
                      <a:cubicBezTo>
                        <a:pt x="528" y="1904"/>
                        <a:pt x="524" y="1904"/>
                        <a:pt x="519" y="1904"/>
                      </a:cubicBezTo>
                      <a:cubicBezTo>
                        <a:pt x="515" y="1904"/>
                        <a:pt x="511" y="1904"/>
                        <a:pt x="506" y="1904"/>
                      </a:cubicBezTo>
                      <a:cubicBezTo>
                        <a:pt x="457" y="1904"/>
                        <a:pt x="408" y="1885"/>
                        <a:pt x="373" y="1849"/>
                      </a:cubicBezTo>
                      <a:cubicBezTo>
                        <a:pt x="334" y="1806"/>
                        <a:pt x="310" y="1756"/>
                        <a:pt x="299" y="1702"/>
                      </a:cubicBezTo>
                      <a:cubicBezTo>
                        <a:pt x="287" y="1640"/>
                        <a:pt x="280" y="1579"/>
                        <a:pt x="280" y="1516"/>
                      </a:cubicBezTo>
                      <a:lnTo>
                        <a:pt x="280" y="611"/>
                      </a:lnTo>
                      <a:cubicBezTo>
                        <a:pt x="280" y="545"/>
                        <a:pt x="283" y="479"/>
                        <a:pt x="299" y="413"/>
                      </a:cubicBezTo>
                      <a:cubicBezTo>
                        <a:pt x="307" y="359"/>
                        <a:pt x="330" y="309"/>
                        <a:pt x="369" y="270"/>
                      </a:cubicBezTo>
                      <a:cubicBezTo>
                        <a:pt x="404" y="235"/>
                        <a:pt x="456" y="215"/>
                        <a:pt x="506" y="215"/>
                      </a:cubicBezTo>
                      <a:cubicBezTo>
                        <a:pt x="511" y="215"/>
                        <a:pt x="515" y="215"/>
                        <a:pt x="519" y="216"/>
                      </a:cubicBezTo>
                      <a:cubicBezTo>
                        <a:pt x="524" y="215"/>
                        <a:pt x="528" y="215"/>
                        <a:pt x="532" y="215"/>
                      </a:cubicBezTo>
                      <a:close/>
                      <a:moveTo>
                        <a:pt x="521" y="0"/>
                      </a:moveTo>
                      <a:cubicBezTo>
                        <a:pt x="421" y="0"/>
                        <a:pt x="320" y="24"/>
                        <a:pt x="230" y="73"/>
                      </a:cubicBezTo>
                      <a:cubicBezTo>
                        <a:pt x="152" y="127"/>
                        <a:pt x="94" y="204"/>
                        <a:pt x="59" y="289"/>
                      </a:cubicBezTo>
                      <a:cubicBezTo>
                        <a:pt x="21" y="394"/>
                        <a:pt x="1" y="502"/>
                        <a:pt x="5" y="611"/>
                      </a:cubicBezTo>
                      <a:lnTo>
                        <a:pt x="5" y="1513"/>
                      </a:lnTo>
                      <a:cubicBezTo>
                        <a:pt x="1" y="1621"/>
                        <a:pt x="21" y="1729"/>
                        <a:pt x="59" y="1834"/>
                      </a:cubicBezTo>
                      <a:cubicBezTo>
                        <a:pt x="94" y="1919"/>
                        <a:pt x="152" y="1997"/>
                        <a:pt x="230" y="2051"/>
                      </a:cubicBezTo>
                      <a:cubicBezTo>
                        <a:pt x="311" y="2104"/>
                        <a:pt x="405" y="2132"/>
                        <a:pt x="501" y="2132"/>
                      </a:cubicBezTo>
                      <a:cubicBezTo>
                        <a:pt x="508" y="2132"/>
                        <a:pt x="516" y="2132"/>
                        <a:pt x="523" y="2132"/>
                      </a:cubicBezTo>
                      <a:cubicBezTo>
                        <a:pt x="531" y="2132"/>
                        <a:pt x="538" y="2132"/>
                        <a:pt x="546" y="2132"/>
                      </a:cubicBezTo>
                      <a:cubicBezTo>
                        <a:pt x="643" y="2132"/>
                        <a:pt x="735" y="2104"/>
                        <a:pt x="818" y="2054"/>
                      </a:cubicBezTo>
                      <a:cubicBezTo>
                        <a:pt x="891" y="1997"/>
                        <a:pt x="953" y="1923"/>
                        <a:pt x="984" y="1834"/>
                      </a:cubicBezTo>
                      <a:cubicBezTo>
                        <a:pt x="1023" y="1733"/>
                        <a:pt x="1043" y="1625"/>
                        <a:pt x="1043" y="1513"/>
                      </a:cubicBezTo>
                      <a:lnTo>
                        <a:pt x="1038" y="611"/>
                      </a:lnTo>
                      <a:cubicBezTo>
                        <a:pt x="1038" y="502"/>
                        <a:pt x="1019" y="394"/>
                        <a:pt x="984" y="289"/>
                      </a:cubicBezTo>
                      <a:cubicBezTo>
                        <a:pt x="950" y="204"/>
                        <a:pt x="891" y="127"/>
                        <a:pt x="814" y="73"/>
                      </a:cubicBezTo>
                      <a:cubicBezTo>
                        <a:pt x="723" y="24"/>
                        <a:pt x="622" y="0"/>
                        <a:pt x="52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4" name="Google Shape;1564;p49"/>
                <p:cNvSpPr/>
                <p:nvPr/>
              </p:nvSpPr>
              <p:spPr>
                <a:xfrm>
                  <a:off x="3188375" y="7181875"/>
                  <a:ext cx="25975" cy="49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9" h="1992" extrusionOk="0">
                      <a:moveTo>
                        <a:pt x="540" y="220"/>
                      </a:moveTo>
                      <a:cubicBezTo>
                        <a:pt x="588" y="220"/>
                        <a:pt x="636" y="242"/>
                        <a:pt x="671" y="276"/>
                      </a:cubicBezTo>
                      <a:cubicBezTo>
                        <a:pt x="705" y="314"/>
                        <a:pt x="728" y="365"/>
                        <a:pt x="740" y="419"/>
                      </a:cubicBezTo>
                      <a:cubicBezTo>
                        <a:pt x="751" y="481"/>
                        <a:pt x="760" y="546"/>
                        <a:pt x="756" y="612"/>
                      </a:cubicBezTo>
                      <a:lnTo>
                        <a:pt x="756" y="1518"/>
                      </a:lnTo>
                      <a:cubicBezTo>
                        <a:pt x="760" y="1580"/>
                        <a:pt x="751" y="1643"/>
                        <a:pt x="737" y="1704"/>
                      </a:cubicBezTo>
                      <a:cubicBezTo>
                        <a:pt x="728" y="1759"/>
                        <a:pt x="701" y="1809"/>
                        <a:pt x="667" y="1847"/>
                      </a:cubicBezTo>
                      <a:cubicBezTo>
                        <a:pt x="631" y="1886"/>
                        <a:pt x="583" y="1906"/>
                        <a:pt x="532" y="1906"/>
                      </a:cubicBezTo>
                      <a:cubicBezTo>
                        <a:pt x="528" y="1906"/>
                        <a:pt x="524" y="1906"/>
                        <a:pt x="519" y="1906"/>
                      </a:cubicBezTo>
                      <a:cubicBezTo>
                        <a:pt x="515" y="1906"/>
                        <a:pt x="512" y="1906"/>
                        <a:pt x="508" y="1906"/>
                      </a:cubicBezTo>
                      <a:cubicBezTo>
                        <a:pt x="458" y="1906"/>
                        <a:pt x="409" y="1883"/>
                        <a:pt x="372" y="1847"/>
                      </a:cubicBezTo>
                      <a:cubicBezTo>
                        <a:pt x="333" y="1809"/>
                        <a:pt x="310" y="1759"/>
                        <a:pt x="299" y="1704"/>
                      </a:cubicBezTo>
                      <a:cubicBezTo>
                        <a:pt x="283" y="1643"/>
                        <a:pt x="279" y="1580"/>
                        <a:pt x="279" y="1518"/>
                      </a:cubicBezTo>
                      <a:lnTo>
                        <a:pt x="279" y="612"/>
                      </a:lnTo>
                      <a:cubicBezTo>
                        <a:pt x="279" y="546"/>
                        <a:pt x="283" y="481"/>
                        <a:pt x="295" y="419"/>
                      </a:cubicBezTo>
                      <a:cubicBezTo>
                        <a:pt x="306" y="365"/>
                        <a:pt x="330" y="314"/>
                        <a:pt x="369" y="276"/>
                      </a:cubicBezTo>
                      <a:cubicBezTo>
                        <a:pt x="405" y="240"/>
                        <a:pt x="453" y="221"/>
                        <a:pt x="505" y="221"/>
                      </a:cubicBezTo>
                      <a:cubicBezTo>
                        <a:pt x="510" y="221"/>
                        <a:pt x="515" y="221"/>
                        <a:pt x="519" y="221"/>
                      </a:cubicBezTo>
                      <a:cubicBezTo>
                        <a:pt x="526" y="220"/>
                        <a:pt x="533" y="220"/>
                        <a:pt x="540" y="220"/>
                      </a:cubicBezTo>
                      <a:close/>
                      <a:moveTo>
                        <a:pt x="522" y="0"/>
                      </a:moveTo>
                      <a:cubicBezTo>
                        <a:pt x="421" y="0"/>
                        <a:pt x="320" y="26"/>
                        <a:pt x="229" y="78"/>
                      </a:cubicBezTo>
                      <a:cubicBezTo>
                        <a:pt x="152" y="128"/>
                        <a:pt x="90" y="206"/>
                        <a:pt x="59" y="291"/>
                      </a:cubicBezTo>
                      <a:cubicBezTo>
                        <a:pt x="20" y="396"/>
                        <a:pt x="1" y="505"/>
                        <a:pt x="4" y="612"/>
                      </a:cubicBezTo>
                      <a:lnTo>
                        <a:pt x="4" y="1518"/>
                      </a:lnTo>
                      <a:cubicBezTo>
                        <a:pt x="1" y="1627"/>
                        <a:pt x="20" y="1731"/>
                        <a:pt x="59" y="1832"/>
                      </a:cubicBezTo>
                      <a:cubicBezTo>
                        <a:pt x="330" y="1890"/>
                        <a:pt x="601" y="1945"/>
                        <a:pt x="876" y="1991"/>
                      </a:cubicBezTo>
                      <a:cubicBezTo>
                        <a:pt x="922" y="1945"/>
                        <a:pt x="957" y="1890"/>
                        <a:pt x="980" y="1832"/>
                      </a:cubicBezTo>
                      <a:cubicBezTo>
                        <a:pt x="1019" y="1727"/>
                        <a:pt x="1039" y="1619"/>
                        <a:pt x="1039" y="1511"/>
                      </a:cubicBezTo>
                      <a:lnTo>
                        <a:pt x="1039" y="612"/>
                      </a:lnTo>
                      <a:cubicBezTo>
                        <a:pt x="1039" y="505"/>
                        <a:pt x="1023" y="396"/>
                        <a:pt x="984" y="291"/>
                      </a:cubicBezTo>
                      <a:cubicBezTo>
                        <a:pt x="949" y="206"/>
                        <a:pt x="891" y="128"/>
                        <a:pt x="814" y="78"/>
                      </a:cubicBezTo>
                      <a:cubicBezTo>
                        <a:pt x="723" y="26"/>
                        <a:pt x="622" y="0"/>
                        <a:pt x="52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5" name="Google Shape;1565;p49"/>
                <p:cNvSpPr/>
                <p:nvPr/>
              </p:nvSpPr>
              <p:spPr>
                <a:xfrm>
                  <a:off x="2825050" y="6744625"/>
                  <a:ext cx="11850" cy="52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" h="2103" extrusionOk="0">
                      <a:moveTo>
                        <a:pt x="280" y="1"/>
                      </a:moveTo>
                      <a:cubicBezTo>
                        <a:pt x="253" y="35"/>
                        <a:pt x="222" y="67"/>
                        <a:pt x="183" y="94"/>
                      </a:cubicBezTo>
                      <a:cubicBezTo>
                        <a:pt x="149" y="121"/>
                        <a:pt x="110" y="140"/>
                        <a:pt x="67" y="156"/>
                      </a:cubicBezTo>
                      <a:cubicBezTo>
                        <a:pt x="47" y="167"/>
                        <a:pt x="29" y="171"/>
                        <a:pt x="13" y="179"/>
                      </a:cubicBezTo>
                      <a:cubicBezTo>
                        <a:pt x="13" y="256"/>
                        <a:pt x="13" y="333"/>
                        <a:pt x="1" y="411"/>
                      </a:cubicBezTo>
                      <a:lnTo>
                        <a:pt x="29" y="411"/>
                      </a:lnTo>
                      <a:cubicBezTo>
                        <a:pt x="75" y="411"/>
                        <a:pt x="117" y="396"/>
                        <a:pt x="152" y="384"/>
                      </a:cubicBezTo>
                      <a:cubicBezTo>
                        <a:pt x="172" y="380"/>
                        <a:pt x="191" y="376"/>
                        <a:pt x="210" y="369"/>
                      </a:cubicBezTo>
                      <a:lnTo>
                        <a:pt x="210" y="2102"/>
                      </a:lnTo>
                      <a:lnTo>
                        <a:pt x="474" y="2095"/>
                      </a:lnTo>
                      <a:lnTo>
                        <a:pt x="47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6" name="Google Shape;1566;p49"/>
                <p:cNvSpPr/>
                <p:nvPr/>
              </p:nvSpPr>
              <p:spPr>
                <a:xfrm>
                  <a:off x="2960275" y="6963975"/>
                  <a:ext cx="26050" cy="53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2" h="2133" extrusionOk="0">
                      <a:moveTo>
                        <a:pt x="533" y="215"/>
                      </a:moveTo>
                      <a:cubicBezTo>
                        <a:pt x="583" y="215"/>
                        <a:pt x="634" y="234"/>
                        <a:pt x="670" y="266"/>
                      </a:cubicBezTo>
                      <a:cubicBezTo>
                        <a:pt x="705" y="309"/>
                        <a:pt x="732" y="359"/>
                        <a:pt x="740" y="413"/>
                      </a:cubicBezTo>
                      <a:cubicBezTo>
                        <a:pt x="752" y="475"/>
                        <a:pt x="759" y="541"/>
                        <a:pt x="759" y="607"/>
                      </a:cubicBezTo>
                      <a:lnTo>
                        <a:pt x="759" y="1513"/>
                      </a:lnTo>
                      <a:cubicBezTo>
                        <a:pt x="759" y="1574"/>
                        <a:pt x="752" y="1636"/>
                        <a:pt x="740" y="1699"/>
                      </a:cubicBezTo>
                      <a:cubicBezTo>
                        <a:pt x="729" y="1752"/>
                        <a:pt x="701" y="1803"/>
                        <a:pt x="666" y="1845"/>
                      </a:cubicBezTo>
                      <a:cubicBezTo>
                        <a:pt x="627" y="1884"/>
                        <a:pt x="573" y="1904"/>
                        <a:pt x="519" y="1904"/>
                      </a:cubicBezTo>
                      <a:cubicBezTo>
                        <a:pt x="465" y="1904"/>
                        <a:pt x="411" y="1884"/>
                        <a:pt x="372" y="1845"/>
                      </a:cubicBezTo>
                      <a:cubicBezTo>
                        <a:pt x="334" y="1803"/>
                        <a:pt x="310" y="1752"/>
                        <a:pt x="298" y="1699"/>
                      </a:cubicBezTo>
                      <a:cubicBezTo>
                        <a:pt x="287" y="1640"/>
                        <a:pt x="279" y="1574"/>
                        <a:pt x="279" y="1513"/>
                      </a:cubicBezTo>
                      <a:lnTo>
                        <a:pt x="279" y="607"/>
                      </a:lnTo>
                      <a:cubicBezTo>
                        <a:pt x="279" y="541"/>
                        <a:pt x="283" y="475"/>
                        <a:pt x="298" y="413"/>
                      </a:cubicBezTo>
                      <a:cubicBezTo>
                        <a:pt x="306" y="359"/>
                        <a:pt x="329" y="309"/>
                        <a:pt x="368" y="266"/>
                      </a:cubicBezTo>
                      <a:cubicBezTo>
                        <a:pt x="407" y="234"/>
                        <a:pt x="456" y="215"/>
                        <a:pt x="506" y="215"/>
                      </a:cubicBezTo>
                      <a:cubicBezTo>
                        <a:pt x="511" y="215"/>
                        <a:pt x="515" y="215"/>
                        <a:pt x="519" y="216"/>
                      </a:cubicBezTo>
                      <a:cubicBezTo>
                        <a:pt x="524" y="215"/>
                        <a:pt x="528" y="215"/>
                        <a:pt x="533" y="215"/>
                      </a:cubicBezTo>
                      <a:close/>
                      <a:moveTo>
                        <a:pt x="521" y="0"/>
                      </a:moveTo>
                      <a:cubicBezTo>
                        <a:pt x="420" y="0"/>
                        <a:pt x="320" y="24"/>
                        <a:pt x="229" y="73"/>
                      </a:cubicBezTo>
                      <a:cubicBezTo>
                        <a:pt x="152" y="127"/>
                        <a:pt x="89" y="204"/>
                        <a:pt x="59" y="289"/>
                      </a:cubicBezTo>
                      <a:cubicBezTo>
                        <a:pt x="20" y="394"/>
                        <a:pt x="0" y="502"/>
                        <a:pt x="4" y="611"/>
                      </a:cubicBezTo>
                      <a:lnTo>
                        <a:pt x="4" y="1513"/>
                      </a:lnTo>
                      <a:cubicBezTo>
                        <a:pt x="4" y="1621"/>
                        <a:pt x="23" y="1729"/>
                        <a:pt x="62" y="1834"/>
                      </a:cubicBezTo>
                      <a:cubicBezTo>
                        <a:pt x="93" y="1919"/>
                        <a:pt x="155" y="1997"/>
                        <a:pt x="229" y="2051"/>
                      </a:cubicBezTo>
                      <a:cubicBezTo>
                        <a:pt x="311" y="2104"/>
                        <a:pt x="404" y="2132"/>
                        <a:pt x="501" y="2132"/>
                      </a:cubicBezTo>
                      <a:cubicBezTo>
                        <a:pt x="508" y="2132"/>
                        <a:pt x="516" y="2132"/>
                        <a:pt x="523" y="2132"/>
                      </a:cubicBezTo>
                      <a:cubicBezTo>
                        <a:pt x="531" y="2132"/>
                        <a:pt x="538" y="2132"/>
                        <a:pt x="546" y="2132"/>
                      </a:cubicBezTo>
                      <a:cubicBezTo>
                        <a:pt x="642" y="2132"/>
                        <a:pt x="735" y="2104"/>
                        <a:pt x="817" y="2054"/>
                      </a:cubicBezTo>
                      <a:cubicBezTo>
                        <a:pt x="895" y="1997"/>
                        <a:pt x="952" y="1923"/>
                        <a:pt x="984" y="1834"/>
                      </a:cubicBezTo>
                      <a:cubicBezTo>
                        <a:pt x="1022" y="1733"/>
                        <a:pt x="1042" y="1625"/>
                        <a:pt x="1038" y="1513"/>
                      </a:cubicBezTo>
                      <a:lnTo>
                        <a:pt x="1038" y="611"/>
                      </a:lnTo>
                      <a:cubicBezTo>
                        <a:pt x="1038" y="502"/>
                        <a:pt x="1018" y="394"/>
                        <a:pt x="984" y="289"/>
                      </a:cubicBezTo>
                      <a:cubicBezTo>
                        <a:pt x="949" y="204"/>
                        <a:pt x="891" y="127"/>
                        <a:pt x="813" y="73"/>
                      </a:cubicBezTo>
                      <a:cubicBezTo>
                        <a:pt x="722" y="24"/>
                        <a:pt x="621" y="0"/>
                        <a:pt x="52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7" name="Google Shape;1567;p49"/>
                <p:cNvSpPr/>
                <p:nvPr/>
              </p:nvSpPr>
              <p:spPr>
                <a:xfrm>
                  <a:off x="2984075" y="7109875"/>
                  <a:ext cx="16000" cy="27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0" h="1112" extrusionOk="0">
                      <a:moveTo>
                        <a:pt x="431" y="1"/>
                      </a:moveTo>
                      <a:cubicBezTo>
                        <a:pt x="404" y="40"/>
                        <a:pt x="372" y="70"/>
                        <a:pt x="338" y="94"/>
                      </a:cubicBezTo>
                      <a:cubicBezTo>
                        <a:pt x="299" y="121"/>
                        <a:pt x="260" y="140"/>
                        <a:pt x="222" y="160"/>
                      </a:cubicBezTo>
                      <a:cubicBezTo>
                        <a:pt x="183" y="175"/>
                        <a:pt x="140" y="190"/>
                        <a:pt x="102" y="202"/>
                      </a:cubicBezTo>
                      <a:lnTo>
                        <a:pt x="0" y="229"/>
                      </a:lnTo>
                      <a:lnTo>
                        <a:pt x="0" y="438"/>
                      </a:lnTo>
                      <a:lnTo>
                        <a:pt x="55" y="430"/>
                      </a:lnTo>
                      <a:lnTo>
                        <a:pt x="183" y="407"/>
                      </a:lnTo>
                      <a:lnTo>
                        <a:pt x="306" y="380"/>
                      </a:lnTo>
                      <a:cubicBezTo>
                        <a:pt x="326" y="376"/>
                        <a:pt x="345" y="372"/>
                        <a:pt x="361" y="365"/>
                      </a:cubicBezTo>
                      <a:lnTo>
                        <a:pt x="361" y="891"/>
                      </a:lnTo>
                      <a:cubicBezTo>
                        <a:pt x="454" y="969"/>
                        <a:pt x="547" y="1042"/>
                        <a:pt x="640" y="1112"/>
                      </a:cubicBezTo>
                      <a:lnTo>
                        <a:pt x="64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8" name="Google Shape;1568;p49"/>
                <p:cNvSpPr/>
                <p:nvPr/>
              </p:nvSpPr>
              <p:spPr>
                <a:xfrm>
                  <a:off x="2974100" y="6744225"/>
                  <a:ext cx="25975" cy="53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9" h="2135" extrusionOk="0">
                      <a:moveTo>
                        <a:pt x="521" y="225"/>
                      </a:moveTo>
                      <a:cubicBezTo>
                        <a:pt x="575" y="225"/>
                        <a:pt x="628" y="243"/>
                        <a:pt x="671" y="280"/>
                      </a:cubicBezTo>
                      <a:cubicBezTo>
                        <a:pt x="710" y="319"/>
                        <a:pt x="733" y="369"/>
                        <a:pt x="740" y="419"/>
                      </a:cubicBezTo>
                      <a:cubicBezTo>
                        <a:pt x="752" y="485"/>
                        <a:pt x="760" y="551"/>
                        <a:pt x="760" y="617"/>
                      </a:cubicBezTo>
                      <a:lnTo>
                        <a:pt x="760" y="1523"/>
                      </a:lnTo>
                      <a:cubicBezTo>
                        <a:pt x="760" y="1584"/>
                        <a:pt x="752" y="1646"/>
                        <a:pt x="740" y="1709"/>
                      </a:cubicBezTo>
                      <a:cubicBezTo>
                        <a:pt x="728" y="1762"/>
                        <a:pt x="705" y="1813"/>
                        <a:pt x="671" y="1855"/>
                      </a:cubicBezTo>
                      <a:cubicBezTo>
                        <a:pt x="635" y="1891"/>
                        <a:pt x="588" y="1910"/>
                        <a:pt x="536" y="1910"/>
                      </a:cubicBezTo>
                      <a:cubicBezTo>
                        <a:pt x="531" y="1910"/>
                        <a:pt x="525" y="1910"/>
                        <a:pt x="519" y="1909"/>
                      </a:cubicBezTo>
                      <a:cubicBezTo>
                        <a:pt x="514" y="1910"/>
                        <a:pt x="509" y="1910"/>
                        <a:pt x="504" y="1910"/>
                      </a:cubicBezTo>
                      <a:cubicBezTo>
                        <a:pt x="455" y="1910"/>
                        <a:pt x="408" y="1891"/>
                        <a:pt x="372" y="1855"/>
                      </a:cubicBezTo>
                      <a:cubicBezTo>
                        <a:pt x="333" y="1813"/>
                        <a:pt x="310" y="1762"/>
                        <a:pt x="299" y="1709"/>
                      </a:cubicBezTo>
                      <a:cubicBezTo>
                        <a:pt x="287" y="1646"/>
                        <a:pt x="280" y="1584"/>
                        <a:pt x="280" y="1523"/>
                      </a:cubicBezTo>
                      <a:lnTo>
                        <a:pt x="280" y="617"/>
                      </a:lnTo>
                      <a:cubicBezTo>
                        <a:pt x="280" y="551"/>
                        <a:pt x="287" y="485"/>
                        <a:pt x="299" y="419"/>
                      </a:cubicBezTo>
                      <a:cubicBezTo>
                        <a:pt x="307" y="369"/>
                        <a:pt x="333" y="319"/>
                        <a:pt x="369" y="280"/>
                      </a:cubicBezTo>
                      <a:cubicBezTo>
                        <a:pt x="413" y="243"/>
                        <a:pt x="467" y="225"/>
                        <a:pt x="521" y="225"/>
                      </a:cubicBezTo>
                      <a:close/>
                      <a:moveTo>
                        <a:pt x="500" y="1"/>
                      </a:moveTo>
                      <a:cubicBezTo>
                        <a:pt x="403" y="1"/>
                        <a:pt x="309" y="27"/>
                        <a:pt x="226" y="79"/>
                      </a:cubicBezTo>
                      <a:cubicBezTo>
                        <a:pt x="148" y="129"/>
                        <a:pt x="90" y="206"/>
                        <a:pt x="55" y="295"/>
                      </a:cubicBezTo>
                      <a:cubicBezTo>
                        <a:pt x="17" y="396"/>
                        <a:pt x="1" y="504"/>
                        <a:pt x="1" y="617"/>
                      </a:cubicBezTo>
                      <a:lnTo>
                        <a:pt x="1" y="1514"/>
                      </a:lnTo>
                      <a:cubicBezTo>
                        <a:pt x="1" y="1623"/>
                        <a:pt x="17" y="1732"/>
                        <a:pt x="55" y="1836"/>
                      </a:cubicBezTo>
                      <a:cubicBezTo>
                        <a:pt x="90" y="1925"/>
                        <a:pt x="148" y="1998"/>
                        <a:pt x="229" y="2053"/>
                      </a:cubicBezTo>
                      <a:cubicBezTo>
                        <a:pt x="310" y="2107"/>
                        <a:pt x="406" y="2134"/>
                        <a:pt x="501" y="2134"/>
                      </a:cubicBezTo>
                      <a:cubicBezTo>
                        <a:pt x="507" y="2134"/>
                        <a:pt x="513" y="2134"/>
                        <a:pt x="519" y="2134"/>
                      </a:cubicBezTo>
                      <a:cubicBezTo>
                        <a:pt x="526" y="2134"/>
                        <a:pt x="532" y="2134"/>
                        <a:pt x="538" y="2134"/>
                      </a:cubicBezTo>
                      <a:cubicBezTo>
                        <a:pt x="636" y="2134"/>
                        <a:pt x="730" y="2108"/>
                        <a:pt x="814" y="2057"/>
                      </a:cubicBezTo>
                      <a:cubicBezTo>
                        <a:pt x="891" y="2002"/>
                        <a:pt x="949" y="1925"/>
                        <a:pt x="984" y="1836"/>
                      </a:cubicBezTo>
                      <a:cubicBezTo>
                        <a:pt x="1019" y="1736"/>
                        <a:pt x="1039" y="1627"/>
                        <a:pt x="1039" y="1514"/>
                      </a:cubicBezTo>
                      <a:lnTo>
                        <a:pt x="1039" y="617"/>
                      </a:lnTo>
                      <a:cubicBezTo>
                        <a:pt x="1039" y="504"/>
                        <a:pt x="1023" y="396"/>
                        <a:pt x="984" y="295"/>
                      </a:cubicBezTo>
                      <a:cubicBezTo>
                        <a:pt x="949" y="206"/>
                        <a:pt x="891" y="133"/>
                        <a:pt x="818" y="79"/>
                      </a:cubicBezTo>
                      <a:cubicBezTo>
                        <a:pt x="734" y="27"/>
                        <a:pt x="637" y="1"/>
                        <a:pt x="538" y="1"/>
                      </a:cubicBezTo>
                      <a:cubicBezTo>
                        <a:pt x="532" y="1"/>
                        <a:pt x="526" y="1"/>
                        <a:pt x="519" y="1"/>
                      </a:cubicBezTo>
                      <a:cubicBezTo>
                        <a:pt x="513" y="1"/>
                        <a:pt x="507" y="1"/>
                        <a:pt x="50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9" name="Google Shape;1569;p49"/>
                <p:cNvSpPr/>
                <p:nvPr/>
              </p:nvSpPr>
              <p:spPr>
                <a:xfrm>
                  <a:off x="2979050" y="6890650"/>
                  <a:ext cx="26050" cy="53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2" h="2135" extrusionOk="0">
                      <a:moveTo>
                        <a:pt x="522" y="221"/>
                      </a:moveTo>
                      <a:cubicBezTo>
                        <a:pt x="575" y="221"/>
                        <a:pt x="630" y="239"/>
                        <a:pt x="674" y="276"/>
                      </a:cubicBezTo>
                      <a:cubicBezTo>
                        <a:pt x="709" y="315"/>
                        <a:pt x="732" y="365"/>
                        <a:pt x="739" y="419"/>
                      </a:cubicBezTo>
                      <a:cubicBezTo>
                        <a:pt x="755" y="485"/>
                        <a:pt x="759" y="547"/>
                        <a:pt x="759" y="613"/>
                      </a:cubicBezTo>
                      <a:lnTo>
                        <a:pt x="759" y="1523"/>
                      </a:lnTo>
                      <a:cubicBezTo>
                        <a:pt x="759" y="1580"/>
                        <a:pt x="751" y="1643"/>
                        <a:pt x="739" y="1705"/>
                      </a:cubicBezTo>
                      <a:cubicBezTo>
                        <a:pt x="732" y="1759"/>
                        <a:pt x="705" y="1809"/>
                        <a:pt x="670" y="1852"/>
                      </a:cubicBezTo>
                      <a:cubicBezTo>
                        <a:pt x="635" y="1887"/>
                        <a:pt x="587" y="1906"/>
                        <a:pt x="539" y="1906"/>
                      </a:cubicBezTo>
                      <a:cubicBezTo>
                        <a:pt x="533" y="1906"/>
                        <a:pt x="528" y="1906"/>
                        <a:pt x="523" y="1906"/>
                      </a:cubicBezTo>
                      <a:cubicBezTo>
                        <a:pt x="518" y="1906"/>
                        <a:pt x="512" y="1906"/>
                        <a:pt x="507" y="1906"/>
                      </a:cubicBezTo>
                      <a:cubicBezTo>
                        <a:pt x="459" y="1906"/>
                        <a:pt x="410" y="1887"/>
                        <a:pt x="376" y="1852"/>
                      </a:cubicBezTo>
                      <a:cubicBezTo>
                        <a:pt x="337" y="1809"/>
                        <a:pt x="310" y="1759"/>
                        <a:pt x="303" y="1705"/>
                      </a:cubicBezTo>
                      <a:cubicBezTo>
                        <a:pt x="287" y="1643"/>
                        <a:pt x="283" y="1580"/>
                        <a:pt x="283" y="1523"/>
                      </a:cubicBezTo>
                      <a:lnTo>
                        <a:pt x="283" y="613"/>
                      </a:lnTo>
                      <a:cubicBezTo>
                        <a:pt x="283" y="547"/>
                        <a:pt x="287" y="485"/>
                        <a:pt x="298" y="419"/>
                      </a:cubicBezTo>
                      <a:cubicBezTo>
                        <a:pt x="310" y="365"/>
                        <a:pt x="333" y="315"/>
                        <a:pt x="372" y="276"/>
                      </a:cubicBezTo>
                      <a:cubicBezTo>
                        <a:pt x="415" y="239"/>
                        <a:pt x="468" y="221"/>
                        <a:pt x="522" y="221"/>
                      </a:cubicBezTo>
                      <a:close/>
                      <a:moveTo>
                        <a:pt x="504" y="1"/>
                      </a:moveTo>
                      <a:cubicBezTo>
                        <a:pt x="406" y="1"/>
                        <a:pt x="308" y="28"/>
                        <a:pt x="225" y="79"/>
                      </a:cubicBezTo>
                      <a:cubicBezTo>
                        <a:pt x="148" y="133"/>
                        <a:pt x="89" y="206"/>
                        <a:pt x="58" y="295"/>
                      </a:cubicBezTo>
                      <a:cubicBezTo>
                        <a:pt x="19" y="396"/>
                        <a:pt x="1" y="508"/>
                        <a:pt x="4" y="617"/>
                      </a:cubicBezTo>
                      <a:lnTo>
                        <a:pt x="4" y="1519"/>
                      </a:lnTo>
                      <a:cubicBezTo>
                        <a:pt x="1" y="1627"/>
                        <a:pt x="19" y="1736"/>
                        <a:pt x="58" y="1836"/>
                      </a:cubicBezTo>
                      <a:cubicBezTo>
                        <a:pt x="94" y="1925"/>
                        <a:pt x="151" y="2003"/>
                        <a:pt x="228" y="2057"/>
                      </a:cubicBezTo>
                      <a:cubicBezTo>
                        <a:pt x="312" y="2108"/>
                        <a:pt x="407" y="2135"/>
                        <a:pt x="504" y="2135"/>
                      </a:cubicBezTo>
                      <a:cubicBezTo>
                        <a:pt x="510" y="2135"/>
                        <a:pt x="517" y="2134"/>
                        <a:pt x="523" y="2134"/>
                      </a:cubicBezTo>
                      <a:cubicBezTo>
                        <a:pt x="529" y="2134"/>
                        <a:pt x="535" y="2135"/>
                        <a:pt x="541" y="2135"/>
                      </a:cubicBezTo>
                      <a:cubicBezTo>
                        <a:pt x="636" y="2135"/>
                        <a:pt x="733" y="2108"/>
                        <a:pt x="814" y="2057"/>
                      </a:cubicBezTo>
                      <a:cubicBezTo>
                        <a:pt x="891" y="2003"/>
                        <a:pt x="948" y="1925"/>
                        <a:pt x="984" y="1841"/>
                      </a:cubicBezTo>
                      <a:cubicBezTo>
                        <a:pt x="1023" y="1736"/>
                        <a:pt x="1041" y="1627"/>
                        <a:pt x="1038" y="1519"/>
                      </a:cubicBezTo>
                      <a:lnTo>
                        <a:pt x="1038" y="617"/>
                      </a:lnTo>
                      <a:cubicBezTo>
                        <a:pt x="1041" y="508"/>
                        <a:pt x="1023" y="396"/>
                        <a:pt x="984" y="295"/>
                      </a:cubicBezTo>
                      <a:cubicBezTo>
                        <a:pt x="953" y="206"/>
                        <a:pt x="895" y="133"/>
                        <a:pt x="817" y="79"/>
                      </a:cubicBezTo>
                      <a:cubicBezTo>
                        <a:pt x="734" y="28"/>
                        <a:pt x="640" y="1"/>
                        <a:pt x="542" y="1"/>
                      </a:cubicBezTo>
                      <a:cubicBezTo>
                        <a:pt x="536" y="1"/>
                        <a:pt x="529" y="1"/>
                        <a:pt x="523" y="1"/>
                      </a:cubicBezTo>
                      <a:cubicBezTo>
                        <a:pt x="517" y="1"/>
                        <a:pt x="510" y="1"/>
                        <a:pt x="50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0" name="Google Shape;1570;p49"/>
                <p:cNvSpPr/>
                <p:nvPr/>
              </p:nvSpPr>
              <p:spPr>
                <a:xfrm>
                  <a:off x="3615775" y="6671025"/>
                  <a:ext cx="25950" cy="5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8" h="2136" extrusionOk="0">
                      <a:moveTo>
                        <a:pt x="535" y="219"/>
                      </a:moveTo>
                      <a:cubicBezTo>
                        <a:pt x="587" y="219"/>
                        <a:pt x="635" y="238"/>
                        <a:pt x="670" y="274"/>
                      </a:cubicBezTo>
                      <a:cubicBezTo>
                        <a:pt x="704" y="316"/>
                        <a:pt x="728" y="363"/>
                        <a:pt x="740" y="417"/>
                      </a:cubicBezTo>
                      <a:cubicBezTo>
                        <a:pt x="751" y="483"/>
                        <a:pt x="759" y="549"/>
                        <a:pt x="759" y="610"/>
                      </a:cubicBezTo>
                      <a:lnTo>
                        <a:pt x="759" y="1520"/>
                      </a:lnTo>
                      <a:cubicBezTo>
                        <a:pt x="759" y="1582"/>
                        <a:pt x="751" y="1644"/>
                        <a:pt x="740" y="1706"/>
                      </a:cubicBezTo>
                      <a:cubicBezTo>
                        <a:pt x="728" y="1756"/>
                        <a:pt x="704" y="1807"/>
                        <a:pt x="666" y="1849"/>
                      </a:cubicBezTo>
                      <a:cubicBezTo>
                        <a:pt x="635" y="1883"/>
                        <a:pt x="587" y="1905"/>
                        <a:pt x="539" y="1905"/>
                      </a:cubicBezTo>
                      <a:cubicBezTo>
                        <a:pt x="532" y="1905"/>
                        <a:pt x="525" y="1904"/>
                        <a:pt x="519" y="1903"/>
                      </a:cubicBezTo>
                      <a:cubicBezTo>
                        <a:pt x="514" y="1903"/>
                        <a:pt x="510" y="1904"/>
                        <a:pt x="506" y="1904"/>
                      </a:cubicBezTo>
                      <a:cubicBezTo>
                        <a:pt x="456" y="1904"/>
                        <a:pt x="408" y="1884"/>
                        <a:pt x="372" y="1849"/>
                      </a:cubicBezTo>
                      <a:cubicBezTo>
                        <a:pt x="333" y="1807"/>
                        <a:pt x="309" y="1756"/>
                        <a:pt x="298" y="1706"/>
                      </a:cubicBezTo>
                      <a:cubicBezTo>
                        <a:pt x="286" y="1644"/>
                        <a:pt x="279" y="1582"/>
                        <a:pt x="279" y="1520"/>
                      </a:cubicBezTo>
                      <a:lnTo>
                        <a:pt x="279" y="610"/>
                      </a:lnTo>
                      <a:cubicBezTo>
                        <a:pt x="279" y="549"/>
                        <a:pt x="283" y="483"/>
                        <a:pt x="298" y="417"/>
                      </a:cubicBezTo>
                      <a:cubicBezTo>
                        <a:pt x="306" y="363"/>
                        <a:pt x="329" y="316"/>
                        <a:pt x="368" y="274"/>
                      </a:cubicBezTo>
                      <a:cubicBezTo>
                        <a:pt x="403" y="238"/>
                        <a:pt x="454" y="219"/>
                        <a:pt x="503" y="219"/>
                      </a:cubicBezTo>
                      <a:cubicBezTo>
                        <a:pt x="508" y="219"/>
                        <a:pt x="513" y="219"/>
                        <a:pt x="519" y="220"/>
                      </a:cubicBezTo>
                      <a:cubicBezTo>
                        <a:pt x="524" y="219"/>
                        <a:pt x="530" y="219"/>
                        <a:pt x="535" y="219"/>
                      </a:cubicBezTo>
                      <a:close/>
                      <a:moveTo>
                        <a:pt x="521" y="0"/>
                      </a:moveTo>
                      <a:cubicBezTo>
                        <a:pt x="420" y="0"/>
                        <a:pt x="320" y="25"/>
                        <a:pt x="229" y="76"/>
                      </a:cubicBezTo>
                      <a:cubicBezTo>
                        <a:pt x="152" y="130"/>
                        <a:pt x="89" y="204"/>
                        <a:pt x="59" y="293"/>
                      </a:cubicBezTo>
                      <a:cubicBezTo>
                        <a:pt x="20" y="393"/>
                        <a:pt x="4" y="506"/>
                        <a:pt x="4" y="615"/>
                      </a:cubicBezTo>
                      <a:lnTo>
                        <a:pt x="4" y="1516"/>
                      </a:lnTo>
                      <a:cubicBezTo>
                        <a:pt x="0" y="1624"/>
                        <a:pt x="20" y="1733"/>
                        <a:pt x="62" y="1834"/>
                      </a:cubicBezTo>
                      <a:cubicBezTo>
                        <a:pt x="93" y="1923"/>
                        <a:pt x="152" y="2000"/>
                        <a:pt x="225" y="2055"/>
                      </a:cubicBezTo>
                      <a:cubicBezTo>
                        <a:pt x="309" y="2106"/>
                        <a:pt x="404" y="2136"/>
                        <a:pt x="502" y="2136"/>
                      </a:cubicBezTo>
                      <a:cubicBezTo>
                        <a:pt x="507" y="2136"/>
                        <a:pt x="513" y="2136"/>
                        <a:pt x="519" y="2135"/>
                      </a:cubicBezTo>
                      <a:cubicBezTo>
                        <a:pt x="624" y="2135"/>
                        <a:pt x="724" y="2109"/>
                        <a:pt x="813" y="2055"/>
                      </a:cubicBezTo>
                      <a:cubicBezTo>
                        <a:pt x="886" y="2000"/>
                        <a:pt x="945" y="1923"/>
                        <a:pt x="979" y="1837"/>
                      </a:cubicBezTo>
                      <a:cubicBezTo>
                        <a:pt x="1018" y="1733"/>
                        <a:pt x="1038" y="1624"/>
                        <a:pt x="1038" y="1516"/>
                      </a:cubicBezTo>
                      <a:lnTo>
                        <a:pt x="1038" y="615"/>
                      </a:lnTo>
                      <a:cubicBezTo>
                        <a:pt x="1038" y="506"/>
                        <a:pt x="1018" y="393"/>
                        <a:pt x="983" y="293"/>
                      </a:cubicBezTo>
                      <a:cubicBezTo>
                        <a:pt x="949" y="204"/>
                        <a:pt x="890" y="130"/>
                        <a:pt x="813" y="76"/>
                      </a:cubicBezTo>
                      <a:cubicBezTo>
                        <a:pt x="722" y="25"/>
                        <a:pt x="621" y="0"/>
                        <a:pt x="52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1" name="Google Shape;1571;p49"/>
                <p:cNvSpPr/>
                <p:nvPr/>
              </p:nvSpPr>
              <p:spPr>
                <a:xfrm>
                  <a:off x="2985150" y="6671475"/>
                  <a:ext cx="16000" cy="52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0" h="2091" extrusionOk="0">
                      <a:moveTo>
                        <a:pt x="430" y="0"/>
                      </a:moveTo>
                      <a:cubicBezTo>
                        <a:pt x="402" y="34"/>
                        <a:pt x="372" y="66"/>
                        <a:pt x="337" y="89"/>
                      </a:cubicBezTo>
                      <a:cubicBezTo>
                        <a:pt x="298" y="116"/>
                        <a:pt x="259" y="139"/>
                        <a:pt x="221" y="155"/>
                      </a:cubicBezTo>
                      <a:cubicBezTo>
                        <a:pt x="182" y="170"/>
                        <a:pt x="140" y="186"/>
                        <a:pt x="101" y="197"/>
                      </a:cubicBezTo>
                      <a:lnTo>
                        <a:pt x="0" y="229"/>
                      </a:lnTo>
                      <a:lnTo>
                        <a:pt x="0" y="438"/>
                      </a:lnTo>
                      <a:lnTo>
                        <a:pt x="54" y="426"/>
                      </a:lnTo>
                      <a:lnTo>
                        <a:pt x="179" y="402"/>
                      </a:lnTo>
                      <a:lnTo>
                        <a:pt x="306" y="375"/>
                      </a:lnTo>
                      <a:lnTo>
                        <a:pt x="364" y="360"/>
                      </a:lnTo>
                      <a:lnTo>
                        <a:pt x="364" y="2091"/>
                      </a:lnTo>
                      <a:lnTo>
                        <a:pt x="639" y="2091"/>
                      </a:lnTo>
                      <a:lnTo>
                        <a:pt x="639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2" name="Google Shape;1572;p49"/>
                <p:cNvSpPr/>
                <p:nvPr/>
              </p:nvSpPr>
              <p:spPr>
                <a:xfrm>
                  <a:off x="3079300" y="6890725"/>
                  <a:ext cx="25975" cy="53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9" h="2132" extrusionOk="0">
                      <a:moveTo>
                        <a:pt x="533" y="219"/>
                      </a:moveTo>
                      <a:cubicBezTo>
                        <a:pt x="583" y="219"/>
                        <a:pt x="635" y="238"/>
                        <a:pt x="671" y="273"/>
                      </a:cubicBezTo>
                      <a:cubicBezTo>
                        <a:pt x="706" y="312"/>
                        <a:pt x="729" y="362"/>
                        <a:pt x="740" y="416"/>
                      </a:cubicBezTo>
                      <a:cubicBezTo>
                        <a:pt x="752" y="482"/>
                        <a:pt x="756" y="544"/>
                        <a:pt x="756" y="610"/>
                      </a:cubicBezTo>
                      <a:lnTo>
                        <a:pt x="756" y="1520"/>
                      </a:lnTo>
                      <a:cubicBezTo>
                        <a:pt x="756" y="1577"/>
                        <a:pt x="752" y="1640"/>
                        <a:pt x="737" y="1702"/>
                      </a:cubicBezTo>
                      <a:cubicBezTo>
                        <a:pt x="729" y="1756"/>
                        <a:pt x="706" y="1806"/>
                        <a:pt x="671" y="1849"/>
                      </a:cubicBezTo>
                      <a:cubicBezTo>
                        <a:pt x="628" y="1885"/>
                        <a:pt x="574" y="1904"/>
                        <a:pt x="520" y="1904"/>
                      </a:cubicBezTo>
                      <a:cubicBezTo>
                        <a:pt x="466" y="1904"/>
                        <a:pt x="411" y="1885"/>
                        <a:pt x="369" y="1849"/>
                      </a:cubicBezTo>
                      <a:cubicBezTo>
                        <a:pt x="334" y="1806"/>
                        <a:pt x="306" y="1756"/>
                        <a:pt x="299" y="1702"/>
                      </a:cubicBezTo>
                      <a:cubicBezTo>
                        <a:pt x="283" y="1640"/>
                        <a:pt x="279" y="1577"/>
                        <a:pt x="279" y="1520"/>
                      </a:cubicBezTo>
                      <a:lnTo>
                        <a:pt x="279" y="610"/>
                      </a:lnTo>
                      <a:cubicBezTo>
                        <a:pt x="279" y="544"/>
                        <a:pt x="283" y="482"/>
                        <a:pt x="299" y="416"/>
                      </a:cubicBezTo>
                      <a:cubicBezTo>
                        <a:pt x="306" y="362"/>
                        <a:pt x="330" y="312"/>
                        <a:pt x="365" y="273"/>
                      </a:cubicBezTo>
                      <a:cubicBezTo>
                        <a:pt x="404" y="238"/>
                        <a:pt x="453" y="219"/>
                        <a:pt x="506" y="219"/>
                      </a:cubicBezTo>
                      <a:cubicBezTo>
                        <a:pt x="511" y="219"/>
                        <a:pt x="515" y="219"/>
                        <a:pt x="520" y="219"/>
                      </a:cubicBezTo>
                      <a:cubicBezTo>
                        <a:pt x="524" y="219"/>
                        <a:pt x="529" y="219"/>
                        <a:pt x="533" y="219"/>
                      </a:cubicBezTo>
                      <a:close/>
                      <a:moveTo>
                        <a:pt x="521" y="0"/>
                      </a:moveTo>
                      <a:cubicBezTo>
                        <a:pt x="421" y="0"/>
                        <a:pt x="320" y="25"/>
                        <a:pt x="229" y="76"/>
                      </a:cubicBezTo>
                      <a:cubicBezTo>
                        <a:pt x="152" y="130"/>
                        <a:pt x="90" y="203"/>
                        <a:pt x="59" y="292"/>
                      </a:cubicBezTo>
                      <a:cubicBezTo>
                        <a:pt x="20" y="393"/>
                        <a:pt x="1" y="505"/>
                        <a:pt x="4" y="614"/>
                      </a:cubicBezTo>
                      <a:lnTo>
                        <a:pt x="4" y="1516"/>
                      </a:lnTo>
                      <a:cubicBezTo>
                        <a:pt x="1" y="1624"/>
                        <a:pt x="20" y="1733"/>
                        <a:pt x="59" y="1833"/>
                      </a:cubicBezTo>
                      <a:cubicBezTo>
                        <a:pt x="94" y="1922"/>
                        <a:pt x="152" y="1996"/>
                        <a:pt x="229" y="2054"/>
                      </a:cubicBezTo>
                      <a:cubicBezTo>
                        <a:pt x="313" y="2105"/>
                        <a:pt x="407" y="2132"/>
                        <a:pt x="505" y="2132"/>
                      </a:cubicBezTo>
                      <a:cubicBezTo>
                        <a:pt x="511" y="2132"/>
                        <a:pt x="517" y="2131"/>
                        <a:pt x="524" y="2131"/>
                      </a:cubicBezTo>
                      <a:cubicBezTo>
                        <a:pt x="530" y="2131"/>
                        <a:pt x="536" y="2132"/>
                        <a:pt x="542" y="2132"/>
                      </a:cubicBezTo>
                      <a:cubicBezTo>
                        <a:pt x="637" y="2132"/>
                        <a:pt x="734" y="2105"/>
                        <a:pt x="814" y="2054"/>
                      </a:cubicBezTo>
                      <a:cubicBezTo>
                        <a:pt x="892" y="2000"/>
                        <a:pt x="949" y="1922"/>
                        <a:pt x="980" y="1838"/>
                      </a:cubicBezTo>
                      <a:cubicBezTo>
                        <a:pt x="1019" y="1733"/>
                        <a:pt x="1039" y="1624"/>
                        <a:pt x="1035" y="1516"/>
                      </a:cubicBezTo>
                      <a:lnTo>
                        <a:pt x="1035" y="614"/>
                      </a:lnTo>
                      <a:cubicBezTo>
                        <a:pt x="1039" y="505"/>
                        <a:pt x="1019" y="393"/>
                        <a:pt x="980" y="292"/>
                      </a:cubicBezTo>
                      <a:cubicBezTo>
                        <a:pt x="949" y="203"/>
                        <a:pt x="892" y="130"/>
                        <a:pt x="814" y="76"/>
                      </a:cubicBezTo>
                      <a:cubicBezTo>
                        <a:pt x="723" y="25"/>
                        <a:pt x="622" y="0"/>
                        <a:pt x="52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3" name="Google Shape;1573;p49"/>
                <p:cNvSpPr/>
                <p:nvPr/>
              </p:nvSpPr>
              <p:spPr>
                <a:xfrm>
                  <a:off x="3415425" y="6890725"/>
                  <a:ext cx="25975" cy="53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9" h="2132" extrusionOk="0">
                      <a:moveTo>
                        <a:pt x="529" y="219"/>
                      </a:moveTo>
                      <a:cubicBezTo>
                        <a:pt x="583" y="219"/>
                        <a:pt x="631" y="238"/>
                        <a:pt x="671" y="273"/>
                      </a:cubicBezTo>
                      <a:cubicBezTo>
                        <a:pt x="705" y="316"/>
                        <a:pt x="728" y="362"/>
                        <a:pt x="736" y="416"/>
                      </a:cubicBezTo>
                      <a:cubicBezTo>
                        <a:pt x="751" y="482"/>
                        <a:pt x="756" y="544"/>
                        <a:pt x="756" y="610"/>
                      </a:cubicBezTo>
                      <a:lnTo>
                        <a:pt x="756" y="1520"/>
                      </a:lnTo>
                      <a:cubicBezTo>
                        <a:pt x="756" y="1577"/>
                        <a:pt x="748" y="1640"/>
                        <a:pt x="736" y="1702"/>
                      </a:cubicBezTo>
                      <a:cubicBezTo>
                        <a:pt x="728" y="1756"/>
                        <a:pt x="705" y="1806"/>
                        <a:pt x="667" y="1849"/>
                      </a:cubicBezTo>
                      <a:cubicBezTo>
                        <a:pt x="624" y="1885"/>
                        <a:pt x="571" y="1904"/>
                        <a:pt x="518" y="1904"/>
                      </a:cubicBezTo>
                      <a:cubicBezTo>
                        <a:pt x="465" y="1904"/>
                        <a:pt x="411" y="1885"/>
                        <a:pt x="369" y="1849"/>
                      </a:cubicBezTo>
                      <a:cubicBezTo>
                        <a:pt x="333" y="1806"/>
                        <a:pt x="306" y="1756"/>
                        <a:pt x="295" y="1702"/>
                      </a:cubicBezTo>
                      <a:cubicBezTo>
                        <a:pt x="283" y="1640"/>
                        <a:pt x="279" y="1577"/>
                        <a:pt x="276" y="1520"/>
                      </a:cubicBezTo>
                      <a:lnTo>
                        <a:pt x="276" y="610"/>
                      </a:lnTo>
                      <a:cubicBezTo>
                        <a:pt x="276" y="544"/>
                        <a:pt x="283" y="482"/>
                        <a:pt x="295" y="416"/>
                      </a:cubicBezTo>
                      <a:cubicBezTo>
                        <a:pt x="306" y="362"/>
                        <a:pt x="330" y="316"/>
                        <a:pt x="365" y="273"/>
                      </a:cubicBezTo>
                      <a:cubicBezTo>
                        <a:pt x="404" y="238"/>
                        <a:pt x="453" y="219"/>
                        <a:pt x="502" y="219"/>
                      </a:cubicBezTo>
                      <a:cubicBezTo>
                        <a:pt x="507" y="219"/>
                        <a:pt x="511" y="219"/>
                        <a:pt x="515" y="219"/>
                      </a:cubicBezTo>
                      <a:cubicBezTo>
                        <a:pt x="520" y="219"/>
                        <a:pt x="525" y="219"/>
                        <a:pt x="529" y="219"/>
                      </a:cubicBezTo>
                      <a:close/>
                      <a:moveTo>
                        <a:pt x="520" y="0"/>
                      </a:moveTo>
                      <a:cubicBezTo>
                        <a:pt x="418" y="0"/>
                        <a:pt x="317" y="25"/>
                        <a:pt x="225" y="76"/>
                      </a:cubicBezTo>
                      <a:cubicBezTo>
                        <a:pt x="147" y="130"/>
                        <a:pt x="90" y="203"/>
                        <a:pt x="55" y="292"/>
                      </a:cubicBezTo>
                      <a:cubicBezTo>
                        <a:pt x="20" y="393"/>
                        <a:pt x="1" y="505"/>
                        <a:pt x="4" y="614"/>
                      </a:cubicBezTo>
                      <a:lnTo>
                        <a:pt x="4" y="1516"/>
                      </a:lnTo>
                      <a:cubicBezTo>
                        <a:pt x="1" y="1624"/>
                        <a:pt x="20" y="1733"/>
                        <a:pt x="59" y="1833"/>
                      </a:cubicBezTo>
                      <a:cubicBezTo>
                        <a:pt x="90" y="1922"/>
                        <a:pt x="147" y="1996"/>
                        <a:pt x="225" y="2054"/>
                      </a:cubicBezTo>
                      <a:cubicBezTo>
                        <a:pt x="305" y="2105"/>
                        <a:pt x="402" y="2132"/>
                        <a:pt x="497" y="2132"/>
                      </a:cubicBezTo>
                      <a:cubicBezTo>
                        <a:pt x="503" y="2132"/>
                        <a:pt x="509" y="2131"/>
                        <a:pt x="515" y="2131"/>
                      </a:cubicBezTo>
                      <a:cubicBezTo>
                        <a:pt x="522" y="2131"/>
                        <a:pt x="528" y="2132"/>
                        <a:pt x="535" y="2132"/>
                      </a:cubicBezTo>
                      <a:cubicBezTo>
                        <a:pt x="633" y="2132"/>
                        <a:pt x="730" y="2105"/>
                        <a:pt x="810" y="2054"/>
                      </a:cubicBezTo>
                      <a:cubicBezTo>
                        <a:pt x="887" y="2000"/>
                        <a:pt x="946" y="1922"/>
                        <a:pt x="980" y="1838"/>
                      </a:cubicBezTo>
                      <a:cubicBezTo>
                        <a:pt x="1019" y="1733"/>
                        <a:pt x="1038" y="1624"/>
                        <a:pt x="1035" y="1516"/>
                      </a:cubicBezTo>
                      <a:lnTo>
                        <a:pt x="1035" y="614"/>
                      </a:lnTo>
                      <a:cubicBezTo>
                        <a:pt x="1038" y="505"/>
                        <a:pt x="1019" y="393"/>
                        <a:pt x="980" y="292"/>
                      </a:cubicBezTo>
                      <a:cubicBezTo>
                        <a:pt x="949" y="203"/>
                        <a:pt x="891" y="130"/>
                        <a:pt x="814" y="76"/>
                      </a:cubicBezTo>
                      <a:cubicBezTo>
                        <a:pt x="723" y="25"/>
                        <a:pt x="621" y="0"/>
                        <a:pt x="52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4" name="Google Shape;1574;p49"/>
                <p:cNvSpPr/>
                <p:nvPr/>
              </p:nvSpPr>
              <p:spPr>
                <a:xfrm>
                  <a:off x="3194375" y="6964325"/>
                  <a:ext cx="16000" cy="52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0" h="2103" extrusionOk="0">
                      <a:moveTo>
                        <a:pt x="431" y="0"/>
                      </a:moveTo>
                      <a:cubicBezTo>
                        <a:pt x="404" y="35"/>
                        <a:pt x="372" y="66"/>
                        <a:pt x="338" y="93"/>
                      </a:cubicBezTo>
                      <a:cubicBezTo>
                        <a:pt x="299" y="116"/>
                        <a:pt x="261" y="139"/>
                        <a:pt x="222" y="155"/>
                      </a:cubicBezTo>
                      <a:cubicBezTo>
                        <a:pt x="183" y="175"/>
                        <a:pt x="144" y="190"/>
                        <a:pt x="102" y="202"/>
                      </a:cubicBezTo>
                      <a:lnTo>
                        <a:pt x="0" y="229"/>
                      </a:lnTo>
                      <a:lnTo>
                        <a:pt x="0" y="438"/>
                      </a:lnTo>
                      <a:lnTo>
                        <a:pt x="55" y="438"/>
                      </a:lnTo>
                      <a:lnTo>
                        <a:pt x="183" y="415"/>
                      </a:lnTo>
                      <a:lnTo>
                        <a:pt x="307" y="388"/>
                      </a:lnTo>
                      <a:cubicBezTo>
                        <a:pt x="326" y="384"/>
                        <a:pt x="345" y="380"/>
                        <a:pt x="365" y="372"/>
                      </a:cubicBezTo>
                      <a:lnTo>
                        <a:pt x="365" y="2103"/>
                      </a:lnTo>
                      <a:lnTo>
                        <a:pt x="640" y="2094"/>
                      </a:lnTo>
                      <a:lnTo>
                        <a:pt x="64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5" name="Google Shape;1575;p49"/>
                <p:cNvSpPr/>
                <p:nvPr/>
              </p:nvSpPr>
              <p:spPr>
                <a:xfrm>
                  <a:off x="3217800" y="6744300"/>
                  <a:ext cx="26075" cy="53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3" h="2132" extrusionOk="0">
                      <a:moveTo>
                        <a:pt x="536" y="222"/>
                      </a:moveTo>
                      <a:cubicBezTo>
                        <a:pt x="586" y="222"/>
                        <a:pt x="635" y="242"/>
                        <a:pt x="671" y="277"/>
                      </a:cubicBezTo>
                      <a:cubicBezTo>
                        <a:pt x="709" y="316"/>
                        <a:pt x="732" y="366"/>
                        <a:pt x="744" y="420"/>
                      </a:cubicBezTo>
                      <a:cubicBezTo>
                        <a:pt x="755" y="482"/>
                        <a:pt x="759" y="548"/>
                        <a:pt x="759" y="614"/>
                      </a:cubicBezTo>
                      <a:lnTo>
                        <a:pt x="759" y="1523"/>
                      </a:lnTo>
                      <a:cubicBezTo>
                        <a:pt x="759" y="1586"/>
                        <a:pt x="752" y="1647"/>
                        <a:pt x="740" y="1706"/>
                      </a:cubicBezTo>
                      <a:cubicBezTo>
                        <a:pt x="728" y="1759"/>
                        <a:pt x="705" y="1810"/>
                        <a:pt x="671" y="1852"/>
                      </a:cubicBezTo>
                      <a:cubicBezTo>
                        <a:pt x="635" y="1889"/>
                        <a:pt x="585" y="1911"/>
                        <a:pt x="535" y="1911"/>
                      </a:cubicBezTo>
                      <a:cubicBezTo>
                        <a:pt x="531" y="1911"/>
                        <a:pt x="527" y="1911"/>
                        <a:pt x="523" y="1911"/>
                      </a:cubicBezTo>
                      <a:cubicBezTo>
                        <a:pt x="519" y="1911"/>
                        <a:pt x="515" y="1911"/>
                        <a:pt x="511" y="1911"/>
                      </a:cubicBezTo>
                      <a:cubicBezTo>
                        <a:pt x="458" y="1911"/>
                        <a:pt x="408" y="1889"/>
                        <a:pt x="373" y="1852"/>
                      </a:cubicBezTo>
                      <a:cubicBezTo>
                        <a:pt x="337" y="1810"/>
                        <a:pt x="310" y="1759"/>
                        <a:pt x="303" y="1706"/>
                      </a:cubicBezTo>
                      <a:cubicBezTo>
                        <a:pt x="287" y="1647"/>
                        <a:pt x="280" y="1586"/>
                        <a:pt x="283" y="1523"/>
                      </a:cubicBezTo>
                      <a:lnTo>
                        <a:pt x="283" y="614"/>
                      </a:lnTo>
                      <a:cubicBezTo>
                        <a:pt x="280" y="548"/>
                        <a:pt x="287" y="482"/>
                        <a:pt x="299" y="420"/>
                      </a:cubicBezTo>
                      <a:cubicBezTo>
                        <a:pt x="307" y="366"/>
                        <a:pt x="334" y="316"/>
                        <a:pt x="369" y="277"/>
                      </a:cubicBezTo>
                      <a:cubicBezTo>
                        <a:pt x="407" y="242"/>
                        <a:pt x="457" y="222"/>
                        <a:pt x="509" y="222"/>
                      </a:cubicBezTo>
                      <a:cubicBezTo>
                        <a:pt x="514" y="222"/>
                        <a:pt x="518" y="222"/>
                        <a:pt x="523" y="223"/>
                      </a:cubicBezTo>
                      <a:cubicBezTo>
                        <a:pt x="527" y="222"/>
                        <a:pt x="532" y="222"/>
                        <a:pt x="536" y="222"/>
                      </a:cubicBezTo>
                      <a:close/>
                      <a:moveTo>
                        <a:pt x="525" y="0"/>
                      </a:moveTo>
                      <a:cubicBezTo>
                        <a:pt x="424" y="0"/>
                        <a:pt x="322" y="25"/>
                        <a:pt x="229" y="76"/>
                      </a:cubicBezTo>
                      <a:lnTo>
                        <a:pt x="225" y="76"/>
                      </a:lnTo>
                      <a:cubicBezTo>
                        <a:pt x="148" y="126"/>
                        <a:pt x="90" y="203"/>
                        <a:pt x="59" y="292"/>
                      </a:cubicBezTo>
                      <a:cubicBezTo>
                        <a:pt x="20" y="393"/>
                        <a:pt x="1" y="501"/>
                        <a:pt x="1" y="614"/>
                      </a:cubicBezTo>
                      <a:lnTo>
                        <a:pt x="1" y="1511"/>
                      </a:lnTo>
                      <a:cubicBezTo>
                        <a:pt x="1" y="1620"/>
                        <a:pt x="20" y="1729"/>
                        <a:pt x="59" y="1833"/>
                      </a:cubicBezTo>
                      <a:cubicBezTo>
                        <a:pt x="94" y="1918"/>
                        <a:pt x="151" y="1995"/>
                        <a:pt x="229" y="2050"/>
                      </a:cubicBezTo>
                      <a:cubicBezTo>
                        <a:pt x="309" y="2104"/>
                        <a:pt x="406" y="2131"/>
                        <a:pt x="504" y="2131"/>
                      </a:cubicBezTo>
                      <a:cubicBezTo>
                        <a:pt x="510" y="2131"/>
                        <a:pt x="517" y="2131"/>
                        <a:pt x="523" y="2131"/>
                      </a:cubicBezTo>
                      <a:cubicBezTo>
                        <a:pt x="529" y="2131"/>
                        <a:pt x="535" y="2131"/>
                        <a:pt x="542" y="2131"/>
                      </a:cubicBezTo>
                      <a:cubicBezTo>
                        <a:pt x="637" y="2131"/>
                        <a:pt x="734" y="2105"/>
                        <a:pt x="814" y="2054"/>
                      </a:cubicBezTo>
                      <a:cubicBezTo>
                        <a:pt x="891" y="1995"/>
                        <a:pt x="950" y="1922"/>
                        <a:pt x="984" y="1833"/>
                      </a:cubicBezTo>
                      <a:cubicBezTo>
                        <a:pt x="1023" y="1733"/>
                        <a:pt x="1042" y="1624"/>
                        <a:pt x="1038" y="1511"/>
                      </a:cubicBezTo>
                      <a:lnTo>
                        <a:pt x="1038" y="614"/>
                      </a:lnTo>
                      <a:cubicBezTo>
                        <a:pt x="1042" y="501"/>
                        <a:pt x="1023" y="393"/>
                        <a:pt x="984" y="292"/>
                      </a:cubicBezTo>
                      <a:cubicBezTo>
                        <a:pt x="953" y="203"/>
                        <a:pt x="895" y="126"/>
                        <a:pt x="818" y="76"/>
                      </a:cubicBezTo>
                      <a:cubicBezTo>
                        <a:pt x="727" y="25"/>
                        <a:pt x="626" y="0"/>
                        <a:pt x="52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6" name="Google Shape;1576;p49"/>
                <p:cNvSpPr/>
                <p:nvPr/>
              </p:nvSpPr>
              <p:spPr>
                <a:xfrm>
                  <a:off x="3205125" y="6671025"/>
                  <a:ext cx="25975" cy="5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9" h="2136" extrusionOk="0">
                      <a:moveTo>
                        <a:pt x="532" y="219"/>
                      </a:moveTo>
                      <a:cubicBezTo>
                        <a:pt x="584" y="219"/>
                        <a:pt x="632" y="238"/>
                        <a:pt x="671" y="274"/>
                      </a:cubicBezTo>
                      <a:cubicBezTo>
                        <a:pt x="705" y="316"/>
                        <a:pt x="728" y="363"/>
                        <a:pt x="736" y="417"/>
                      </a:cubicBezTo>
                      <a:cubicBezTo>
                        <a:pt x="751" y="483"/>
                        <a:pt x="755" y="549"/>
                        <a:pt x="755" y="610"/>
                      </a:cubicBezTo>
                      <a:lnTo>
                        <a:pt x="755" y="1520"/>
                      </a:lnTo>
                      <a:cubicBezTo>
                        <a:pt x="755" y="1582"/>
                        <a:pt x="748" y="1644"/>
                        <a:pt x="736" y="1706"/>
                      </a:cubicBezTo>
                      <a:cubicBezTo>
                        <a:pt x="724" y="1756"/>
                        <a:pt x="701" y="1807"/>
                        <a:pt x="667" y="1849"/>
                      </a:cubicBezTo>
                      <a:cubicBezTo>
                        <a:pt x="633" y="1883"/>
                        <a:pt x="587" y="1905"/>
                        <a:pt x="537" y="1905"/>
                      </a:cubicBezTo>
                      <a:cubicBezTo>
                        <a:pt x="530" y="1905"/>
                        <a:pt x="523" y="1904"/>
                        <a:pt x="515" y="1903"/>
                      </a:cubicBezTo>
                      <a:cubicBezTo>
                        <a:pt x="511" y="1903"/>
                        <a:pt x="507" y="1904"/>
                        <a:pt x="502" y="1904"/>
                      </a:cubicBezTo>
                      <a:cubicBezTo>
                        <a:pt x="453" y="1904"/>
                        <a:pt x="404" y="1884"/>
                        <a:pt x="369" y="1849"/>
                      </a:cubicBezTo>
                      <a:cubicBezTo>
                        <a:pt x="333" y="1807"/>
                        <a:pt x="306" y="1756"/>
                        <a:pt x="295" y="1706"/>
                      </a:cubicBezTo>
                      <a:cubicBezTo>
                        <a:pt x="283" y="1644"/>
                        <a:pt x="276" y="1582"/>
                        <a:pt x="276" y="1520"/>
                      </a:cubicBezTo>
                      <a:lnTo>
                        <a:pt x="276" y="610"/>
                      </a:lnTo>
                      <a:cubicBezTo>
                        <a:pt x="276" y="549"/>
                        <a:pt x="283" y="483"/>
                        <a:pt x="295" y="417"/>
                      </a:cubicBezTo>
                      <a:cubicBezTo>
                        <a:pt x="303" y="363"/>
                        <a:pt x="330" y="316"/>
                        <a:pt x="365" y="274"/>
                      </a:cubicBezTo>
                      <a:cubicBezTo>
                        <a:pt x="403" y="238"/>
                        <a:pt x="451" y="219"/>
                        <a:pt x="500" y="219"/>
                      </a:cubicBezTo>
                      <a:cubicBezTo>
                        <a:pt x="505" y="219"/>
                        <a:pt x="510" y="219"/>
                        <a:pt x="515" y="220"/>
                      </a:cubicBezTo>
                      <a:cubicBezTo>
                        <a:pt x="521" y="219"/>
                        <a:pt x="527" y="219"/>
                        <a:pt x="532" y="219"/>
                      </a:cubicBezTo>
                      <a:close/>
                      <a:moveTo>
                        <a:pt x="519" y="0"/>
                      </a:moveTo>
                      <a:cubicBezTo>
                        <a:pt x="418" y="0"/>
                        <a:pt x="316" y="25"/>
                        <a:pt x="225" y="76"/>
                      </a:cubicBezTo>
                      <a:cubicBezTo>
                        <a:pt x="147" y="130"/>
                        <a:pt x="90" y="204"/>
                        <a:pt x="55" y="293"/>
                      </a:cubicBezTo>
                      <a:cubicBezTo>
                        <a:pt x="20" y="393"/>
                        <a:pt x="1" y="506"/>
                        <a:pt x="1" y="615"/>
                      </a:cubicBezTo>
                      <a:lnTo>
                        <a:pt x="1" y="1516"/>
                      </a:lnTo>
                      <a:cubicBezTo>
                        <a:pt x="1" y="1624"/>
                        <a:pt x="20" y="1733"/>
                        <a:pt x="58" y="1834"/>
                      </a:cubicBezTo>
                      <a:cubicBezTo>
                        <a:pt x="90" y="1923"/>
                        <a:pt x="147" y="2000"/>
                        <a:pt x="225" y="2055"/>
                      </a:cubicBezTo>
                      <a:cubicBezTo>
                        <a:pt x="305" y="2106"/>
                        <a:pt x="404" y="2136"/>
                        <a:pt x="499" y="2136"/>
                      </a:cubicBezTo>
                      <a:cubicBezTo>
                        <a:pt x="504" y="2136"/>
                        <a:pt x="510" y="2136"/>
                        <a:pt x="515" y="2135"/>
                      </a:cubicBezTo>
                      <a:cubicBezTo>
                        <a:pt x="620" y="2135"/>
                        <a:pt x="721" y="2109"/>
                        <a:pt x="810" y="2055"/>
                      </a:cubicBezTo>
                      <a:cubicBezTo>
                        <a:pt x="887" y="2000"/>
                        <a:pt x="946" y="1923"/>
                        <a:pt x="976" y="1837"/>
                      </a:cubicBezTo>
                      <a:cubicBezTo>
                        <a:pt x="1019" y="1733"/>
                        <a:pt x="1038" y="1624"/>
                        <a:pt x="1034" y="1516"/>
                      </a:cubicBezTo>
                      <a:lnTo>
                        <a:pt x="1034" y="615"/>
                      </a:lnTo>
                      <a:cubicBezTo>
                        <a:pt x="1038" y="506"/>
                        <a:pt x="1019" y="393"/>
                        <a:pt x="980" y="293"/>
                      </a:cubicBezTo>
                      <a:cubicBezTo>
                        <a:pt x="949" y="204"/>
                        <a:pt x="887" y="130"/>
                        <a:pt x="814" y="76"/>
                      </a:cubicBezTo>
                      <a:cubicBezTo>
                        <a:pt x="723" y="25"/>
                        <a:pt x="621" y="0"/>
                        <a:pt x="51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7" name="Google Shape;1577;p49"/>
                <p:cNvSpPr/>
                <p:nvPr/>
              </p:nvSpPr>
              <p:spPr>
                <a:xfrm>
                  <a:off x="3070400" y="7037100"/>
                  <a:ext cx="26075" cy="53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3" h="2139" extrusionOk="0">
                      <a:moveTo>
                        <a:pt x="522" y="220"/>
                      </a:moveTo>
                      <a:cubicBezTo>
                        <a:pt x="576" y="220"/>
                        <a:pt x="630" y="238"/>
                        <a:pt x="674" y="275"/>
                      </a:cubicBezTo>
                      <a:cubicBezTo>
                        <a:pt x="709" y="314"/>
                        <a:pt x="732" y="364"/>
                        <a:pt x="740" y="419"/>
                      </a:cubicBezTo>
                      <a:cubicBezTo>
                        <a:pt x="755" y="484"/>
                        <a:pt x="760" y="550"/>
                        <a:pt x="760" y="616"/>
                      </a:cubicBezTo>
                      <a:lnTo>
                        <a:pt x="760" y="1522"/>
                      </a:lnTo>
                      <a:cubicBezTo>
                        <a:pt x="760" y="1584"/>
                        <a:pt x="752" y="1645"/>
                        <a:pt x="740" y="1708"/>
                      </a:cubicBezTo>
                      <a:cubicBezTo>
                        <a:pt x="728" y="1758"/>
                        <a:pt x="705" y="1808"/>
                        <a:pt x="671" y="1851"/>
                      </a:cubicBezTo>
                      <a:cubicBezTo>
                        <a:pt x="628" y="1887"/>
                        <a:pt x="575" y="1906"/>
                        <a:pt x="522" y="1906"/>
                      </a:cubicBezTo>
                      <a:cubicBezTo>
                        <a:pt x="469" y="1906"/>
                        <a:pt x="417" y="1887"/>
                        <a:pt x="376" y="1851"/>
                      </a:cubicBezTo>
                      <a:cubicBezTo>
                        <a:pt x="337" y="1813"/>
                        <a:pt x="310" y="1762"/>
                        <a:pt x="299" y="1708"/>
                      </a:cubicBezTo>
                      <a:cubicBezTo>
                        <a:pt x="287" y="1645"/>
                        <a:pt x="283" y="1584"/>
                        <a:pt x="283" y="1522"/>
                      </a:cubicBezTo>
                      <a:lnTo>
                        <a:pt x="283" y="616"/>
                      </a:lnTo>
                      <a:cubicBezTo>
                        <a:pt x="283" y="550"/>
                        <a:pt x="287" y="484"/>
                        <a:pt x="299" y="419"/>
                      </a:cubicBezTo>
                      <a:cubicBezTo>
                        <a:pt x="310" y="364"/>
                        <a:pt x="333" y="314"/>
                        <a:pt x="373" y="275"/>
                      </a:cubicBezTo>
                      <a:cubicBezTo>
                        <a:pt x="415" y="238"/>
                        <a:pt x="468" y="220"/>
                        <a:pt x="522" y="220"/>
                      </a:cubicBezTo>
                      <a:close/>
                      <a:moveTo>
                        <a:pt x="501" y="0"/>
                      </a:moveTo>
                      <a:cubicBezTo>
                        <a:pt x="404" y="0"/>
                        <a:pt x="308" y="28"/>
                        <a:pt x="226" y="78"/>
                      </a:cubicBezTo>
                      <a:cubicBezTo>
                        <a:pt x="148" y="132"/>
                        <a:pt x="90" y="205"/>
                        <a:pt x="55" y="295"/>
                      </a:cubicBezTo>
                      <a:cubicBezTo>
                        <a:pt x="20" y="396"/>
                        <a:pt x="1" y="507"/>
                        <a:pt x="5" y="616"/>
                      </a:cubicBezTo>
                      <a:lnTo>
                        <a:pt x="5" y="1518"/>
                      </a:lnTo>
                      <a:cubicBezTo>
                        <a:pt x="1" y="1627"/>
                        <a:pt x="20" y="1735"/>
                        <a:pt x="58" y="1836"/>
                      </a:cubicBezTo>
                      <a:cubicBezTo>
                        <a:pt x="90" y="1924"/>
                        <a:pt x="151" y="2002"/>
                        <a:pt x="229" y="2056"/>
                      </a:cubicBezTo>
                      <a:cubicBezTo>
                        <a:pt x="309" y="2107"/>
                        <a:pt x="408" y="2138"/>
                        <a:pt x="506" y="2138"/>
                      </a:cubicBezTo>
                      <a:cubicBezTo>
                        <a:pt x="512" y="2138"/>
                        <a:pt x="517" y="2138"/>
                        <a:pt x="523" y="2138"/>
                      </a:cubicBezTo>
                      <a:cubicBezTo>
                        <a:pt x="529" y="2138"/>
                        <a:pt x="535" y="2138"/>
                        <a:pt x="541" y="2138"/>
                      </a:cubicBezTo>
                      <a:cubicBezTo>
                        <a:pt x="637" y="2138"/>
                        <a:pt x="734" y="2111"/>
                        <a:pt x="814" y="2056"/>
                      </a:cubicBezTo>
                      <a:cubicBezTo>
                        <a:pt x="891" y="2002"/>
                        <a:pt x="949" y="1929"/>
                        <a:pt x="984" y="1840"/>
                      </a:cubicBezTo>
                      <a:cubicBezTo>
                        <a:pt x="1023" y="1735"/>
                        <a:pt x="1042" y="1627"/>
                        <a:pt x="1039" y="1518"/>
                      </a:cubicBezTo>
                      <a:lnTo>
                        <a:pt x="1039" y="616"/>
                      </a:lnTo>
                      <a:cubicBezTo>
                        <a:pt x="1042" y="507"/>
                        <a:pt x="1023" y="396"/>
                        <a:pt x="984" y="295"/>
                      </a:cubicBezTo>
                      <a:cubicBezTo>
                        <a:pt x="953" y="205"/>
                        <a:pt x="895" y="132"/>
                        <a:pt x="818" y="78"/>
                      </a:cubicBezTo>
                      <a:cubicBezTo>
                        <a:pt x="735" y="28"/>
                        <a:pt x="642" y="0"/>
                        <a:pt x="546" y="0"/>
                      </a:cubicBezTo>
                      <a:cubicBezTo>
                        <a:pt x="538" y="0"/>
                        <a:pt x="531" y="1"/>
                        <a:pt x="523" y="1"/>
                      </a:cubicBezTo>
                      <a:cubicBezTo>
                        <a:pt x="516" y="1"/>
                        <a:pt x="508" y="0"/>
                        <a:pt x="50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8" name="Google Shape;1578;p49"/>
                <p:cNvSpPr/>
                <p:nvPr/>
              </p:nvSpPr>
              <p:spPr>
                <a:xfrm>
                  <a:off x="3070400" y="6963925"/>
                  <a:ext cx="26075" cy="53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3" h="2131" extrusionOk="0">
                      <a:moveTo>
                        <a:pt x="522" y="219"/>
                      </a:moveTo>
                      <a:cubicBezTo>
                        <a:pt x="576" y="219"/>
                        <a:pt x="630" y="237"/>
                        <a:pt x="674" y="272"/>
                      </a:cubicBezTo>
                      <a:cubicBezTo>
                        <a:pt x="709" y="314"/>
                        <a:pt x="732" y="361"/>
                        <a:pt x="740" y="415"/>
                      </a:cubicBezTo>
                      <a:cubicBezTo>
                        <a:pt x="755" y="481"/>
                        <a:pt x="760" y="547"/>
                        <a:pt x="760" y="613"/>
                      </a:cubicBezTo>
                      <a:lnTo>
                        <a:pt x="760" y="1518"/>
                      </a:lnTo>
                      <a:cubicBezTo>
                        <a:pt x="760" y="1581"/>
                        <a:pt x="752" y="1642"/>
                        <a:pt x="740" y="1704"/>
                      </a:cubicBezTo>
                      <a:cubicBezTo>
                        <a:pt x="728" y="1758"/>
                        <a:pt x="705" y="1808"/>
                        <a:pt x="671" y="1851"/>
                      </a:cubicBezTo>
                      <a:cubicBezTo>
                        <a:pt x="628" y="1888"/>
                        <a:pt x="575" y="1906"/>
                        <a:pt x="522" y="1906"/>
                      </a:cubicBezTo>
                      <a:cubicBezTo>
                        <a:pt x="469" y="1906"/>
                        <a:pt x="417" y="1888"/>
                        <a:pt x="376" y="1851"/>
                      </a:cubicBezTo>
                      <a:cubicBezTo>
                        <a:pt x="337" y="1808"/>
                        <a:pt x="310" y="1758"/>
                        <a:pt x="299" y="1704"/>
                      </a:cubicBezTo>
                      <a:cubicBezTo>
                        <a:pt x="287" y="1642"/>
                        <a:pt x="283" y="1581"/>
                        <a:pt x="283" y="1518"/>
                      </a:cubicBezTo>
                      <a:lnTo>
                        <a:pt x="283" y="613"/>
                      </a:lnTo>
                      <a:cubicBezTo>
                        <a:pt x="283" y="547"/>
                        <a:pt x="287" y="481"/>
                        <a:pt x="299" y="415"/>
                      </a:cubicBezTo>
                      <a:cubicBezTo>
                        <a:pt x="310" y="361"/>
                        <a:pt x="333" y="311"/>
                        <a:pt x="373" y="272"/>
                      </a:cubicBezTo>
                      <a:cubicBezTo>
                        <a:pt x="415" y="237"/>
                        <a:pt x="468" y="219"/>
                        <a:pt x="522" y="219"/>
                      </a:cubicBezTo>
                      <a:close/>
                      <a:moveTo>
                        <a:pt x="497" y="1"/>
                      </a:moveTo>
                      <a:cubicBezTo>
                        <a:pt x="402" y="1"/>
                        <a:pt x="307" y="24"/>
                        <a:pt x="226" y="75"/>
                      </a:cubicBezTo>
                      <a:cubicBezTo>
                        <a:pt x="148" y="129"/>
                        <a:pt x="90" y="206"/>
                        <a:pt x="55" y="291"/>
                      </a:cubicBezTo>
                      <a:cubicBezTo>
                        <a:pt x="20" y="396"/>
                        <a:pt x="1" y="504"/>
                        <a:pt x="5" y="613"/>
                      </a:cubicBezTo>
                      <a:lnTo>
                        <a:pt x="5" y="1515"/>
                      </a:lnTo>
                      <a:cubicBezTo>
                        <a:pt x="1" y="1623"/>
                        <a:pt x="20" y="1731"/>
                        <a:pt x="58" y="1836"/>
                      </a:cubicBezTo>
                      <a:cubicBezTo>
                        <a:pt x="94" y="1921"/>
                        <a:pt x="151" y="1999"/>
                        <a:pt x="229" y="2053"/>
                      </a:cubicBezTo>
                      <a:cubicBezTo>
                        <a:pt x="320" y="2105"/>
                        <a:pt x="421" y="2131"/>
                        <a:pt x="522" y="2131"/>
                      </a:cubicBezTo>
                      <a:cubicBezTo>
                        <a:pt x="622" y="2131"/>
                        <a:pt x="723" y="2105"/>
                        <a:pt x="814" y="2053"/>
                      </a:cubicBezTo>
                      <a:cubicBezTo>
                        <a:pt x="891" y="1999"/>
                        <a:pt x="949" y="1921"/>
                        <a:pt x="984" y="1836"/>
                      </a:cubicBezTo>
                      <a:cubicBezTo>
                        <a:pt x="1023" y="1731"/>
                        <a:pt x="1042" y="1623"/>
                        <a:pt x="1039" y="1515"/>
                      </a:cubicBezTo>
                      <a:lnTo>
                        <a:pt x="1039" y="613"/>
                      </a:lnTo>
                      <a:cubicBezTo>
                        <a:pt x="1042" y="500"/>
                        <a:pt x="1023" y="391"/>
                        <a:pt x="984" y="291"/>
                      </a:cubicBezTo>
                      <a:cubicBezTo>
                        <a:pt x="953" y="202"/>
                        <a:pt x="891" y="129"/>
                        <a:pt x="818" y="75"/>
                      </a:cubicBezTo>
                      <a:cubicBezTo>
                        <a:pt x="736" y="24"/>
                        <a:pt x="645" y="1"/>
                        <a:pt x="549" y="1"/>
                      </a:cubicBezTo>
                      <a:cubicBezTo>
                        <a:pt x="540" y="1"/>
                        <a:pt x="532" y="1"/>
                        <a:pt x="523" y="1"/>
                      </a:cubicBezTo>
                      <a:cubicBezTo>
                        <a:pt x="514" y="1"/>
                        <a:pt x="506" y="1"/>
                        <a:pt x="49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9" name="Google Shape;1579;p49"/>
                <p:cNvSpPr/>
                <p:nvPr/>
              </p:nvSpPr>
              <p:spPr>
                <a:xfrm>
                  <a:off x="3423175" y="6670950"/>
                  <a:ext cx="26050" cy="5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2" h="2136" extrusionOk="0">
                      <a:moveTo>
                        <a:pt x="539" y="222"/>
                      </a:moveTo>
                      <a:cubicBezTo>
                        <a:pt x="588" y="222"/>
                        <a:pt x="636" y="241"/>
                        <a:pt x="674" y="277"/>
                      </a:cubicBezTo>
                      <a:cubicBezTo>
                        <a:pt x="709" y="319"/>
                        <a:pt x="732" y="366"/>
                        <a:pt x="740" y="420"/>
                      </a:cubicBezTo>
                      <a:cubicBezTo>
                        <a:pt x="752" y="486"/>
                        <a:pt x="759" y="552"/>
                        <a:pt x="759" y="613"/>
                      </a:cubicBezTo>
                      <a:lnTo>
                        <a:pt x="759" y="1523"/>
                      </a:lnTo>
                      <a:cubicBezTo>
                        <a:pt x="759" y="1585"/>
                        <a:pt x="752" y="1647"/>
                        <a:pt x="740" y="1709"/>
                      </a:cubicBezTo>
                      <a:cubicBezTo>
                        <a:pt x="728" y="1759"/>
                        <a:pt x="705" y="1810"/>
                        <a:pt x="670" y="1852"/>
                      </a:cubicBezTo>
                      <a:cubicBezTo>
                        <a:pt x="635" y="1887"/>
                        <a:pt x="586" y="1907"/>
                        <a:pt x="536" y="1907"/>
                      </a:cubicBezTo>
                      <a:cubicBezTo>
                        <a:pt x="532" y="1907"/>
                        <a:pt x="527" y="1906"/>
                        <a:pt x="523" y="1906"/>
                      </a:cubicBezTo>
                      <a:cubicBezTo>
                        <a:pt x="518" y="1906"/>
                        <a:pt x="514" y="1907"/>
                        <a:pt x="509" y="1907"/>
                      </a:cubicBezTo>
                      <a:cubicBezTo>
                        <a:pt x="456" y="1907"/>
                        <a:pt x="408" y="1887"/>
                        <a:pt x="372" y="1852"/>
                      </a:cubicBezTo>
                      <a:cubicBezTo>
                        <a:pt x="334" y="1810"/>
                        <a:pt x="310" y="1759"/>
                        <a:pt x="298" y="1709"/>
                      </a:cubicBezTo>
                      <a:cubicBezTo>
                        <a:pt x="287" y="1647"/>
                        <a:pt x="279" y="1585"/>
                        <a:pt x="279" y="1523"/>
                      </a:cubicBezTo>
                      <a:lnTo>
                        <a:pt x="279" y="613"/>
                      </a:lnTo>
                      <a:cubicBezTo>
                        <a:pt x="279" y="552"/>
                        <a:pt x="287" y="486"/>
                        <a:pt x="298" y="420"/>
                      </a:cubicBezTo>
                      <a:cubicBezTo>
                        <a:pt x="310" y="366"/>
                        <a:pt x="334" y="319"/>
                        <a:pt x="368" y="277"/>
                      </a:cubicBezTo>
                      <a:cubicBezTo>
                        <a:pt x="407" y="241"/>
                        <a:pt x="454" y="222"/>
                        <a:pt x="506" y="222"/>
                      </a:cubicBezTo>
                      <a:cubicBezTo>
                        <a:pt x="512" y="222"/>
                        <a:pt x="517" y="222"/>
                        <a:pt x="523" y="223"/>
                      </a:cubicBezTo>
                      <a:cubicBezTo>
                        <a:pt x="528" y="222"/>
                        <a:pt x="534" y="222"/>
                        <a:pt x="539" y="222"/>
                      </a:cubicBezTo>
                      <a:close/>
                      <a:moveTo>
                        <a:pt x="489" y="0"/>
                      </a:moveTo>
                      <a:cubicBezTo>
                        <a:pt x="396" y="0"/>
                        <a:pt x="304" y="27"/>
                        <a:pt x="225" y="79"/>
                      </a:cubicBezTo>
                      <a:cubicBezTo>
                        <a:pt x="148" y="130"/>
                        <a:pt x="89" y="207"/>
                        <a:pt x="55" y="292"/>
                      </a:cubicBezTo>
                      <a:cubicBezTo>
                        <a:pt x="20" y="396"/>
                        <a:pt x="0" y="505"/>
                        <a:pt x="5" y="613"/>
                      </a:cubicBezTo>
                      <a:lnTo>
                        <a:pt x="5" y="1519"/>
                      </a:lnTo>
                      <a:cubicBezTo>
                        <a:pt x="0" y="1624"/>
                        <a:pt x="20" y="1732"/>
                        <a:pt x="59" y="1833"/>
                      </a:cubicBezTo>
                      <a:cubicBezTo>
                        <a:pt x="89" y="1922"/>
                        <a:pt x="148" y="2003"/>
                        <a:pt x="229" y="2058"/>
                      </a:cubicBezTo>
                      <a:cubicBezTo>
                        <a:pt x="318" y="2110"/>
                        <a:pt x="419" y="2136"/>
                        <a:pt x="520" y="2136"/>
                      </a:cubicBezTo>
                      <a:cubicBezTo>
                        <a:pt x="621" y="2136"/>
                        <a:pt x="722" y="2110"/>
                        <a:pt x="813" y="2058"/>
                      </a:cubicBezTo>
                      <a:cubicBezTo>
                        <a:pt x="891" y="2003"/>
                        <a:pt x="949" y="1926"/>
                        <a:pt x="984" y="1837"/>
                      </a:cubicBezTo>
                      <a:cubicBezTo>
                        <a:pt x="1022" y="1736"/>
                        <a:pt x="1038" y="1627"/>
                        <a:pt x="1038" y="1519"/>
                      </a:cubicBezTo>
                      <a:lnTo>
                        <a:pt x="1038" y="613"/>
                      </a:lnTo>
                      <a:cubicBezTo>
                        <a:pt x="1042" y="505"/>
                        <a:pt x="1022" y="396"/>
                        <a:pt x="984" y="292"/>
                      </a:cubicBezTo>
                      <a:cubicBezTo>
                        <a:pt x="952" y="207"/>
                        <a:pt x="891" y="130"/>
                        <a:pt x="813" y="79"/>
                      </a:cubicBezTo>
                      <a:cubicBezTo>
                        <a:pt x="738" y="27"/>
                        <a:pt x="646" y="0"/>
                        <a:pt x="556" y="0"/>
                      </a:cubicBezTo>
                      <a:cubicBezTo>
                        <a:pt x="545" y="0"/>
                        <a:pt x="534" y="1"/>
                        <a:pt x="523" y="2"/>
                      </a:cubicBezTo>
                      <a:cubicBezTo>
                        <a:pt x="512" y="1"/>
                        <a:pt x="500" y="0"/>
                        <a:pt x="48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0" name="Google Shape;1580;p49"/>
                <p:cNvSpPr/>
                <p:nvPr/>
              </p:nvSpPr>
              <p:spPr>
                <a:xfrm>
                  <a:off x="3171725" y="6671025"/>
                  <a:ext cx="25975" cy="5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9" h="2136" extrusionOk="0">
                      <a:moveTo>
                        <a:pt x="533" y="219"/>
                      </a:moveTo>
                      <a:cubicBezTo>
                        <a:pt x="584" y="219"/>
                        <a:pt x="632" y="238"/>
                        <a:pt x="670" y="274"/>
                      </a:cubicBezTo>
                      <a:cubicBezTo>
                        <a:pt x="706" y="316"/>
                        <a:pt x="729" y="363"/>
                        <a:pt x="736" y="417"/>
                      </a:cubicBezTo>
                      <a:cubicBezTo>
                        <a:pt x="749" y="483"/>
                        <a:pt x="756" y="549"/>
                        <a:pt x="756" y="610"/>
                      </a:cubicBezTo>
                      <a:lnTo>
                        <a:pt x="756" y="1520"/>
                      </a:lnTo>
                      <a:cubicBezTo>
                        <a:pt x="756" y="1582"/>
                        <a:pt x="749" y="1644"/>
                        <a:pt x="736" y="1706"/>
                      </a:cubicBezTo>
                      <a:cubicBezTo>
                        <a:pt x="725" y="1756"/>
                        <a:pt x="702" y="1807"/>
                        <a:pt x="667" y="1849"/>
                      </a:cubicBezTo>
                      <a:cubicBezTo>
                        <a:pt x="633" y="1883"/>
                        <a:pt x="587" y="1905"/>
                        <a:pt x="538" y="1905"/>
                      </a:cubicBezTo>
                      <a:cubicBezTo>
                        <a:pt x="531" y="1905"/>
                        <a:pt x="523" y="1904"/>
                        <a:pt x="516" y="1903"/>
                      </a:cubicBezTo>
                      <a:cubicBezTo>
                        <a:pt x="512" y="1903"/>
                        <a:pt x="507" y="1904"/>
                        <a:pt x="503" y="1904"/>
                      </a:cubicBezTo>
                      <a:cubicBezTo>
                        <a:pt x="453" y="1904"/>
                        <a:pt x="404" y="1884"/>
                        <a:pt x="369" y="1849"/>
                      </a:cubicBezTo>
                      <a:cubicBezTo>
                        <a:pt x="334" y="1807"/>
                        <a:pt x="307" y="1756"/>
                        <a:pt x="295" y="1706"/>
                      </a:cubicBezTo>
                      <a:cubicBezTo>
                        <a:pt x="284" y="1644"/>
                        <a:pt x="276" y="1582"/>
                        <a:pt x="276" y="1520"/>
                      </a:cubicBezTo>
                      <a:lnTo>
                        <a:pt x="276" y="610"/>
                      </a:lnTo>
                      <a:cubicBezTo>
                        <a:pt x="276" y="549"/>
                        <a:pt x="284" y="483"/>
                        <a:pt x="295" y="417"/>
                      </a:cubicBezTo>
                      <a:cubicBezTo>
                        <a:pt x="307" y="363"/>
                        <a:pt x="330" y="316"/>
                        <a:pt x="365" y="274"/>
                      </a:cubicBezTo>
                      <a:cubicBezTo>
                        <a:pt x="403" y="238"/>
                        <a:pt x="451" y="219"/>
                        <a:pt x="500" y="219"/>
                      </a:cubicBezTo>
                      <a:cubicBezTo>
                        <a:pt x="506" y="219"/>
                        <a:pt x="511" y="219"/>
                        <a:pt x="516" y="220"/>
                      </a:cubicBezTo>
                      <a:cubicBezTo>
                        <a:pt x="522" y="219"/>
                        <a:pt x="527" y="219"/>
                        <a:pt x="533" y="219"/>
                      </a:cubicBezTo>
                      <a:close/>
                      <a:moveTo>
                        <a:pt x="519" y="0"/>
                      </a:moveTo>
                      <a:cubicBezTo>
                        <a:pt x="418" y="0"/>
                        <a:pt x="316" y="25"/>
                        <a:pt x="225" y="76"/>
                      </a:cubicBezTo>
                      <a:cubicBezTo>
                        <a:pt x="148" y="130"/>
                        <a:pt x="90" y="204"/>
                        <a:pt x="55" y="293"/>
                      </a:cubicBezTo>
                      <a:cubicBezTo>
                        <a:pt x="16" y="393"/>
                        <a:pt x="1" y="506"/>
                        <a:pt x="1" y="615"/>
                      </a:cubicBezTo>
                      <a:lnTo>
                        <a:pt x="1" y="1516"/>
                      </a:lnTo>
                      <a:cubicBezTo>
                        <a:pt x="1" y="1624"/>
                        <a:pt x="20" y="1733"/>
                        <a:pt x="59" y="1834"/>
                      </a:cubicBezTo>
                      <a:cubicBezTo>
                        <a:pt x="90" y="1923"/>
                        <a:pt x="148" y="2000"/>
                        <a:pt x="225" y="2055"/>
                      </a:cubicBezTo>
                      <a:cubicBezTo>
                        <a:pt x="306" y="2106"/>
                        <a:pt x="404" y="2136"/>
                        <a:pt x="500" y="2136"/>
                      </a:cubicBezTo>
                      <a:cubicBezTo>
                        <a:pt x="505" y="2136"/>
                        <a:pt x="511" y="2136"/>
                        <a:pt x="516" y="2135"/>
                      </a:cubicBezTo>
                      <a:cubicBezTo>
                        <a:pt x="620" y="2135"/>
                        <a:pt x="721" y="2109"/>
                        <a:pt x="810" y="2055"/>
                      </a:cubicBezTo>
                      <a:cubicBezTo>
                        <a:pt x="888" y="2000"/>
                        <a:pt x="945" y="1923"/>
                        <a:pt x="976" y="1837"/>
                      </a:cubicBezTo>
                      <a:cubicBezTo>
                        <a:pt x="1015" y="1733"/>
                        <a:pt x="1035" y="1624"/>
                        <a:pt x="1035" y="1516"/>
                      </a:cubicBezTo>
                      <a:lnTo>
                        <a:pt x="1035" y="615"/>
                      </a:lnTo>
                      <a:cubicBezTo>
                        <a:pt x="1038" y="506"/>
                        <a:pt x="1019" y="393"/>
                        <a:pt x="981" y="293"/>
                      </a:cubicBezTo>
                      <a:cubicBezTo>
                        <a:pt x="945" y="204"/>
                        <a:pt x="888" y="130"/>
                        <a:pt x="810" y="76"/>
                      </a:cubicBezTo>
                      <a:cubicBezTo>
                        <a:pt x="721" y="25"/>
                        <a:pt x="621" y="0"/>
                        <a:pt x="51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1" name="Google Shape;1581;p49"/>
                <p:cNvSpPr/>
                <p:nvPr/>
              </p:nvSpPr>
              <p:spPr>
                <a:xfrm>
                  <a:off x="3282850" y="6744625"/>
                  <a:ext cx="15975" cy="52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9" h="2095" extrusionOk="0">
                      <a:moveTo>
                        <a:pt x="430" y="1"/>
                      </a:moveTo>
                      <a:cubicBezTo>
                        <a:pt x="406" y="35"/>
                        <a:pt x="376" y="67"/>
                        <a:pt x="337" y="94"/>
                      </a:cubicBezTo>
                      <a:cubicBezTo>
                        <a:pt x="302" y="121"/>
                        <a:pt x="263" y="140"/>
                        <a:pt x="221" y="156"/>
                      </a:cubicBezTo>
                      <a:cubicBezTo>
                        <a:pt x="182" y="174"/>
                        <a:pt x="143" y="190"/>
                        <a:pt x="101" y="202"/>
                      </a:cubicBezTo>
                      <a:cubicBezTo>
                        <a:pt x="62" y="213"/>
                        <a:pt x="31" y="221"/>
                        <a:pt x="0" y="229"/>
                      </a:cubicBezTo>
                      <a:lnTo>
                        <a:pt x="0" y="438"/>
                      </a:lnTo>
                      <a:lnTo>
                        <a:pt x="58" y="426"/>
                      </a:lnTo>
                      <a:lnTo>
                        <a:pt x="182" y="403"/>
                      </a:lnTo>
                      <a:cubicBezTo>
                        <a:pt x="224" y="403"/>
                        <a:pt x="271" y="388"/>
                        <a:pt x="306" y="380"/>
                      </a:cubicBezTo>
                      <a:cubicBezTo>
                        <a:pt x="326" y="376"/>
                        <a:pt x="345" y="372"/>
                        <a:pt x="364" y="365"/>
                      </a:cubicBezTo>
                      <a:lnTo>
                        <a:pt x="364" y="2095"/>
                      </a:lnTo>
                      <a:lnTo>
                        <a:pt x="639" y="2095"/>
                      </a:lnTo>
                      <a:lnTo>
                        <a:pt x="63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2" name="Google Shape;1582;p49"/>
                <p:cNvSpPr/>
                <p:nvPr/>
              </p:nvSpPr>
              <p:spPr>
                <a:xfrm>
                  <a:off x="3184500" y="6817450"/>
                  <a:ext cx="25975" cy="53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9" h="2133" extrusionOk="0">
                      <a:moveTo>
                        <a:pt x="540" y="218"/>
                      </a:moveTo>
                      <a:cubicBezTo>
                        <a:pt x="588" y="218"/>
                        <a:pt x="634" y="240"/>
                        <a:pt x="670" y="274"/>
                      </a:cubicBezTo>
                      <a:cubicBezTo>
                        <a:pt x="706" y="316"/>
                        <a:pt x="729" y="363"/>
                        <a:pt x="740" y="417"/>
                      </a:cubicBezTo>
                      <a:cubicBezTo>
                        <a:pt x="752" y="483"/>
                        <a:pt x="756" y="549"/>
                        <a:pt x="756" y="615"/>
                      </a:cubicBezTo>
                      <a:lnTo>
                        <a:pt x="756" y="1520"/>
                      </a:lnTo>
                      <a:cubicBezTo>
                        <a:pt x="756" y="1582"/>
                        <a:pt x="749" y="1644"/>
                        <a:pt x="736" y="1706"/>
                      </a:cubicBezTo>
                      <a:cubicBezTo>
                        <a:pt x="725" y="1760"/>
                        <a:pt x="702" y="1810"/>
                        <a:pt x="667" y="1849"/>
                      </a:cubicBezTo>
                      <a:cubicBezTo>
                        <a:pt x="631" y="1888"/>
                        <a:pt x="584" y="1908"/>
                        <a:pt x="533" y="1908"/>
                      </a:cubicBezTo>
                      <a:cubicBezTo>
                        <a:pt x="527" y="1908"/>
                        <a:pt x="522" y="1907"/>
                        <a:pt x="516" y="1907"/>
                      </a:cubicBezTo>
                      <a:cubicBezTo>
                        <a:pt x="511" y="1907"/>
                        <a:pt x="506" y="1908"/>
                        <a:pt x="500" y="1908"/>
                      </a:cubicBezTo>
                      <a:cubicBezTo>
                        <a:pt x="451" y="1908"/>
                        <a:pt x="404" y="1888"/>
                        <a:pt x="369" y="1849"/>
                      </a:cubicBezTo>
                      <a:cubicBezTo>
                        <a:pt x="334" y="1810"/>
                        <a:pt x="307" y="1760"/>
                        <a:pt x="295" y="1706"/>
                      </a:cubicBezTo>
                      <a:cubicBezTo>
                        <a:pt x="284" y="1644"/>
                        <a:pt x="276" y="1582"/>
                        <a:pt x="276" y="1520"/>
                      </a:cubicBezTo>
                      <a:lnTo>
                        <a:pt x="276" y="615"/>
                      </a:lnTo>
                      <a:cubicBezTo>
                        <a:pt x="276" y="549"/>
                        <a:pt x="284" y="483"/>
                        <a:pt x="295" y="417"/>
                      </a:cubicBezTo>
                      <a:cubicBezTo>
                        <a:pt x="303" y="363"/>
                        <a:pt x="330" y="313"/>
                        <a:pt x="365" y="274"/>
                      </a:cubicBezTo>
                      <a:cubicBezTo>
                        <a:pt x="404" y="238"/>
                        <a:pt x="452" y="219"/>
                        <a:pt x="503" y="219"/>
                      </a:cubicBezTo>
                      <a:cubicBezTo>
                        <a:pt x="507" y="219"/>
                        <a:pt x="512" y="219"/>
                        <a:pt x="516" y="220"/>
                      </a:cubicBezTo>
                      <a:cubicBezTo>
                        <a:pt x="524" y="219"/>
                        <a:pt x="532" y="218"/>
                        <a:pt x="540" y="218"/>
                      </a:cubicBezTo>
                      <a:close/>
                      <a:moveTo>
                        <a:pt x="520" y="1"/>
                      </a:moveTo>
                      <a:cubicBezTo>
                        <a:pt x="418" y="1"/>
                        <a:pt x="316" y="26"/>
                        <a:pt x="225" y="77"/>
                      </a:cubicBezTo>
                      <a:cubicBezTo>
                        <a:pt x="148" y="131"/>
                        <a:pt x="90" y="208"/>
                        <a:pt x="55" y="293"/>
                      </a:cubicBezTo>
                      <a:cubicBezTo>
                        <a:pt x="20" y="397"/>
                        <a:pt x="1" y="506"/>
                        <a:pt x="1" y="615"/>
                      </a:cubicBezTo>
                      <a:lnTo>
                        <a:pt x="1" y="1517"/>
                      </a:lnTo>
                      <a:cubicBezTo>
                        <a:pt x="1" y="1625"/>
                        <a:pt x="20" y="1733"/>
                        <a:pt x="59" y="1834"/>
                      </a:cubicBezTo>
                      <a:cubicBezTo>
                        <a:pt x="94" y="1923"/>
                        <a:pt x="152" y="2000"/>
                        <a:pt x="229" y="2055"/>
                      </a:cubicBezTo>
                      <a:cubicBezTo>
                        <a:pt x="320" y="2107"/>
                        <a:pt x="421" y="2133"/>
                        <a:pt x="522" y="2133"/>
                      </a:cubicBezTo>
                      <a:cubicBezTo>
                        <a:pt x="622" y="2133"/>
                        <a:pt x="723" y="2107"/>
                        <a:pt x="814" y="2055"/>
                      </a:cubicBezTo>
                      <a:lnTo>
                        <a:pt x="810" y="2055"/>
                      </a:lnTo>
                      <a:cubicBezTo>
                        <a:pt x="888" y="2000"/>
                        <a:pt x="945" y="1926"/>
                        <a:pt x="981" y="1837"/>
                      </a:cubicBezTo>
                      <a:cubicBezTo>
                        <a:pt x="1019" y="1737"/>
                        <a:pt x="1038" y="1625"/>
                        <a:pt x="1035" y="1517"/>
                      </a:cubicBezTo>
                      <a:lnTo>
                        <a:pt x="1035" y="615"/>
                      </a:lnTo>
                      <a:cubicBezTo>
                        <a:pt x="1038" y="506"/>
                        <a:pt x="1019" y="397"/>
                        <a:pt x="981" y="293"/>
                      </a:cubicBezTo>
                      <a:cubicBezTo>
                        <a:pt x="949" y="208"/>
                        <a:pt x="892" y="131"/>
                        <a:pt x="814" y="77"/>
                      </a:cubicBezTo>
                      <a:cubicBezTo>
                        <a:pt x="723" y="26"/>
                        <a:pt x="621" y="1"/>
                        <a:pt x="52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3" name="Google Shape;1583;p49"/>
                <p:cNvSpPr/>
                <p:nvPr/>
              </p:nvSpPr>
              <p:spPr>
                <a:xfrm>
                  <a:off x="3190425" y="6744625"/>
                  <a:ext cx="16075" cy="52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3" h="2095" extrusionOk="0">
                      <a:moveTo>
                        <a:pt x="433" y="1"/>
                      </a:moveTo>
                      <a:cubicBezTo>
                        <a:pt x="407" y="35"/>
                        <a:pt x="376" y="67"/>
                        <a:pt x="341" y="94"/>
                      </a:cubicBezTo>
                      <a:cubicBezTo>
                        <a:pt x="302" y="121"/>
                        <a:pt x="263" y="140"/>
                        <a:pt x="221" y="156"/>
                      </a:cubicBezTo>
                      <a:cubicBezTo>
                        <a:pt x="186" y="174"/>
                        <a:pt x="144" y="190"/>
                        <a:pt x="105" y="202"/>
                      </a:cubicBezTo>
                      <a:lnTo>
                        <a:pt x="1" y="229"/>
                      </a:lnTo>
                      <a:lnTo>
                        <a:pt x="1" y="438"/>
                      </a:lnTo>
                      <a:lnTo>
                        <a:pt x="58" y="426"/>
                      </a:lnTo>
                      <a:lnTo>
                        <a:pt x="182" y="403"/>
                      </a:lnTo>
                      <a:cubicBezTo>
                        <a:pt x="228" y="403"/>
                        <a:pt x="271" y="388"/>
                        <a:pt x="310" y="380"/>
                      </a:cubicBezTo>
                      <a:cubicBezTo>
                        <a:pt x="329" y="376"/>
                        <a:pt x="349" y="372"/>
                        <a:pt x="368" y="365"/>
                      </a:cubicBezTo>
                      <a:lnTo>
                        <a:pt x="368" y="2095"/>
                      </a:lnTo>
                      <a:lnTo>
                        <a:pt x="643" y="2095"/>
                      </a:lnTo>
                      <a:lnTo>
                        <a:pt x="64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4" name="Google Shape;1584;p49"/>
                <p:cNvSpPr/>
                <p:nvPr/>
              </p:nvSpPr>
              <p:spPr>
                <a:xfrm>
                  <a:off x="3169800" y="6891150"/>
                  <a:ext cx="16100" cy="52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4" h="2091" extrusionOk="0">
                      <a:moveTo>
                        <a:pt x="434" y="0"/>
                      </a:moveTo>
                      <a:cubicBezTo>
                        <a:pt x="407" y="36"/>
                        <a:pt x="376" y="66"/>
                        <a:pt x="341" y="90"/>
                      </a:cubicBezTo>
                      <a:cubicBezTo>
                        <a:pt x="302" y="117"/>
                        <a:pt x="263" y="136"/>
                        <a:pt x="222" y="156"/>
                      </a:cubicBezTo>
                      <a:lnTo>
                        <a:pt x="105" y="198"/>
                      </a:lnTo>
                      <a:lnTo>
                        <a:pt x="0" y="229"/>
                      </a:lnTo>
                      <a:lnTo>
                        <a:pt x="0" y="438"/>
                      </a:lnTo>
                      <a:lnTo>
                        <a:pt x="59" y="427"/>
                      </a:lnTo>
                      <a:lnTo>
                        <a:pt x="183" y="404"/>
                      </a:lnTo>
                      <a:lnTo>
                        <a:pt x="310" y="376"/>
                      </a:lnTo>
                      <a:cubicBezTo>
                        <a:pt x="329" y="372"/>
                        <a:pt x="349" y="368"/>
                        <a:pt x="368" y="361"/>
                      </a:cubicBezTo>
                      <a:lnTo>
                        <a:pt x="368" y="2091"/>
                      </a:lnTo>
                      <a:lnTo>
                        <a:pt x="643" y="2091"/>
                      </a:lnTo>
                      <a:lnTo>
                        <a:pt x="64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5" name="Google Shape;1585;p49"/>
                <p:cNvSpPr/>
                <p:nvPr/>
              </p:nvSpPr>
              <p:spPr>
                <a:xfrm>
                  <a:off x="2959600" y="6671475"/>
                  <a:ext cx="16100" cy="52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4" h="2095" extrusionOk="0">
                      <a:moveTo>
                        <a:pt x="434" y="0"/>
                      </a:moveTo>
                      <a:cubicBezTo>
                        <a:pt x="407" y="34"/>
                        <a:pt x="376" y="66"/>
                        <a:pt x="341" y="89"/>
                      </a:cubicBezTo>
                      <a:cubicBezTo>
                        <a:pt x="302" y="116"/>
                        <a:pt x="263" y="136"/>
                        <a:pt x="221" y="155"/>
                      </a:cubicBezTo>
                      <a:cubicBezTo>
                        <a:pt x="182" y="170"/>
                        <a:pt x="143" y="186"/>
                        <a:pt x="105" y="197"/>
                      </a:cubicBezTo>
                      <a:lnTo>
                        <a:pt x="0" y="229"/>
                      </a:lnTo>
                      <a:lnTo>
                        <a:pt x="0" y="438"/>
                      </a:lnTo>
                      <a:lnTo>
                        <a:pt x="59" y="426"/>
                      </a:lnTo>
                      <a:lnTo>
                        <a:pt x="179" y="402"/>
                      </a:lnTo>
                      <a:lnTo>
                        <a:pt x="306" y="375"/>
                      </a:lnTo>
                      <a:cubicBezTo>
                        <a:pt x="325" y="375"/>
                        <a:pt x="345" y="372"/>
                        <a:pt x="364" y="364"/>
                      </a:cubicBezTo>
                      <a:lnTo>
                        <a:pt x="364" y="2094"/>
                      </a:lnTo>
                      <a:lnTo>
                        <a:pt x="643" y="2094"/>
                      </a:lnTo>
                      <a:lnTo>
                        <a:pt x="64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6" name="Google Shape;1586;p49"/>
                <p:cNvSpPr/>
                <p:nvPr/>
              </p:nvSpPr>
              <p:spPr>
                <a:xfrm>
                  <a:off x="3435950" y="6817700"/>
                  <a:ext cx="26050" cy="53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2" h="2135" extrusionOk="0">
                      <a:moveTo>
                        <a:pt x="536" y="217"/>
                      </a:moveTo>
                      <a:cubicBezTo>
                        <a:pt x="586" y="217"/>
                        <a:pt x="635" y="236"/>
                        <a:pt x="674" y="271"/>
                      </a:cubicBezTo>
                      <a:cubicBezTo>
                        <a:pt x="709" y="314"/>
                        <a:pt x="732" y="364"/>
                        <a:pt x="740" y="419"/>
                      </a:cubicBezTo>
                      <a:cubicBezTo>
                        <a:pt x="755" y="480"/>
                        <a:pt x="759" y="546"/>
                        <a:pt x="759" y="612"/>
                      </a:cubicBezTo>
                      <a:lnTo>
                        <a:pt x="759" y="1518"/>
                      </a:lnTo>
                      <a:cubicBezTo>
                        <a:pt x="759" y="1580"/>
                        <a:pt x="752" y="1641"/>
                        <a:pt x="740" y="1704"/>
                      </a:cubicBezTo>
                      <a:cubicBezTo>
                        <a:pt x="728" y="1758"/>
                        <a:pt x="705" y="1809"/>
                        <a:pt x="670" y="1850"/>
                      </a:cubicBezTo>
                      <a:cubicBezTo>
                        <a:pt x="632" y="1890"/>
                        <a:pt x="577" y="1909"/>
                        <a:pt x="523" y="1909"/>
                      </a:cubicBezTo>
                      <a:cubicBezTo>
                        <a:pt x="519" y="1909"/>
                        <a:pt x="515" y="1909"/>
                        <a:pt x="511" y="1909"/>
                      </a:cubicBezTo>
                      <a:cubicBezTo>
                        <a:pt x="457" y="1909"/>
                        <a:pt x="408" y="1887"/>
                        <a:pt x="372" y="1850"/>
                      </a:cubicBezTo>
                      <a:cubicBezTo>
                        <a:pt x="337" y="1809"/>
                        <a:pt x="310" y="1758"/>
                        <a:pt x="298" y="1704"/>
                      </a:cubicBezTo>
                      <a:cubicBezTo>
                        <a:pt x="287" y="1641"/>
                        <a:pt x="279" y="1580"/>
                        <a:pt x="279" y="1518"/>
                      </a:cubicBezTo>
                      <a:lnTo>
                        <a:pt x="279" y="612"/>
                      </a:lnTo>
                      <a:cubicBezTo>
                        <a:pt x="279" y="546"/>
                        <a:pt x="287" y="480"/>
                        <a:pt x="298" y="419"/>
                      </a:cubicBezTo>
                      <a:cubicBezTo>
                        <a:pt x="310" y="364"/>
                        <a:pt x="334" y="314"/>
                        <a:pt x="368" y="271"/>
                      </a:cubicBezTo>
                      <a:cubicBezTo>
                        <a:pt x="407" y="236"/>
                        <a:pt x="456" y="217"/>
                        <a:pt x="509" y="217"/>
                      </a:cubicBezTo>
                      <a:cubicBezTo>
                        <a:pt x="514" y="217"/>
                        <a:pt x="518" y="217"/>
                        <a:pt x="523" y="217"/>
                      </a:cubicBezTo>
                      <a:cubicBezTo>
                        <a:pt x="527" y="217"/>
                        <a:pt x="532" y="217"/>
                        <a:pt x="536" y="217"/>
                      </a:cubicBezTo>
                      <a:close/>
                      <a:moveTo>
                        <a:pt x="504" y="0"/>
                      </a:moveTo>
                      <a:cubicBezTo>
                        <a:pt x="406" y="0"/>
                        <a:pt x="309" y="27"/>
                        <a:pt x="225" y="78"/>
                      </a:cubicBezTo>
                      <a:cubicBezTo>
                        <a:pt x="148" y="132"/>
                        <a:pt x="89" y="206"/>
                        <a:pt x="55" y="294"/>
                      </a:cubicBezTo>
                      <a:cubicBezTo>
                        <a:pt x="20" y="396"/>
                        <a:pt x="0" y="503"/>
                        <a:pt x="5" y="616"/>
                      </a:cubicBezTo>
                      <a:lnTo>
                        <a:pt x="5" y="1518"/>
                      </a:lnTo>
                      <a:cubicBezTo>
                        <a:pt x="0" y="1627"/>
                        <a:pt x="20" y="1734"/>
                        <a:pt x="59" y="1836"/>
                      </a:cubicBezTo>
                      <a:cubicBezTo>
                        <a:pt x="93" y="1925"/>
                        <a:pt x="151" y="1998"/>
                        <a:pt x="229" y="2052"/>
                      </a:cubicBezTo>
                      <a:cubicBezTo>
                        <a:pt x="309" y="2107"/>
                        <a:pt x="406" y="2134"/>
                        <a:pt x="504" y="2134"/>
                      </a:cubicBezTo>
                      <a:cubicBezTo>
                        <a:pt x="510" y="2134"/>
                        <a:pt x="517" y="2134"/>
                        <a:pt x="523" y="2134"/>
                      </a:cubicBezTo>
                      <a:cubicBezTo>
                        <a:pt x="529" y="2134"/>
                        <a:pt x="535" y="2134"/>
                        <a:pt x="541" y="2134"/>
                      </a:cubicBezTo>
                      <a:cubicBezTo>
                        <a:pt x="636" y="2134"/>
                        <a:pt x="734" y="2107"/>
                        <a:pt x="813" y="2056"/>
                      </a:cubicBezTo>
                      <a:cubicBezTo>
                        <a:pt x="891" y="2002"/>
                        <a:pt x="949" y="1925"/>
                        <a:pt x="984" y="1836"/>
                      </a:cubicBezTo>
                      <a:cubicBezTo>
                        <a:pt x="1022" y="1734"/>
                        <a:pt x="1042" y="1627"/>
                        <a:pt x="1038" y="1518"/>
                      </a:cubicBezTo>
                      <a:lnTo>
                        <a:pt x="1038" y="616"/>
                      </a:lnTo>
                      <a:cubicBezTo>
                        <a:pt x="1042" y="503"/>
                        <a:pt x="1022" y="396"/>
                        <a:pt x="984" y="294"/>
                      </a:cubicBezTo>
                      <a:cubicBezTo>
                        <a:pt x="952" y="206"/>
                        <a:pt x="895" y="132"/>
                        <a:pt x="818" y="78"/>
                      </a:cubicBezTo>
                      <a:cubicBezTo>
                        <a:pt x="734" y="27"/>
                        <a:pt x="639" y="0"/>
                        <a:pt x="542" y="0"/>
                      </a:cubicBezTo>
                      <a:cubicBezTo>
                        <a:pt x="536" y="0"/>
                        <a:pt x="529" y="0"/>
                        <a:pt x="523" y="1"/>
                      </a:cubicBezTo>
                      <a:cubicBezTo>
                        <a:pt x="517" y="0"/>
                        <a:pt x="510" y="0"/>
                        <a:pt x="50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7" name="Google Shape;1587;p49"/>
                <p:cNvSpPr/>
                <p:nvPr/>
              </p:nvSpPr>
              <p:spPr>
                <a:xfrm>
                  <a:off x="3071475" y="6671025"/>
                  <a:ext cx="25950" cy="5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8" h="2136" extrusionOk="0">
                      <a:moveTo>
                        <a:pt x="536" y="219"/>
                      </a:moveTo>
                      <a:cubicBezTo>
                        <a:pt x="588" y="219"/>
                        <a:pt x="635" y="238"/>
                        <a:pt x="670" y="274"/>
                      </a:cubicBezTo>
                      <a:cubicBezTo>
                        <a:pt x="705" y="316"/>
                        <a:pt x="732" y="363"/>
                        <a:pt x="740" y="417"/>
                      </a:cubicBezTo>
                      <a:cubicBezTo>
                        <a:pt x="751" y="483"/>
                        <a:pt x="759" y="549"/>
                        <a:pt x="759" y="610"/>
                      </a:cubicBezTo>
                      <a:lnTo>
                        <a:pt x="759" y="1520"/>
                      </a:lnTo>
                      <a:cubicBezTo>
                        <a:pt x="759" y="1582"/>
                        <a:pt x="751" y="1644"/>
                        <a:pt x="736" y="1706"/>
                      </a:cubicBezTo>
                      <a:cubicBezTo>
                        <a:pt x="728" y="1756"/>
                        <a:pt x="705" y="1807"/>
                        <a:pt x="666" y="1849"/>
                      </a:cubicBezTo>
                      <a:cubicBezTo>
                        <a:pt x="633" y="1883"/>
                        <a:pt x="586" y="1905"/>
                        <a:pt x="539" y="1905"/>
                      </a:cubicBezTo>
                      <a:cubicBezTo>
                        <a:pt x="533" y="1905"/>
                        <a:pt x="526" y="1904"/>
                        <a:pt x="519" y="1903"/>
                      </a:cubicBezTo>
                      <a:cubicBezTo>
                        <a:pt x="515" y="1903"/>
                        <a:pt x="510" y="1904"/>
                        <a:pt x="506" y="1904"/>
                      </a:cubicBezTo>
                      <a:cubicBezTo>
                        <a:pt x="456" y="1904"/>
                        <a:pt x="407" y="1884"/>
                        <a:pt x="372" y="1849"/>
                      </a:cubicBezTo>
                      <a:cubicBezTo>
                        <a:pt x="333" y="1807"/>
                        <a:pt x="310" y="1756"/>
                        <a:pt x="299" y="1706"/>
                      </a:cubicBezTo>
                      <a:cubicBezTo>
                        <a:pt x="287" y="1644"/>
                        <a:pt x="279" y="1582"/>
                        <a:pt x="279" y="1520"/>
                      </a:cubicBezTo>
                      <a:lnTo>
                        <a:pt x="279" y="610"/>
                      </a:lnTo>
                      <a:cubicBezTo>
                        <a:pt x="279" y="549"/>
                        <a:pt x="283" y="483"/>
                        <a:pt x="299" y="417"/>
                      </a:cubicBezTo>
                      <a:cubicBezTo>
                        <a:pt x="306" y="363"/>
                        <a:pt x="333" y="316"/>
                        <a:pt x="369" y="274"/>
                      </a:cubicBezTo>
                      <a:cubicBezTo>
                        <a:pt x="403" y="238"/>
                        <a:pt x="451" y="219"/>
                        <a:pt x="502" y="219"/>
                      </a:cubicBezTo>
                      <a:cubicBezTo>
                        <a:pt x="508" y="219"/>
                        <a:pt x="513" y="219"/>
                        <a:pt x="519" y="220"/>
                      </a:cubicBezTo>
                      <a:cubicBezTo>
                        <a:pt x="525" y="219"/>
                        <a:pt x="530" y="219"/>
                        <a:pt x="536" y="219"/>
                      </a:cubicBezTo>
                      <a:close/>
                      <a:moveTo>
                        <a:pt x="521" y="0"/>
                      </a:moveTo>
                      <a:cubicBezTo>
                        <a:pt x="420" y="0"/>
                        <a:pt x="320" y="25"/>
                        <a:pt x="229" y="76"/>
                      </a:cubicBezTo>
                      <a:cubicBezTo>
                        <a:pt x="151" y="130"/>
                        <a:pt x="94" y="204"/>
                        <a:pt x="58" y="293"/>
                      </a:cubicBezTo>
                      <a:cubicBezTo>
                        <a:pt x="20" y="393"/>
                        <a:pt x="1" y="506"/>
                        <a:pt x="4" y="615"/>
                      </a:cubicBezTo>
                      <a:lnTo>
                        <a:pt x="4" y="1516"/>
                      </a:lnTo>
                      <a:cubicBezTo>
                        <a:pt x="1" y="1624"/>
                        <a:pt x="20" y="1733"/>
                        <a:pt x="58" y="1834"/>
                      </a:cubicBezTo>
                      <a:cubicBezTo>
                        <a:pt x="94" y="1923"/>
                        <a:pt x="151" y="2000"/>
                        <a:pt x="225" y="2055"/>
                      </a:cubicBezTo>
                      <a:cubicBezTo>
                        <a:pt x="314" y="2109"/>
                        <a:pt x="415" y="2135"/>
                        <a:pt x="519" y="2135"/>
                      </a:cubicBezTo>
                      <a:cubicBezTo>
                        <a:pt x="624" y="2135"/>
                        <a:pt x="724" y="2109"/>
                        <a:pt x="814" y="2055"/>
                      </a:cubicBezTo>
                      <a:cubicBezTo>
                        <a:pt x="891" y="2000"/>
                        <a:pt x="949" y="1926"/>
                        <a:pt x="984" y="1837"/>
                      </a:cubicBezTo>
                      <a:cubicBezTo>
                        <a:pt x="1019" y="1733"/>
                        <a:pt x="1037" y="1624"/>
                        <a:pt x="1037" y="1516"/>
                      </a:cubicBezTo>
                      <a:lnTo>
                        <a:pt x="1037" y="615"/>
                      </a:lnTo>
                      <a:cubicBezTo>
                        <a:pt x="1037" y="506"/>
                        <a:pt x="1023" y="393"/>
                        <a:pt x="984" y="293"/>
                      </a:cubicBezTo>
                      <a:cubicBezTo>
                        <a:pt x="949" y="204"/>
                        <a:pt x="891" y="130"/>
                        <a:pt x="814" y="76"/>
                      </a:cubicBezTo>
                      <a:cubicBezTo>
                        <a:pt x="723" y="25"/>
                        <a:pt x="622" y="0"/>
                        <a:pt x="52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8" name="Google Shape;1588;p49"/>
                <p:cNvSpPr/>
                <p:nvPr/>
              </p:nvSpPr>
              <p:spPr>
                <a:xfrm>
                  <a:off x="3066450" y="6744125"/>
                  <a:ext cx="26050" cy="53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2" h="2139" extrusionOk="0">
                      <a:moveTo>
                        <a:pt x="521" y="224"/>
                      </a:moveTo>
                      <a:cubicBezTo>
                        <a:pt x="575" y="224"/>
                        <a:pt x="629" y="241"/>
                        <a:pt x="674" y="276"/>
                      </a:cubicBezTo>
                      <a:cubicBezTo>
                        <a:pt x="709" y="319"/>
                        <a:pt x="732" y="369"/>
                        <a:pt x="743" y="419"/>
                      </a:cubicBezTo>
                      <a:cubicBezTo>
                        <a:pt x="755" y="485"/>
                        <a:pt x="759" y="551"/>
                        <a:pt x="759" y="617"/>
                      </a:cubicBezTo>
                      <a:lnTo>
                        <a:pt x="759" y="1523"/>
                      </a:lnTo>
                      <a:cubicBezTo>
                        <a:pt x="759" y="1584"/>
                        <a:pt x="755" y="1647"/>
                        <a:pt x="740" y="1709"/>
                      </a:cubicBezTo>
                      <a:cubicBezTo>
                        <a:pt x="732" y="1763"/>
                        <a:pt x="709" y="1813"/>
                        <a:pt x="670" y="1856"/>
                      </a:cubicBezTo>
                      <a:cubicBezTo>
                        <a:pt x="634" y="1891"/>
                        <a:pt x="586" y="1910"/>
                        <a:pt x="537" y="1910"/>
                      </a:cubicBezTo>
                      <a:cubicBezTo>
                        <a:pt x="532" y="1910"/>
                        <a:pt x="528" y="1910"/>
                        <a:pt x="523" y="1910"/>
                      </a:cubicBezTo>
                      <a:cubicBezTo>
                        <a:pt x="518" y="1910"/>
                        <a:pt x="514" y="1910"/>
                        <a:pt x="509" y="1910"/>
                      </a:cubicBezTo>
                      <a:cubicBezTo>
                        <a:pt x="459" y="1910"/>
                        <a:pt x="407" y="1891"/>
                        <a:pt x="372" y="1856"/>
                      </a:cubicBezTo>
                      <a:cubicBezTo>
                        <a:pt x="337" y="1813"/>
                        <a:pt x="309" y="1763"/>
                        <a:pt x="302" y="1709"/>
                      </a:cubicBezTo>
                      <a:cubicBezTo>
                        <a:pt x="286" y="1647"/>
                        <a:pt x="282" y="1584"/>
                        <a:pt x="279" y="1523"/>
                      </a:cubicBezTo>
                      <a:lnTo>
                        <a:pt x="279" y="617"/>
                      </a:lnTo>
                      <a:cubicBezTo>
                        <a:pt x="279" y="551"/>
                        <a:pt x="286" y="485"/>
                        <a:pt x="302" y="419"/>
                      </a:cubicBezTo>
                      <a:cubicBezTo>
                        <a:pt x="309" y="369"/>
                        <a:pt x="333" y="319"/>
                        <a:pt x="372" y="276"/>
                      </a:cubicBezTo>
                      <a:cubicBezTo>
                        <a:pt x="414" y="241"/>
                        <a:pt x="468" y="224"/>
                        <a:pt x="521" y="224"/>
                      </a:cubicBezTo>
                      <a:close/>
                      <a:moveTo>
                        <a:pt x="504" y="1"/>
                      </a:moveTo>
                      <a:cubicBezTo>
                        <a:pt x="405" y="1"/>
                        <a:pt x="309" y="28"/>
                        <a:pt x="225" y="78"/>
                      </a:cubicBezTo>
                      <a:cubicBezTo>
                        <a:pt x="147" y="133"/>
                        <a:pt x="89" y="207"/>
                        <a:pt x="54" y="296"/>
                      </a:cubicBezTo>
                      <a:cubicBezTo>
                        <a:pt x="20" y="400"/>
                        <a:pt x="0" y="508"/>
                        <a:pt x="4" y="617"/>
                      </a:cubicBezTo>
                      <a:lnTo>
                        <a:pt x="4" y="1518"/>
                      </a:lnTo>
                      <a:cubicBezTo>
                        <a:pt x="0" y="1627"/>
                        <a:pt x="20" y="1736"/>
                        <a:pt x="59" y="1836"/>
                      </a:cubicBezTo>
                      <a:cubicBezTo>
                        <a:pt x="89" y="1925"/>
                        <a:pt x="151" y="2002"/>
                        <a:pt x="229" y="2057"/>
                      </a:cubicBezTo>
                      <a:cubicBezTo>
                        <a:pt x="318" y="2111"/>
                        <a:pt x="419" y="2138"/>
                        <a:pt x="521" y="2138"/>
                      </a:cubicBezTo>
                      <a:cubicBezTo>
                        <a:pt x="622" y="2138"/>
                        <a:pt x="724" y="2111"/>
                        <a:pt x="813" y="2057"/>
                      </a:cubicBezTo>
                      <a:cubicBezTo>
                        <a:pt x="890" y="2002"/>
                        <a:pt x="952" y="1925"/>
                        <a:pt x="983" y="1840"/>
                      </a:cubicBezTo>
                      <a:cubicBezTo>
                        <a:pt x="1022" y="1736"/>
                        <a:pt x="1042" y="1627"/>
                        <a:pt x="1038" y="1518"/>
                      </a:cubicBezTo>
                      <a:lnTo>
                        <a:pt x="1038" y="617"/>
                      </a:lnTo>
                      <a:cubicBezTo>
                        <a:pt x="1042" y="508"/>
                        <a:pt x="1022" y="400"/>
                        <a:pt x="983" y="296"/>
                      </a:cubicBezTo>
                      <a:cubicBezTo>
                        <a:pt x="952" y="207"/>
                        <a:pt x="895" y="133"/>
                        <a:pt x="817" y="78"/>
                      </a:cubicBezTo>
                      <a:cubicBezTo>
                        <a:pt x="733" y="28"/>
                        <a:pt x="639" y="1"/>
                        <a:pt x="542" y="1"/>
                      </a:cubicBezTo>
                      <a:cubicBezTo>
                        <a:pt x="536" y="1"/>
                        <a:pt x="529" y="1"/>
                        <a:pt x="523" y="1"/>
                      </a:cubicBezTo>
                      <a:cubicBezTo>
                        <a:pt x="517" y="1"/>
                        <a:pt x="510" y="1"/>
                        <a:pt x="50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9" name="Google Shape;1589;p49"/>
                <p:cNvSpPr/>
                <p:nvPr/>
              </p:nvSpPr>
              <p:spPr>
                <a:xfrm>
                  <a:off x="3072550" y="6817900"/>
                  <a:ext cx="15975" cy="52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9" h="2103" extrusionOk="0">
                      <a:moveTo>
                        <a:pt x="430" y="0"/>
                      </a:moveTo>
                      <a:cubicBezTo>
                        <a:pt x="403" y="35"/>
                        <a:pt x="372" y="66"/>
                        <a:pt x="337" y="89"/>
                      </a:cubicBezTo>
                      <a:cubicBezTo>
                        <a:pt x="298" y="116"/>
                        <a:pt x="260" y="139"/>
                        <a:pt x="221" y="155"/>
                      </a:cubicBezTo>
                      <a:cubicBezTo>
                        <a:pt x="178" y="175"/>
                        <a:pt x="140" y="186"/>
                        <a:pt x="101" y="202"/>
                      </a:cubicBezTo>
                      <a:cubicBezTo>
                        <a:pt x="62" y="213"/>
                        <a:pt x="27" y="221"/>
                        <a:pt x="0" y="229"/>
                      </a:cubicBezTo>
                      <a:lnTo>
                        <a:pt x="0" y="438"/>
                      </a:lnTo>
                      <a:lnTo>
                        <a:pt x="58" y="438"/>
                      </a:lnTo>
                      <a:lnTo>
                        <a:pt x="178" y="414"/>
                      </a:lnTo>
                      <a:lnTo>
                        <a:pt x="306" y="388"/>
                      </a:lnTo>
                      <a:lnTo>
                        <a:pt x="364" y="372"/>
                      </a:lnTo>
                      <a:lnTo>
                        <a:pt x="364" y="2103"/>
                      </a:lnTo>
                      <a:lnTo>
                        <a:pt x="639" y="2094"/>
                      </a:lnTo>
                      <a:lnTo>
                        <a:pt x="639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0" name="Google Shape;1590;p49"/>
                <p:cNvSpPr/>
                <p:nvPr/>
              </p:nvSpPr>
              <p:spPr>
                <a:xfrm>
                  <a:off x="2835625" y="6671025"/>
                  <a:ext cx="25950" cy="5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8" h="2136" extrusionOk="0">
                      <a:moveTo>
                        <a:pt x="535" y="219"/>
                      </a:moveTo>
                      <a:cubicBezTo>
                        <a:pt x="583" y="219"/>
                        <a:pt x="632" y="238"/>
                        <a:pt x="670" y="274"/>
                      </a:cubicBezTo>
                      <a:cubicBezTo>
                        <a:pt x="705" y="316"/>
                        <a:pt x="728" y="363"/>
                        <a:pt x="739" y="417"/>
                      </a:cubicBezTo>
                      <a:cubicBezTo>
                        <a:pt x="751" y="483"/>
                        <a:pt x="755" y="549"/>
                        <a:pt x="755" y="610"/>
                      </a:cubicBezTo>
                      <a:lnTo>
                        <a:pt x="755" y="1520"/>
                      </a:lnTo>
                      <a:cubicBezTo>
                        <a:pt x="755" y="1582"/>
                        <a:pt x="751" y="1644"/>
                        <a:pt x="735" y="1706"/>
                      </a:cubicBezTo>
                      <a:cubicBezTo>
                        <a:pt x="724" y="1756"/>
                        <a:pt x="701" y="1807"/>
                        <a:pt x="666" y="1849"/>
                      </a:cubicBezTo>
                      <a:cubicBezTo>
                        <a:pt x="632" y="1883"/>
                        <a:pt x="586" y="1905"/>
                        <a:pt x="539" y="1905"/>
                      </a:cubicBezTo>
                      <a:cubicBezTo>
                        <a:pt x="533" y="1905"/>
                        <a:pt x="526" y="1904"/>
                        <a:pt x="519" y="1903"/>
                      </a:cubicBezTo>
                      <a:cubicBezTo>
                        <a:pt x="514" y="1903"/>
                        <a:pt x="510" y="1904"/>
                        <a:pt x="505" y="1904"/>
                      </a:cubicBezTo>
                      <a:cubicBezTo>
                        <a:pt x="452" y="1904"/>
                        <a:pt x="403" y="1884"/>
                        <a:pt x="368" y="1849"/>
                      </a:cubicBezTo>
                      <a:cubicBezTo>
                        <a:pt x="333" y="1807"/>
                        <a:pt x="306" y="1756"/>
                        <a:pt x="298" y="1706"/>
                      </a:cubicBezTo>
                      <a:cubicBezTo>
                        <a:pt x="283" y="1644"/>
                        <a:pt x="275" y="1582"/>
                        <a:pt x="275" y="1520"/>
                      </a:cubicBezTo>
                      <a:lnTo>
                        <a:pt x="275" y="610"/>
                      </a:lnTo>
                      <a:cubicBezTo>
                        <a:pt x="275" y="549"/>
                        <a:pt x="283" y="483"/>
                        <a:pt x="294" y="417"/>
                      </a:cubicBezTo>
                      <a:cubicBezTo>
                        <a:pt x="306" y="363"/>
                        <a:pt x="329" y="316"/>
                        <a:pt x="364" y="274"/>
                      </a:cubicBezTo>
                      <a:cubicBezTo>
                        <a:pt x="402" y="238"/>
                        <a:pt x="450" y="219"/>
                        <a:pt x="502" y="219"/>
                      </a:cubicBezTo>
                      <a:cubicBezTo>
                        <a:pt x="508" y="219"/>
                        <a:pt x="513" y="219"/>
                        <a:pt x="519" y="220"/>
                      </a:cubicBezTo>
                      <a:cubicBezTo>
                        <a:pt x="524" y="219"/>
                        <a:pt x="529" y="219"/>
                        <a:pt x="535" y="219"/>
                      </a:cubicBezTo>
                      <a:close/>
                      <a:moveTo>
                        <a:pt x="519" y="0"/>
                      </a:moveTo>
                      <a:cubicBezTo>
                        <a:pt x="417" y="0"/>
                        <a:pt x="316" y="25"/>
                        <a:pt x="224" y="76"/>
                      </a:cubicBezTo>
                      <a:cubicBezTo>
                        <a:pt x="147" y="130"/>
                        <a:pt x="89" y="204"/>
                        <a:pt x="54" y="293"/>
                      </a:cubicBezTo>
                      <a:cubicBezTo>
                        <a:pt x="19" y="393"/>
                        <a:pt x="1" y="506"/>
                        <a:pt x="1" y="615"/>
                      </a:cubicBezTo>
                      <a:lnTo>
                        <a:pt x="1" y="1516"/>
                      </a:lnTo>
                      <a:cubicBezTo>
                        <a:pt x="1" y="1624"/>
                        <a:pt x="19" y="1733"/>
                        <a:pt x="58" y="1834"/>
                      </a:cubicBezTo>
                      <a:cubicBezTo>
                        <a:pt x="89" y="1923"/>
                        <a:pt x="147" y="2000"/>
                        <a:pt x="224" y="2055"/>
                      </a:cubicBezTo>
                      <a:cubicBezTo>
                        <a:pt x="305" y="2106"/>
                        <a:pt x="403" y="2136"/>
                        <a:pt x="502" y="2136"/>
                      </a:cubicBezTo>
                      <a:cubicBezTo>
                        <a:pt x="508" y="2136"/>
                        <a:pt x="513" y="2136"/>
                        <a:pt x="519" y="2135"/>
                      </a:cubicBezTo>
                      <a:cubicBezTo>
                        <a:pt x="619" y="2135"/>
                        <a:pt x="724" y="2109"/>
                        <a:pt x="809" y="2055"/>
                      </a:cubicBezTo>
                      <a:cubicBezTo>
                        <a:pt x="887" y="2000"/>
                        <a:pt x="945" y="1923"/>
                        <a:pt x="980" y="1837"/>
                      </a:cubicBezTo>
                      <a:cubicBezTo>
                        <a:pt x="1018" y="1733"/>
                        <a:pt x="1037" y="1624"/>
                        <a:pt x="1034" y="1516"/>
                      </a:cubicBezTo>
                      <a:lnTo>
                        <a:pt x="1034" y="615"/>
                      </a:lnTo>
                      <a:cubicBezTo>
                        <a:pt x="1037" y="506"/>
                        <a:pt x="1018" y="393"/>
                        <a:pt x="980" y="293"/>
                      </a:cubicBezTo>
                      <a:cubicBezTo>
                        <a:pt x="948" y="204"/>
                        <a:pt x="891" y="130"/>
                        <a:pt x="814" y="76"/>
                      </a:cubicBezTo>
                      <a:cubicBezTo>
                        <a:pt x="722" y="25"/>
                        <a:pt x="621" y="0"/>
                        <a:pt x="51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1" name="Google Shape;1591;p49"/>
                <p:cNvSpPr/>
                <p:nvPr/>
              </p:nvSpPr>
              <p:spPr>
                <a:xfrm>
                  <a:off x="3043025" y="7037575"/>
                  <a:ext cx="16075" cy="52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3" h="2104" extrusionOk="0">
                      <a:moveTo>
                        <a:pt x="433" y="1"/>
                      </a:moveTo>
                      <a:cubicBezTo>
                        <a:pt x="406" y="36"/>
                        <a:pt x="372" y="66"/>
                        <a:pt x="337" y="90"/>
                      </a:cubicBezTo>
                      <a:cubicBezTo>
                        <a:pt x="302" y="117"/>
                        <a:pt x="263" y="136"/>
                        <a:pt x="221" y="156"/>
                      </a:cubicBezTo>
                      <a:cubicBezTo>
                        <a:pt x="183" y="171"/>
                        <a:pt x="144" y="186"/>
                        <a:pt x="101" y="198"/>
                      </a:cubicBezTo>
                      <a:cubicBezTo>
                        <a:pt x="62" y="214"/>
                        <a:pt x="31" y="222"/>
                        <a:pt x="0" y="229"/>
                      </a:cubicBezTo>
                      <a:lnTo>
                        <a:pt x="0" y="438"/>
                      </a:lnTo>
                      <a:lnTo>
                        <a:pt x="58" y="438"/>
                      </a:lnTo>
                      <a:lnTo>
                        <a:pt x="183" y="415"/>
                      </a:lnTo>
                      <a:lnTo>
                        <a:pt x="306" y="388"/>
                      </a:lnTo>
                      <a:lnTo>
                        <a:pt x="364" y="372"/>
                      </a:lnTo>
                      <a:lnTo>
                        <a:pt x="364" y="2103"/>
                      </a:lnTo>
                      <a:lnTo>
                        <a:pt x="642" y="2103"/>
                      </a:lnTo>
                      <a:lnTo>
                        <a:pt x="642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2" name="Google Shape;1592;p49"/>
                <p:cNvSpPr/>
                <p:nvPr/>
              </p:nvSpPr>
              <p:spPr>
                <a:xfrm>
                  <a:off x="3041275" y="6817450"/>
                  <a:ext cx="25850" cy="5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4" h="2136" extrusionOk="0">
                      <a:moveTo>
                        <a:pt x="514" y="219"/>
                      </a:moveTo>
                      <a:cubicBezTo>
                        <a:pt x="568" y="219"/>
                        <a:pt x="622" y="237"/>
                        <a:pt x="666" y="274"/>
                      </a:cubicBezTo>
                      <a:cubicBezTo>
                        <a:pt x="701" y="313"/>
                        <a:pt x="725" y="363"/>
                        <a:pt x="736" y="417"/>
                      </a:cubicBezTo>
                      <a:cubicBezTo>
                        <a:pt x="748" y="483"/>
                        <a:pt x="752" y="549"/>
                        <a:pt x="752" y="615"/>
                      </a:cubicBezTo>
                      <a:lnTo>
                        <a:pt x="752" y="1520"/>
                      </a:lnTo>
                      <a:cubicBezTo>
                        <a:pt x="752" y="1582"/>
                        <a:pt x="748" y="1644"/>
                        <a:pt x="732" y="1706"/>
                      </a:cubicBezTo>
                      <a:cubicBezTo>
                        <a:pt x="725" y="1760"/>
                        <a:pt x="701" y="1810"/>
                        <a:pt x="666" y="1849"/>
                      </a:cubicBezTo>
                      <a:cubicBezTo>
                        <a:pt x="628" y="1888"/>
                        <a:pt x="580" y="1908"/>
                        <a:pt x="531" y="1908"/>
                      </a:cubicBezTo>
                      <a:cubicBezTo>
                        <a:pt x="526" y="1908"/>
                        <a:pt x="521" y="1907"/>
                        <a:pt x="516" y="1907"/>
                      </a:cubicBezTo>
                      <a:cubicBezTo>
                        <a:pt x="510" y="1907"/>
                        <a:pt x="505" y="1908"/>
                        <a:pt x="500" y="1908"/>
                      </a:cubicBezTo>
                      <a:cubicBezTo>
                        <a:pt x="451" y="1908"/>
                        <a:pt x="403" y="1888"/>
                        <a:pt x="369" y="1849"/>
                      </a:cubicBezTo>
                      <a:cubicBezTo>
                        <a:pt x="330" y="1810"/>
                        <a:pt x="306" y="1760"/>
                        <a:pt x="294" y="1706"/>
                      </a:cubicBezTo>
                      <a:cubicBezTo>
                        <a:pt x="283" y="1644"/>
                        <a:pt x="276" y="1582"/>
                        <a:pt x="276" y="1520"/>
                      </a:cubicBezTo>
                      <a:lnTo>
                        <a:pt x="276" y="615"/>
                      </a:lnTo>
                      <a:cubicBezTo>
                        <a:pt x="276" y="549"/>
                        <a:pt x="280" y="483"/>
                        <a:pt x="294" y="417"/>
                      </a:cubicBezTo>
                      <a:cubicBezTo>
                        <a:pt x="303" y="363"/>
                        <a:pt x="326" y="313"/>
                        <a:pt x="364" y="274"/>
                      </a:cubicBezTo>
                      <a:cubicBezTo>
                        <a:pt x="407" y="237"/>
                        <a:pt x="460" y="219"/>
                        <a:pt x="514" y="219"/>
                      </a:cubicBezTo>
                      <a:close/>
                      <a:moveTo>
                        <a:pt x="517" y="1"/>
                      </a:moveTo>
                      <a:cubicBezTo>
                        <a:pt x="417" y="1"/>
                        <a:pt x="316" y="26"/>
                        <a:pt x="225" y="77"/>
                      </a:cubicBezTo>
                      <a:cubicBezTo>
                        <a:pt x="148" y="131"/>
                        <a:pt x="90" y="208"/>
                        <a:pt x="58" y="293"/>
                      </a:cubicBezTo>
                      <a:cubicBezTo>
                        <a:pt x="20" y="397"/>
                        <a:pt x="1" y="506"/>
                        <a:pt x="1" y="615"/>
                      </a:cubicBezTo>
                      <a:lnTo>
                        <a:pt x="1" y="1517"/>
                      </a:lnTo>
                      <a:cubicBezTo>
                        <a:pt x="1" y="1625"/>
                        <a:pt x="20" y="1733"/>
                        <a:pt x="58" y="1834"/>
                      </a:cubicBezTo>
                      <a:cubicBezTo>
                        <a:pt x="90" y="1923"/>
                        <a:pt x="148" y="2000"/>
                        <a:pt x="221" y="2055"/>
                      </a:cubicBezTo>
                      <a:cubicBezTo>
                        <a:pt x="305" y="2106"/>
                        <a:pt x="400" y="2136"/>
                        <a:pt x="498" y="2136"/>
                      </a:cubicBezTo>
                      <a:cubicBezTo>
                        <a:pt x="504" y="2136"/>
                        <a:pt x="510" y="2136"/>
                        <a:pt x="516" y="2136"/>
                      </a:cubicBezTo>
                      <a:cubicBezTo>
                        <a:pt x="522" y="2136"/>
                        <a:pt x="528" y="2136"/>
                        <a:pt x="534" y="2136"/>
                      </a:cubicBezTo>
                      <a:cubicBezTo>
                        <a:pt x="632" y="2136"/>
                        <a:pt x="726" y="2109"/>
                        <a:pt x="805" y="2055"/>
                      </a:cubicBezTo>
                      <a:cubicBezTo>
                        <a:pt x="883" y="2000"/>
                        <a:pt x="945" y="1926"/>
                        <a:pt x="976" y="1837"/>
                      </a:cubicBezTo>
                      <a:cubicBezTo>
                        <a:pt x="1014" y="1737"/>
                        <a:pt x="1034" y="1625"/>
                        <a:pt x="1030" y="1517"/>
                      </a:cubicBezTo>
                      <a:lnTo>
                        <a:pt x="1030" y="615"/>
                      </a:lnTo>
                      <a:cubicBezTo>
                        <a:pt x="1034" y="506"/>
                        <a:pt x="1014" y="397"/>
                        <a:pt x="980" y="293"/>
                      </a:cubicBezTo>
                      <a:cubicBezTo>
                        <a:pt x="945" y="208"/>
                        <a:pt x="887" y="131"/>
                        <a:pt x="810" y="77"/>
                      </a:cubicBezTo>
                      <a:cubicBezTo>
                        <a:pt x="719" y="26"/>
                        <a:pt x="618" y="1"/>
                        <a:pt x="51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3" name="Google Shape;1593;p49"/>
                <p:cNvSpPr/>
                <p:nvPr/>
              </p:nvSpPr>
              <p:spPr>
                <a:xfrm>
                  <a:off x="3045825" y="6890650"/>
                  <a:ext cx="26050" cy="53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2" h="2135" extrusionOk="0">
                      <a:moveTo>
                        <a:pt x="522" y="221"/>
                      </a:moveTo>
                      <a:cubicBezTo>
                        <a:pt x="576" y="221"/>
                        <a:pt x="630" y="239"/>
                        <a:pt x="674" y="276"/>
                      </a:cubicBezTo>
                      <a:cubicBezTo>
                        <a:pt x="709" y="315"/>
                        <a:pt x="732" y="365"/>
                        <a:pt x="744" y="415"/>
                      </a:cubicBezTo>
                      <a:cubicBezTo>
                        <a:pt x="755" y="481"/>
                        <a:pt x="759" y="547"/>
                        <a:pt x="759" y="613"/>
                      </a:cubicBezTo>
                      <a:lnTo>
                        <a:pt x="759" y="1519"/>
                      </a:lnTo>
                      <a:cubicBezTo>
                        <a:pt x="759" y="1580"/>
                        <a:pt x="755" y="1643"/>
                        <a:pt x="740" y="1701"/>
                      </a:cubicBezTo>
                      <a:cubicBezTo>
                        <a:pt x="732" y="1755"/>
                        <a:pt x="709" y="1809"/>
                        <a:pt x="670" y="1848"/>
                      </a:cubicBezTo>
                      <a:cubicBezTo>
                        <a:pt x="635" y="1884"/>
                        <a:pt x="586" y="1906"/>
                        <a:pt x="537" y="1906"/>
                      </a:cubicBezTo>
                      <a:cubicBezTo>
                        <a:pt x="532" y="1906"/>
                        <a:pt x="528" y="1906"/>
                        <a:pt x="523" y="1906"/>
                      </a:cubicBezTo>
                      <a:cubicBezTo>
                        <a:pt x="518" y="1906"/>
                        <a:pt x="513" y="1906"/>
                        <a:pt x="507" y="1906"/>
                      </a:cubicBezTo>
                      <a:cubicBezTo>
                        <a:pt x="459" y="1906"/>
                        <a:pt x="410" y="1887"/>
                        <a:pt x="373" y="1848"/>
                      </a:cubicBezTo>
                      <a:cubicBezTo>
                        <a:pt x="337" y="1809"/>
                        <a:pt x="310" y="1759"/>
                        <a:pt x="303" y="1701"/>
                      </a:cubicBezTo>
                      <a:cubicBezTo>
                        <a:pt x="287" y="1643"/>
                        <a:pt x="283" y="1580"/>
                        <a:pt x="283" y="1519"/>
                      </a:cubicBezTo>
                      <a:lnTo>
                        <a:pt x="283" y="613"/>
                      </a:lnTo>
                      <a:cubicBezTo>
                        <a:pt x="283" y="547"/>
                        <a:pt x="287" y="481"/>
                        <a:pt x="303" y="415"/>
                      </a:cubicBezTo>
                      <a:cubicBezTo>
                        <a:pt x="310" y="365"/>
                        <a:pt x="334" y="315"/>
                        <a:pt x="373" y="276"/>
                      </a:cubicBezTo>
                      <a:cubicBezTo>
                        <a:pt x="415" y="239"/>
                        <a:pt x="468" y="221"/>
                        <a:pt x="522" y="221"/>
                      </a:cubicBezTo>
                      <a:close/>
                      <a:moveTo>
                        <a:pt x="504" y="1"/>
                      </a:moveTo>
                      <a:cubicBezTo>
                        <a:pt x="406" y="1"/>
                        <a:pt x="309" y="28"/>
                        <a:pt x="225" y="79"/>
                      </a:cubicBezTo>
                      <a:cubicBezTo>
                        <a:pt x="148" y="133"/>
                        <a:pt x="89" y="206"/>
                        <a:pt x="58" y="295"/>
                      </a:cubicBezTo>
                      <a:cubicBezTo>
                        <a:pt x="19" y="396"/>
                        <a:pt x="1" y="508"/>
                        <a:pt x="5" y="617"/>
                      </a:cubicBezTo>
                      <a:lnTo>
                        <a:pt x="5" y="1519"/>
                      </a:lnTo>
                      <a:cubicBezTo>
                        <a:pt x="1" y="1627"/>
                        <a:pt x="19" y="1736"/>
                        <a:pt x="58" y="1836"/>
                      </a:cubicBezTo>
                      <a:cubicBezTo>
                        <a:pt x="94" y="1925"/>
                        <a:pt x="151" y="1999"/>
                        <a:pt x="229" y="2057"/>
                      </a:cubicBezTo>
                      <a:cubicBezTo>
                        <a:pt x="312" y="2108"/>
                        <a:pt x="407" y="2135"/>
                        <a:pt x="504" y="2135"/>
                      </a:cubicBezTo>
                      <a:cubicBezTo>
                        <a:pt x="510" y="2135"/>
                        <a:pt x="517" y="2134"/>
                        <a:pt x="523" y="2134"/>
                      </a:cubicBezTo>
                      <a:cubicBezTo>
                        <a:pt x="529" y="2134"/>
                        <a:pt x="536" y="2135"/>
                        <a:pt x="542" y="2135"/>
                      </a:cubicBezTo>
                      <a:cubicBezTo>
                        <a:pt x="640" y="2135"/>
                        <a:pt x="734" y="2108"/>
                        <a:pt x="814" y="2057"/>
                      </a:cubicBezTo>
                      <a:cubicBezTo>
                        <a:pt x="891" y="2003"/>
                        <a:pt x="949" y="1925"/>
                        <a:pt x="984" y="1841"/>
                      </a:cubicBezTo>
                      <a:cubicBezTo>
                        <a:pt x="1023" y="1736"/>
                        <a:pt x="1041" y="1627"/>
                        <a:pt x="1038" y="1519"/>
                      </a:cubicBezTo>
                      <a:lnTo>
                        <a:pt x="1038" y="617"/>
                      </a:lnTo>
                      <a:cubicBezTo>
                        <a:pt x="1041" y="508"/>
                        <a:pt x="1023" y="396"/>
                        <a:pt x="984" y="295"/>
                      </a:cubicBezTo>
                      <a:cubicBezTo>
                        <a:pt x="953" y="206"/>
                        <a:pt x="895" y="133"/>
                        <a:pt x="818" y="79"/>
                      </a:cubicBezTo>
                      <a:cubicBezTo>
                        <a:pt x="734" y="28"/>
                        <a:pt x="640" y="1"/>
                        <a:pt x="542" y="1"/>
                      </a:cubicBezTo>
                      <a:cubicBezTo>
                        <a:pt x="536" y="1"/>
                        <a:pt x="529" y="1"/>
                        <a:pt x="523" y="1"/>
                      </a:cubicBezTo>
                      <a:cubicBezTo>
                        <a:pt x="517" y="1"/>
                        <a:pt x="510" y="1"/>
                        <a:pt x="50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4" name="Google Shape;1594;p49"/>
                <p:cNvSpPr/>
                <p:nvPr/>
              </p:nvSpPr>
              <p:spPr>
                <a:xfrm>
                  <a:off x="3043025" y="6964325"/>
                  <a:ext cx="16075" cy="52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3" h="2103" extrusionOk="0">
                      <a:moveTo>
                        <a:pt x="433" y="0"/>
                      </a:moveTo>
                      <a:cubicBezTo>
                        <a:pt x="406" y="35"/>
                        <a:pt x="372" y="66"/>
                        <a:pt x="337" y="93"/>
                      </a:cubicBezTo>
                      <a:cubicBezTo>
                        <a:pt x="302" y="116"/>
                        <a:pt x="263" y="139"/>
                        <a:pt x="221" y="155"/>
                      </a:cubicBezTo>
                      <a:cubicBezTo>
                        <a:pt x="183" y="175"/>
                        <a:pt x="144" y="190"/>
                        <a:pt x="101" y="202"/>
                      </a:cubicBezTo>
                      <a:cubicBezTo>
                        <a:pt x="62" y="213"/>
                        <a:pt x="31" y="221"/>
                        <a:pt x="0" y="229"/>
                      </a:cubicBezTo>
                      <a:lnTo>
                        <a:pt x="0" y="438"/>
                      </a:lnTo>
                      <a:lnTo>
                        <a:pt x="58" y="438"/>
                      </a:lnTo>
                      <a:lnTo>
                        <a:pt x="183" y="415"/>
                      </a:lnTo>
                      <a:lnTo>
                        <a:pt x="306" y="388"/>
                      </a:lnTo>
                      <a:cubicBezTo>
                        <a:pt x="326" y="384"/>
                        <a:pt x="345" y="380"/>
                        <a:pt x="364" y="372"/>
                      </a:cubicBezTo>
                      <a:lnTo>
                        <a:pt x="364" y="2103"/>
                      </a:lnTo>
                      <a:lnTo>
                        <a:pt x="642" y="2103"/>
                      </a:lnTo>
                      <a:lnTo>
                        <a:pt x="64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5" name="Google Shape;1595;p49"/>
                <p:cNvSpPr/>
                <p:nvPr/>
              </p:nvSpPr>
              <p:spPr>
                <a:xfrm>
                  <a:off x="2846550" y="6744625"/>
                  <a:ext cx="16000" cy="52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0" h="2095" extrusionOk="0">
                      <a:moveTo>
                        <a:pt x="430" y="1"/>
                      </a:moveTo>
                      <a:cubicBezTo>
                        <a:pt x="407" y="35"/>
                        <a:pt x="377" y="67"/>
                        <a:pt x="338" y="94"/>
                      </a:cubicBezTo>
                      <a:cubicBezTo>
                        <a:pt x="302" y="121"/>
                        <a:pt x="264" y="140"/>
                        <a:pt x="221" y="156"/>
                      </a:cubicBezTo>
                      <a:cubicBezTo>
                        <a:pt x="182" y="174"/>
                        <a:pt x="144" y="190"/>
                        <a:pt x="102" y="202"/>
                      </a:cubicBezTo>
                      <a:cubicBezTo>
                        <a:pt x="66" y="213"/>
                        <a:pt x="36" y="221"/>
                        <a:pt x="0" y="229"/>
                      </a:cubicBezTo>
                      <a:lnTo>
                        <a:pt x="0" y="438"/>
                      </a:lnTo>
                      <a:lnTo>
                        <a:pt x="55" y="426"/>
                      </a:lnTo>
                      <a:lnTo>
                        <a:pt x="182" y="403"/>
                      </a:lnTo>
                      <a:cubicBezTo>
                        <a:pt x="229" y="403"/>
                        <a:pt x="268" y="388"/>
                        <a:pt x="307" y="380"/>
                      </a:cubicBezTo>
                      <a:cubicBezTo>
                        <a:pt x="325" y="376"/>
                        <a:pt x="345" y="372"/>
                        <a:pt x="364" y="365"/>
                      </a:cubicBezTo>
                      <a:lnTo>
                        <a:pt x="364" y="2095"/>
                      </a:lnTo>
                      <a:lnTo>
                        <a:pt x="639" y="2095"/>
                      </a:lnTo>
                      <a:lnTo>
                        <a:pt x="63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6" name="Google Shape;1596;p49"/>
                <p:cNvSpPr/>
                <p:nvPr/>
              </p:nvSpPr>
              <p:spPr>
                <a:xfrm>
                  <a:off x="3070400" y="7109475"/>
                  <a:ext cx="26075" cy="53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3" h="2135" extrusionOk="0">
                      <a:moveTo>
                        <a:pt x="522" y="227"/>
                      </a:moveTo>
                      <a:cubicBezTo>
                        <a:pt x="576" y="227"/>
                        <a:pt x="630" y="245"/>
                        <a:pt x="674" y="280"/>
                      </a:cubicBezTo>
                      <a:cubicBezTo>
                        <a:pt x="709" y="322"/>
                        <a:pt x="732" y="373"/>
                        <a:pt x="740" y="423"/>
                      </a:cubicBezTo>
                      <a:cubicBezTo>
                        <a:pt x="755" y="489"/>
                        <a:pt x="760" y="555"/>
                        <a:pt x="760" y="621"/>
                      </a:cubicBezTo>
                      <a:lnTo>
                        <a:pt x="760" y="1519"/>
                      </a:lnTo>
                      <a:cubicBezTo>
                        <a:pt x="760" y="1580"/>
                        <a:pt x="752" y="1646"/>
                        <a:pt x="740" y="1705"/>
                      </a:cubicBezTo>
                      <a:cubicBezTo>
                        <a:pt x="728" y="1759"/>
                        <a:pt x="705" y="1809"/>
                        <a:pt x="671" y="1852"/>
                      </a:cubicBezTo>
                      <a:cubicBezTo>
                        <a:pt x="630" y="1890"/>
                        <a:pt x="577" y="1910"/>
                        <a:pt x="523" y="1910"/>
                      </a:cubicBezTo>
                      <a:cubicBezTo>
                        <a:pt x="470" y="1910"/>
                        <a:pt x="417" y="1890"/>
                        <a:pt x="376" y="1852"/>
                      </a:cubicBezTo>
                      <a:cubicBezTo>
                        <a:pt x="337" y="1809"/>
                        <a:pt x="310" y="1759"/>
                        <a:pt x="299" y="1705"/>
                      </a:cubicBezTo>
                      <a:cubicBezTo>
                        <a:pt x="287" y="1646"/>
                        <a:pt x="283" y="1580"/>
                        <a:pt x="283" y="1519"/>
                      </a:cubicBezTo>
                      <a:lnTo>
                        <a:pt x="283" y="621"/>
                      </a:lnTo>
                      <a:cubicBezTo>
                        <a:pt x="283" y="555"/>
                        <a:pt x="287" y="489"/>
                        <a:pt x="299" y="423"/>
                      </a:cubicBezTo>
                      <a:cubicBezTo>
                        <a:pt x="310" y="373"/>
                        <a:pt x="333" y="322"/>
                        <a:pt x="373" y="280"/>
                      </a:cubicBezTo>
                      <a:cubicBezTo>
                        <a:pt x="415" y="245"/>
                        <a:pt x="468" y="227"/>
                        <a:pt x="522" y="227"/>
                      </a:cubicBezTo>
                      <a:close/>
                      <a:moveTo>
                        <a:pt x="504" y="1"/>
                      </a:moveTo>
                      <a:cubicBezTo>
                        <a:pt x="406" y="1"/>
                        <a:pt x="309" y="28"/>
                        <a:pt x="226" y="79"/>
                      </a:cubicBezTo>
                      <a:cubicBezTo>
                        <a:pt x="148" y="133"/>
                        <a:pt x="90" y="206"/>
                        <a:pt x="55" y="296"/>
                      </a:cubicBezTo>
                      <a:cubicBezTo>
                        <a:pt x="20" y="396"/>
                        <a:pt x="1" y="505"/>
                        <a:pt x="5" y="617"/>
                      </a:cubicBezTo>
                      <a:lnTo>
                        <a:pt x="5" y="1519"/>
                      </a:lnTo>
                      <a:cubicBezTo>
                        <a:pt x="1" y="1627"/>
                        <a:pt x="20" y="1736"/>
                        <a:pt x="58" y="1836"/>
                      </a:cubicBezTo>
                      <a:cubicBezTo>
                        <a:pt x="90" y="1925"/>
                        <a:pt x="151" y="1999"/>
                        <a:pt x="229" y="2057"/>
                      </a:cubicBezTo>
                      <a:cubicBezTo>
                        <a:pt x="309" y="2108"/>
                        <a:pt x="406" y="2135"/>
                        <a:pt x="504" y="2135"/>
                      </a:cubicBezTo>
                      <a:cubicBezTo>
                        <a:pt x="510" y="2135"/>
                        <a:pt x="517" y="2134"/>
                        <a:pt x="523" y="2134"/>
                      </a:cubicBezTo>
                      <a:cubicBezTo>
                        <a:pt x="529" y="2134"/>
                        <a:pt x="535" y="2135"/>
                        <a:pt x="542" y="2135"/>
                      </a:cubicBezTo>
                      <a:cubicBezTo>
                        <a:pt x="637" y="2135"/>
                        <a:pt x="734" y="2108"/>
                        <a:pt x="814" y="2057"/>
                      </a:cubicBezTo>
                      <a:cubicBezTo>
                        <a:pt x="891" y="2002"/>
                        <a:pt x="949" y="1925"/>
                        <a:pt x="984" y="1840"/>
                      </a:cubicBezTo>
                      <a:cubicBezTo>
                        <a:pt x="1023" y="1736"/>
                        <a:pt x="1042" y="1627"/>
                        <a:pt x="1039" y="1519"/>
                      </a:cubicBezTo>
                      <a:lnTo>
                        <a:pt x="1039" y="621"/>
                      </a:lnTo>
                      <a:cubicBezTo>
                        <a:pt x="1042" y="508"/>
                        <a:pt x="1023" y="400"/>
                        <a:pt x="984" y="299"/>
                      </a:cubicBezTo>
                      <a:cubicBezTo>
                        <a:pt x="953" y="210"/>
                        <a:pt x="895" y="133"/>
                        <a:pt x="818" y="79"/>
                      </a:cubicBezTo>
                      <a:cubicBezTo>
                        <a:pt x="734" y="28"/>
                        <a:pt x="640" y="1"/>
                        <a:pt x="542" y="1"/>
                      </a:cubicBezTo>
                      <a:cubicBezTo>
                        <a:pt x="536" y="1"/>
                        <a:pt x="529" y="1"/>
                        <a:pt x="523" y="1"/>
                      </a:cubicBezTo>
                      <a:cubicBezTo>
                        <a:pt x="517" y="1"/>
                        <a:pt x="510" y="1"/>
                        <a:pt x="50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7" name="Google Shape;1597;p49"/>
                <p:cNvSpPr/>
                <p:nvPr/>
              </p:nvSpPr>
              <p:spPr>
                <a:xfrm>
                  <a:off x="3101950" y="7182275"/>
                  <a:ext cx="16000" cy="23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0" h="945" extrusionOk="0">
                      <a:moveTo>
                        <a:pt x="434" y="1"/>
                      </a:moveTo>
                      <a:cubicBezTo>
                        <a:pt x="408" y="35"/>
                        <a:pt x="372" y="66"/>
                        <a:pt x="334" y="94"/>
                      </a:cubicBezTo>
                      <a:cubicBezTo>
                        <a:pt x="299" y="117"/>
                        <a:pt x="260" y="140"/>
                        <a:pt x="222" y="155"/>
                      </a:cubicBezTo>
                      <a:cubicBezTo>
                        <a:pt x="183" y="175"/>
                        <a:pt x="140" y="187"/>
                        <a:pt x="102" y="201"/>
                      </a:cubicBezTo>
                      <a:lnTo>
                        <a:pt x="1" y="228"/>
                      </a:lnTo>
                      <a:lnTo>
                        <a:pt x="1" y="442"/>
                      </a:lnTo>
                      <a:lnTo>
                        <a:pt x="55" y="434"/>
                      </a:lnTo>
                      <a:lnTo>
                        <a:pt x="179" y="411"/>
                      </a:lnTo>
                      <a:lnTo>
                        <a:pt x="303" y="384"/>
                      </a:lnTo>
                      <a:lnTo>
                        <a:pt x="361" y="368"/>
                      </a:lnTo>
                      <a:lnTo>
                        <a:pt x="361" y="832"/>
                      </a:lnTo>
                      <a:lnTo>
                        <a:pt x="640" y="945"/>
                      </a:lnTo>
                      <a:lnTo>
                        <a:pt x="64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8" name="Google Shape;1598;p49"/>
                <p:cNvSpPr/>
                <p:nvPr/>
              </p:nvSpPr>
              <p:spPr>
                <a:xfrm>
                  <a:off x="2865825" y="6963925"/>
                  <a:ext cx="20225" cy="41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9" h="1646" extrusionOk="0">
                      <a:moveTo>
                        <a:pt x="264" y="1"/>
                      </a:moveTo>
                      <a:cubicBezTo>
                        <a:pt x="170" y="1"/>
                        <a:pt x="78" y="24"/>
                        <a:pt x="0" y="75"/>
                      </a:cubicBezTo>
                      <a:lnTo>
                        <a:pt x="108" y="318"/>
                      </a:lnTo>
                      <a:cubicBezTo>
                        <a:pt x="108" y="307"/>
                        <a:pt x="128" y="287"/>
                        <a:pt x="135" y="275"/>
                      </a:cubicBezTo>
                      <a:cubicBezTo>
                        <a:pt x="174" y="244"/>
                        <a:pt x="224" y="225"/>
                        <a:pt x="276" y="225"/>
                      </a:cubicBezTo>
                      <a:cubicBezTo>
                        <a:pt x="281" y="225"/>
                        <a:pt x="286" y="225"/>
                        <a:pt x="290" y="225"/>
                      </a:cubicBezTo>
                      <a:cubicBezTo>
                        <a:pt x="298" y="224"/>
                        <a:pt x="306" y="224"/>
                        <a:pt x="313" y="224"/>
                      </a:cubicBezTo>
                      <a:cubicBezTo>
                        <a:pt x="360" y="224"/>
                        <a:pt x="408" y="243"/>
                        <a:pt x="442" y="275"/>
                      </a:cubicBezTo>
                      <a:cubicBezTo>
                        <a:pt x="476" y="318"/>
                        <a:pt x="499" y="368"/>
                        <a:pt x="511" y="423"/>
                      </a:cubicBezTo>
                      <a:cubicBezTo>
                        <a:pt x="523" y="484"/>
                        <a:pt x="530" y="550"/>
                        <a:pt x="526" y="616"/>
                      </a:cubicBezTo>
                      <a:lnTo>
                        <a:pt x="526" y="1154"/>
                      </a:lnTo>
                      <a:cubicBezTo>
                        <a:pt x="615" y="1321"/>
                        <a:pt x="705" y="1483"/>
                        <a:pt x="798" y="1646"/>
                      </a:cubicBezTo>
                      <a:cubicBezTo>
                        <a:pt x="798" y="1604"/>
                        <a:pt x="809" y="1565"/>
                        <a:pt x="809" y="1522"/>
                      </a:cubicBezTo>
                      <a:lnTo>
                        <a:pt x="809" y="620"/>
                      </a:lnTo>
                      <a:cubicBezTo>
                        <a:pt x="809" y="508"/>
                        <a:pt x="790" y="400"/>
                        <a:pt x="751" y="299"/>
                      </a:cubicBezTo>
                      <a:cubicBezTo>
                        <a:pt x="720" y="210"/>
                        <a:pt x="662" y="132"/>
                        <a:pt x="585" y="75"/>
                      </a:cubicBezTo>
                      <a:cubicBezTo>
                        <a:pt x="503" y="24"/>
                        <a:pt x="412" y="1"/>
                        <a:pt x="316" y="1"/>
                      </a:cubicBezTo>
                      <a:cubicBezTo>
                        <a:pt x="308" y="1"/>
                        <a:pt x="299" y="1"/>
                        <a:pt x="290" y="1"/>
                      </a:cubicBezTo>
                      <a:cubicBezTo>
                        <a:pt x="282" y="1"/>
                        <a:pt x="273" y="1"/>
                        <a:pt x="26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9" name="Google Shape;1599;p49"/>
                <p:cNvSpPr/>
                <p:nvPr/>
              </p:nvSpPr>
              <p:spPr>
                <a:xfrm>
                  <a:off x="3665125" y="6891150"/>
                  <a:ext cx="16000" cy="52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0" h="2091" extrusionOk="0">
                      <a:moveTo>
                        <a:pt x="434" y="0"/>
                      </a:moveTo>
                      <a:cubicBezTo>
                        <a:pt x="407" y="36"/>
                        <a:pt x="372" y="66"/>
                        <a:pt x="338" y="90"/>
                      </a:cubicBezTo>
                      <a:cubicBezTo>
                        <a:pt x="302" y="117"/>
                        <a:pt x="263" y="136"/>
                        <a:pt x="222" y="156"/>
                      </a:cubicBezTo>
                      <a:cubicBezTo>
                        <a:pt x="179" y="171"/>
                        <a:pt x="140" y="186"/>
                        <a:pt x="101" y="198"/>
                      </a:cubicBezTo>
                      <a:lnTo>
                        <a:pt x="0" y="229"/>
                      </a:lnTo>
                      <a:lnTo>
                        <a:pt x="0" y="438"/>
                      </a:lnTo>
                      <a:lnTo>
                        <a:pt x="59" y="427"/>
                      </a:lnTo>
                      <a:lnTo>
                        <a:pt x="179" y="404"/>
                      </a:lnTo>
                      <a:lnTo>
                        <a:pt x="306" y="376"/>
                      </a:lnTo>
                      <a:cubicBezTo>
                        <a:pt x="326" y="372"/>
                        <a:pt x="345" y="368"/>
                        <a:pt x="365" y="361"/>
                      </a:cubicBezTo>
                      <a:lnTo>
                        <a:pt x="365" y="2091"/>
                      </a:lnTo>
                      <a:lnTo>
                        <a:pt x="640" y="2091"/>
                      </a:lnTo>
                      <a:lnTo>
                        <a:pt x="64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0" name="Google Shape;1600;p49"/>
                <p:cNvSpPr/>
                <p:nvPr/>
              </p:nvSpPr>
              <p:spPr>
                <a:xfrm>
                  <a:off x="3648375" y="6964325"/>
                  <a:ext cx="16100" cy="52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4" h="2103" extrusionOk="0">
                      <a:moveTo>
                        <a:pt x="434" y="0"/>
                      </a:moveTo>
                      <a:cubicBezTo>
                        <a:pt x="407" y="35"/>
                        <a:pt x="376" y="66"/>
                        <a:pt x="338" y="93"/>
                      </a:cubicBezTo>
                      <a:cubicBezTo>
                        <a:pt x="303" y="116"/>
                        <a:pt x="264" y="139"/>
                        <a:pt x="222" y="155"/>
                      </a:cubicBezTo>
                      <a:cubicBezTo>
                        <a:pt x="183" y="175"/>
                        <a:pt x="144" y="190"/>
                        <a:pt x="106" y="202"/>
                      </a:cubicBezTo>
                      <a:cubicBezTo>
                        <a:pt x="67" y="213"/>
                        <a:pt x="32" y="221"/>
                        <a:pt x="1" y="229"/>
                      </a:cubicBezTo>
                      <a:lnTo>
                        <a:pt x="1" y="438"/>
                      </a:lnTo>
                      <a:lnTo>
                        <a:pt x="59" y="438"/>
                      </a:lnTo>
                      <a:lnTo>
                        <a:pt x="183" y="415"/>
                      </a:lnTo>
                      <a:lnTo>
                        <a:pt x="311" y="388"/>
                      </a:lnTo>
                      <a:cubicBezTo>
                        <a:pt x="329" y="384"/>
                        <a:pt x="349" y="380"/>
                        <a:pt x="365" y="372"/>
                      </a:cubicBezTo>
                      <a:lnTo>
                        <a:pt x="365" y="2103"/>
                      </a:lnTo>
                      <a:lnTo>
                        <a:pt x="643" y="2103"/>
                      </a:lnTo>
                      <a:lnTo>
                        <a:pt x="64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1" name="Google Shape;1601;p49"/>
                <p:cNvSpPr/>
                <p:nvPr/>
              </p:nvSpPr>
              <p:spPr>
                <a:xfrm>
                  <a:off x="3690675" y="6891150"/>
                  <a:ext cx="16100" cy="52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4" h="2091" extrusionOk="0">
                      <a:moveTo>
                        <a:pt x="434" y="0"/>
                      </a:moveTo>
                      <a:cubicBezTo>
                        <a:pt x="407" y="36"/>
                        <a:pt x="372" y="66"/>
                        <a:pt x="338" y="90"/>
                      </a:cubicBezTo>
                      <a:cubicBezTo>
                        <a:pt x="302" y="117"/>
                        <a:pt x="263" y="136"/>
                        <a:pt x="222" y="156"/>
                      </a:cubicBezTo>
                      <a:cubicBezTo>
                        <a:pt x="183" y="171"/>
                        <a:pt x="144" y="186"/>
                        <a:pt x="105" y="198"/>
                      </a:cubicBezTo>
                      <a:lnTo>
                        <a:pt x="0" y="229"/>
                      </a:lnTo>
                      <a:lnTo>
                        <a:pt x="0" y="438"/>
                      </a:lnTo>
                      <a:lnTo>
                        <a:pt x="59" y="427"/>
                      </a:lnTo>
                      <a:lnTo>
                        <a:pt x="183" y="404"/>
                      </a:lnTo>
                      <a:lnTo>
                        <a:pt x="310" y="376"/>
                      </a:lnTo>
                      <a:cubicBezTo>
                        <a:pt x="329" y="372"/>
                        <a:pt x="349" y="368"/>
                        <a:pt x="365" y="361"/>
                      </a:cubicBezTo>
                      <a:lnTo>
                        <a:pt x="365" y="2091"/>
                      </a:lnTo>
                      <a:lnTo>
                        <a:pt x="643" y="2091"/>
                      </a:lnTo>
                      <a:lnTo>
                        <a:pt x="64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2" name="Google Shape;1602;p49"/>
                <p:cNvSpPr/>
                <p:nvPr/>
              </p:nvSpPr>
              <p:spPr>
                <a:xfrm>
                  <a:off x="3725825" y="6670850"/>
                  <a:ext cx="23825" cy="53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3" h="2140" extrusionOk="0">
                      <a:moveTo>
                        <a:pt x="488" y="1"/>
                      </a:moveTo>
                      <a:cubicBezTo>
                        <a:pt x="396" y="1"/>
                        <a:pt x="304" y="28"/>
                        <a:pt x="224" y="79"/>
                      </a:cubicBezTo>
                      <a:cubicBezTo>
                        <a:pt x="147" y="129"/>
                        <a:pt x="88" y="207"/>
                        <a:pt x="54" y="292"/>
                      </a:cubicBezTo>
                      <a:cubicBezTo>
                        <a:pt x="19" y="397"/>
                        <a:pt x="0" y="505"/>
                        <a:pt x="4" y="613"/>
                      </a:cubicBezTo>
                      <a:lnTo>
                        <a:pt x="4" y="1519"/>
                      </a:lnTo>
                      <a:cubicBezTo>
                        <a:pt x="0" y="1624"/>
                        <a:pt x="19" y="1732"/>
                        <a:pt x="58" y="1833"/>
                      </a:cubicBezTo>
                      <a:cubicBezTo>
                        <a:pt x="88" y="1926"/>
                        <a:pt x="151" y="2003"/>
                        <a:pt x="228" y="2062"/>
                      </a:cubicBezTo>
                      <a:cubicBezTo>
                        <a:pt x="319" y="2114"/>
                        <a:pt x="421" y="2140"/>
                        <a:pt x="522" y="2140"/>
                      </a:cubicBezTo>
                      <a:cubicBezTo>
                        <a:pt x="624" y="2140"/>
                        <a:pt x="726" y="2114"/>
                        <a:pt x="817" y="2062"/>
                      </a:cubicBezTo>
                      <a:cubicBezTo>
                        <a:pt x="874" y="2019"/>
                        <a:pt x="921" y="1960"/>
                        <a:pt x="952" y="1894"/>
                      </a:cubicBezTo>
                      <a:cubicBezTo>
                        <a:pt x="901" y="1476"/>
                        <a:pt x="840" y="1070"/>
                        <a:pt x="758" y="660"/>
                      </a:cubicBezTo>
                      <a:lnTo>
                        <a:pt x="758" y="1523"/>
                      </a:lnTo>
                      <a:cubicBezTo>
                        <a:pt x="758" y="1585"/>
                        <a:pt x="751" y="1647"/>
                        <a:pt x="739" y="1709"/>
                      </a:cubicBezTo>
                      <a:cubicBezTo>
                        <a:pt x="728" y="1763"/>
                        <a:pt x="704" y="1814"/>
                        <a:pt x="669" y="1853"/>
                      </a:cubicBezTo>
                      <a:cubicBezTo>
                        <a:pt x="627" y="1891"/>
                        <a:pt x="574" y="1910"/>
                        <a:pt x="521" y="1910"/>
                      </a:cubicBezTo>
                      <a:cubicBezTo>
                        <a:pt x="468" y="1910"/>
                        <a:pt x="416" y="1891"/>
                        <a:pt x="376" y="1853"/>
                      </a:cubicBezTo>
                      <a:cubicBezTo>
                        <a:pt x="336" y="1814"/>
                        <a:pt x="310" y="1763"/>
                        <a:pt x="297" y="1709"/>
                      </a:cubicBezTo>
                      <a:cubicBezTo>
                        <a:pt x="286" y="1647"/>
                        <a:pt x="283" y="1585"/>
                        <a:pt x="283" y="1523"/>
                      </a:cubicBezTo>
                      <a:lnTo>
                        <a:pt x="283" y="617"/>
                      </a:lnTo>
                      <a:cubicBezTo>
                        <a:pt x="283" y="552"/>
                        <a:pt x="286" y="486"/>
                        <a:pt x="297" y="424"/>
                      </a:cubicBezTo>
                      <a:cubicBezTo>
                        <a:pt x="310" y="370"/>
                        <a:pt x="333" y="320"/>
                        <a:pt x="372" y="281"/>
                      </a:cubicBezTo>
                      <a:cubicBezTo>
                        <a:pt x="414" y="244"/>
                        <a:pt x="467" y="226"/>
                        <a:pt x="521" y="226"/>
                      </a:cubicBezTo>
                      <a:cubicBezTo>
                        <a:pt x="575" y="226"/>
                        <a:pt x="629" y="244"/>
                        <a:pt x="674" y="281"/>
                      </a:cubicBezTo>
                      <a:lnTo>
                        <a:pt x="689" y="304"/>
                      </a:lnTo>
                      <a:cubicBezTo>
                        <a:pt x="669" y="207"/>
                        <a:pt x="651" y="106"/>
                        <a:pt x="627" y="13"/>
                      </a:cubicBezTo>
                      <a:cubicBezTo>
                        <a:pt x="592" y="6"/>
                        <a:pt x="558" y="2"/>
                        <a:pt x="522" y="2"/>
                      </a:cubicBezTo>
                      <a:cubicBezTo>
                        <a:pt x="511" y="1"/>
                        <a:pt x="500" y="1"/>
                        <a:pt x="48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3" name="Google Shape;1603;p49"/>
                <p:cNvSpPr/>
                <p:nvPr/>
              </p:nvSpPr>
              <p:spPr>
                <a:xfrm>
                  <a:off x="2841525" y="6891150"/>
                  <a:ext cx="16075" cy="52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3" h="2095" extrusionOk="0">
                      <a:moveTo>
                        <a:pt x="434" y="0"/>
                      </a:moveTo>
                      <a:cubicBezTo>
                        <a:pt x="407" y="36"/>
                        <a:pt x="376" y="66"/>
                        <a:pt x="341" y="90"/>
                      </a:cubicBezTo>
                      <a:cubicBezTo>
                        <a:pt x="303" y="117"/>
                        <a:pt x="264" y="136"/>
                        <a:pt x="221" y="156"/>
                      </a:cubicBezTo>
                      <a:lnTo>
                        <a:pt x="105" y="198"/>
                      </a:lnTo>
                      <a:lnTo>
                        <a:pt x="1" y="229"/>
                      </a:lnTo>
                      <a:lnTo>
                        <a:pt x="1" y="322"/>
                      </a:lnTo>
                      <a:lnTo>
                        <a:pt x="31" y="431"/>
                      </a:lnTo>
                      <a:lnTo>
                        <a:pt x="58" y="431"/>
                      </a:lnTo>
                      <a:lnTo>
                        <a:pt x="183" y="407"/>
                      </a:lnTo>
                      <a:lnTo>
                        <a:pt x="310" y="380"/>
                      </a:lnTo>
                      <a:cubicBezTo>
                        <a:pt x="329" y="376"/>
                        <a:pt x="349" y="372"/>
                        <a:pt x="368" y="365"/>
                      </a:cubicBezTo>
                      <a:lnTo>
                        <a:pt x="368" y="1483"/>
                      </a:lnTo>
                      <a:cubicBezTo>
                        <a:pt x="438" y="1689"/>
                        <a:pt x="515" y="1894"/>
                        <a:pt x="592" y="2095"/>
                      </a:cubicBezTo>
                      <a:lnTo>
                        <a:pt x="643" y="2095"/>
                      </a:lnTo>
                      <a:lnTo>
                        <a:pt x="64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4" name="Google Shape;1604;p49"/>
                <p:cNvSpPr/>
                <p:nvPr/>
              </p:nvSpPr>
              <p:spPr>
                <a:xfrm>
                  <a:off x="3597275" y="7037575"/>
                  <a:ext cx="16000" cy="52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0" h="2104" extrusionOk="0">
                      <a:moveTo>
                        <a:pt x="431" y="1"/>
                      </a:moveTo>
                      <a:cubicBezTo>
                        <a:pt x="407" y="36"/>
                        <a:pt x="372" y="66"/>
                        <a:pt x="338" y="90"/>
                      </a:cubicBezTo>
                      <a:cubicBezTo>
                        <a:pt x="299" y="117"/>
                        <a:pt x="260" y="136"/>
                        <a:pt x="222" y="156"/>
                      </a:cubicBezTo>
                      <a:cubicBezTo>
                        <a:pt x="183" y="171"/>
                        <a:pt x="140" y="186"/>
                        <a:pt x="102" y="198"/>
                      </a:cubicBezTo>
                      <a:cubicBezTo>
                        <a:pt x="63" y="214"/>
                        <a:pt x="27" y="222"/>
                        <a:pt x="1" y="229"/>
                      </a:cubicBezTo>
                      <a:lnTo>
                        <a:pt x="1" y="438"/>
                      </a:lnTo>
                      <a:lnTo>
                        <a:pt x="55" y="438"/>
                      </a:lnTo>
                      <a:lnTo>
                        <a:pt x="183" y="415"/>
                      </a:lnTo>
                      <a:lnTo>
                        <a:pt x="306" y="388"/>
                      </a:lnTo>
                      <a:lnTo>
                        <a:pt x="365" y="372"/>
                      </a:lnTo>
                      <a:lnTo>
                        <a:pt x="365" y="2103"/>
                      </a:lnTo>
                      <a:lnTo>
                        <a:pt x="640" y="2103"/>
                      </a:lnTo>
                      <a:lnTo>
                        <a:pt x="64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5" name="Google Shape;1605;p49"/>
                <p:cNvSpPr/>
                <p:nvPr/>
              </p:nvSpPr>
              <p:spPr>
                <a:xfrm>
                  <a:off x="3312375" y="7182275"/>
                  <a:ext cx="15975" cy="52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9" h="2099" extrusionOk="0">
                      <a:moveTo>
                        <a:pt x="430" y="1"/>
                      </a:moveTo>
                      <a:cubicBezTo>
                        <a:pt x="403" y="35"/>
                        <a:pt x="372" y="66"/>
                        <a:pt x="333" y="94"/>
                      </a:cubicBezTo>
                      <a:cubicBezTo>
                        <a:pt x="298" y="117"/>
                        <a:pt x="259" y="140"/>
                        <a:pt x="220" y="155"/>
                      </a:cubicBezTo>
                      <a:cubicBezTo>
                        <a:pt x="181" y="175"/>
                        <a:pt x="140" y="187"/>
                        <a:pt x="101" y="201"/>
                      </a:cubicBezTo>
                      <a:lnTo>
                        <a:pt x="0" y="228"/>
                      </a:lnTo>
                      <a:lnTo>
                        <a:pt x="0" y="442"/>
                      </a:lnTo>
                      <a:lnTo>
                        <a:pt x="54" y="434"/>
                      </a:lnTo>
                      <a:lnTo>
                        <a:pt x="178" y="411"/>
                      </a:lnTo>
                      <a:lnTo>
                        <a:pt x="306" y="384"/>
                      </a:lnTo>
                      <a:lnTo>
                        <a:pt x="364" y="368"/>
                      </a:lnTo>
                      <a:lnTo>
                        <a:pt x="364" y="2099"/>
                      </a:lnTo>
                      <a:lnTo>
                        <a:pt x="639" y="2099"/>
                      </a:lnTo>
                      <a:lnTo>
                        <a:pt x="63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6" name="Google Shape;1606;p49"/>
                <p:cNvSpPr/>
                <p:nvPr/>
              </p:nvSpPr>
              <p:spPr>
                <a:xfrm>
                  <a:off x="3271150" y="6964325"/>
                  <a:ext cx="15975" cy="52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9" h="2103" extrusionOk="0">
                      <a:moveTo>
                        <a:pt x="429" y="0"/>
                      </a:moveTo>
                      <a:cubicBezTo>
                        <a:pt x="402" y="35"/>
                        <a:pt x="372" y="66"/>
                        <a:pt x="336" y="93"/>
                      </a:cubicBezTo>
                      <a:cubicBezTo>
                        <a:pt x="302" y="116"/>
                        <a:pt x="259" y="139"/>
                        <a:pt x="220" y="155"/>
                      </a:cubicBezTo>
                      <a:cubicBezTo>
                        <a:pt x="181" y="175"/>
                        <a:pt x="143" y="190"/>
                        <a:pt x="100" y="202"/>
                      </a:cubicBezTo>
                      <a:cubicBezTo>
                        <a:pt x="61" y="213"/>
                        <a:pt x="27" y="221"/>
                        <a:pt x="0" y="229"/>
                      </a:cubicBezTo>
                      <a:lnTo>
                        <a:pt x="0" y="438"/>
                      </a:lnTo>
                      <a:lnTo>
                        <a:pt x="54" y="438"/>
                      </a:lnTo>
                      <a:lnTo>
                        <a:pt x="178" y="415"/>
                      </a:lnTo>
                      <a:lnTo>
                        <a:pt x="306" y="388"/>
                      </a:lnTo>
                      <a:cubicBezTo>
                        <a:pt x="325" y="388"/>
                        <a:pt x="344" y="380"/>
                        <a:pt x="363" y="372"/>
                      </a:cubicBezTo>
                      <a:lnTo>
                        <a:pt x="363" y="2103"/>
                      </a:lnTo>
                      <a:lnTo>
                        <a:pt x="638" y="2094"/>
                      </a:lnTo>
                      <a:lnTo>
                        <a:pt x="63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7" name="Google Shape;1607;p49"/>
                <p:cNvSpPr/>
                <p:nvPr/>
              </p:nvSpPr>
              <p:spPr>
                <a:xfrm>
                  <a:off x="3622825" y="7037775"/>
                  <a:ext cx="16100" cy="49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4" h="1972" extrusionOk="0">
                      <a:moveTo>
                        <a:pt x="434" y="1"/>
                      </a:moveTo>
                      <a:cubicBezTo>
                        <a:pt x="407" y="32"/>
                        <a:pt x="376" y="62"/>
                        <a:pt x="338" y="82"/>
                      </a:cubicBezTo>
                      <a:cubicBezTo>
                        <a:pt x="303" y="109"/>
                        <a:pt x="264" y="128"/>
                        <a:pt x="222" y="148"/>
                      </a:cubicBezTo>
                      <a:cubicBezTo>
                        <a:pt x="183" y="163"/>
                        <a:pt x="144" y="178"/>
                        <a:pt x="102" y="190"/>
                      </a:cubicBezTo>
                      <a:cubicBezTo>
                        <a:pt x="63" y="206"/>
                        <a:pt x="32" y="214"/>
                        <a:pt x="1" y="221"/>
                      </a:cubicBezTo>
                      <a:lnTo>
                        <a:pt x="1" y="430"/>
                      </a:lnTo>
                      <a:lnTo>
                        <a:pt x="59" y="430"/>
                      </a:lnTo>
                      <a:lnTo>
                        <a:pt x="183" y="407"/>
                      </a:lnTo>
                      <a:lnTo>
                        <a:pt x="306" y="380"/>
                      </a:lnTo>
                      <a:lnTo>
                        <a:pt x="365" y="364"/>
                      </a:lnTo>
                      <a:lnTo>
                        <a:pt x="365" y="1971"/>
                      </a:lnTo>
                      <a:lnTo>
                        <a:pt x="643" y="1661"/>
                      </a:lnTo>
                      <a:lnTo>
                        <a:pt x="64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8" name="Google Shape;1608;p49"/>
                <p:cNvSpPr/>
                <p:nvPr/>
              </p:nvSpPr>
              <p:spPr>
                <a:xfrm>
                  <a:off x="3253225" y="7182275"/>
                  <a:ext cx="16075" cy="52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3" h="2099" extrusionOk="0">
                      <a:moveTo>
                        <a:pt x="438" y="1"/>
                      </a:moveTo>
                      <a:cubicBezTo>
                        <a:pt x="411" y="35"/>
                        <a:pt x="376" y="66"/>
                        <a:pt x="337" y="94"/>
                      </a:cubicBezTo>
                      <a:cubicBezTo>
                        <a:pt x="303" y="117"/>
                        <a:pt x="264" y="140"/>
                        <a:pt x="221" y="155"/>
                      </a:cubicBezTo>
                      <a:cubicBezTo>
                        <a:pt x="183" y="175"/>
                        <a:pt x="144" y="187"/>
                        <a:pt x="101" y="201"/>
                      </a:cubicBezTo>
                      <a:lnTo>
                        <a:pt x="1" y="228"/>
                      </a:lnTo>
                      <a:lnTo>
                        <a:pt x="1" y="442"/>
                      </a:lnTo>
                      <a:lnTo>
                        <a:pt x="58" y="434"/>
                      </a:lnTo>
                      <a:lnTo>
                        <a:pt x="183" y="411"/>
                      </a:lnTo>
                      <a:lnTo>
                        <a:pt x="306" y="384"/>
                      </a:lnTo>
                      <a:lnTo>
                        <a:pt x="369" y="368"/>
                      </a:lnTo>
                      <a:lnTo>
                        <a:pt x="369" y="2099"/>
                      </a:lnTo>
                      <a:lnTo>
                        <a:pt x="643" y="2099"/>
                      </a:lnTo>
                      <a:lnTo>
                        <a:pt x="64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9" name="Google Shape;1609;p49"/>
                <p:cNvSpPr/>
                <p:nvPr/>
              </p:nvSpPr>
              <p:spPr>
                <a:xfrm>
                  <a:off x="3404700" y="7109875"/>
                  <a:ext cx="15975" cy="52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9" h="2095" extrusionOk="0">
                      <a:moveTo>
                        <a:pt x="433" y="1"/>
                      </a:moveTo>
                      <a:cubicBezTo>
                        <a:pt x="406" y="40"/>
                        <a:pt x="372" y="70"/>
                        <a:pt x="337" y="94"/>
                      </a:cubicBezTo>
                      <a:cubicBezTo>
                        <a:pt x="298" y="121"/>
                        <a:pt x="260" y="140"/>
                        <a:pt x="221" y="160"/>
                      </a:cubicBezTo>
                      <a:cubicBezTo>
                        <a:pt x="182" y="175"/>
                        <a:pt x="140" y="190"/>
                        <a:pt x="101" y="202"/>
                      </a:cubicBezTo>
                      <a:lnTo>
                        <a:pt x="0" y="229"/>
                      </a:lnTo>
                      <a:lnTo>
                        <a:pt x="0" y="438"/>
                      </a:lnTo>
                      <a:lnTo>
                        <a:pt x="54" y="430"/>
                      </a:lnTo>
                      <a:lnTo>
                        <a:pt x="178" y="407"/>
                      </a:lnTo>
                      <a:lnTo>
                        <a:pt x="302" y="380"/>
                      </a:lnTo>
                      <a:lnTo>
                        <a:pt x="364" y="365"/>
                      </a:lnTo>
                      <a:lnTo>
                        <a:pt x="364" y="2095"/>
                      </a:lnTo>
                      <a:lnTo>
                        <a:pt x="639" y="2095"/>
                      </a:lnTo>
                      <a:lnTo>
                        <a:pt x="63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0" name="Google Shape;1610;p49"/>
                <p:cNvSpPr/>
                <p:nvPr/>
              </p:nvSpPr>
              <p:spPr>
                <a:xfrm>
                  <a:off x="3583350" y="6963925"/>
                  <a:ext cx="26050" cy="53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2" h="2131" extrusionOk="0">
                      <a:moveTo>
                        <a:pt x="536" y="217"/>
                      </a:moveTo>
                      <a:cubicBezTo>
                        <a:pt x="586" y="217"/>
                        <a:pt x="639" y="237"/>
                        <a:pt x="674" y="272"/>
                      </a:cubicBezTo>
                      <a:cubicBezTo>
                        <a:pt x="709" y="311"/>
                        <a:pt x="736" y="361"/>
                        <a:pt x="743" y="415"/>
                      </a:cubicBezTo>
                      <a:cubicBezTo>
                        <a:pt x="755" y="481"/>
                        <a:pt x="763" y="547"/>
                        <a:pt x="763" y="613"/>
                      </a:cubicBezTo>
                      <a:lnTo>
                        <a:pt x="763" y="1518"/>
                      </a:lnTo>
                      <a:cubicBezTo>
                        <a:pt x="763" y="1581"/>
                        <a:pt x="755" y="1642"/>
                        <a:pt x="743" y="1704"/>
                      </a:cubicBezTo>
                      <a:cubicBezTo>
                        <a:pt x="732" y="1758"/>
                        <a:pt x="705" y="1808"/>
                        <a:pt x="670" y="1851"/>
                      </a:cubicBezTo>
                      <a:cubicBezTo>
                        <a:pt x="634" y="1887"/>
                        <a:pt x="586" y="1906"/>
                        <a:pt x="536" y="1906"/>
                      </a:cubicBezTo>
                      <a:cubicBezTo>
                        <a:pt x="532" y="1906"/>
                        <a:pt x="528" y="1906"/>
                        <a:pt x="523" y="1906"/>
                      </a:cubicBezTo>
                      <a:cubicBezTo>
                        <a:pt x="519" y="1906"/>
                        <a:pt x="514" y="1906"/>
                        <a:pt x="510" y="1906"/>
                      </a:cubicBezTo>
                      <a:cubicBezTo>
                        <a:pt x="460" y="1906"/>
                        <a:pt x="411" y="1887"/>
                        <a:pt x="375" y="1851"/>
                      </a:cubicBezTo>
                      <a:cubicBezTo>
                        <a:pt x="337" y="1808"/>
                        <a:pt x="314" y="1758"/>
                        <a:pt x="302" y="1704"/>
                      </a:cubicBezTo>
                      <a:cubicBezTo>
                        <a:pt x="291" y="1642"/>
                        <a:pt x="283" y="1581"/>
                        <a:pt x="283" y="1518"/>
                      </a:cubicBezTo>
                      <a:lnTo>
                        <a:pt x="283" y="613"/>
                      </a:lnTo>
                      <a:cubicBezTo>
                        <a:pt x="283" y="547"/>
                        <a:pt x="287" y="481"/>
                        <a:pt x="302" y="415"/>
                      </a:cubicBezTo>
                      <a:cubicBezTo>
                        <a:pt x="310" y="361"/>
                        <a:pt x="334" y="311"/>
                        <a:pt x="372" y="272"/>
                      </a:cubicBezTo>
                      <a:cubicBezTo>
                        <a:pt x="408" y="237"/>
                        <a:pt x="459" y="217"/>
                        <a:pt x="510" y="217"/>
                      </a:cubicBezTo>
                      <a:cubicBezTo>
                        <a:pt x="514" y="217"/>
                        <a:pt x="519" y="217"/>
                        <a:pt x="523" y="218"/>
                      </a:cubicBezTo>
                      <a:cubicBezTo>
                        <a:pt x="528" y="217"/>
                        <a:pt x="532" y="217"/>
                        <a:pt x="536" y="217"/>
                      </a:cubicBezTo>
                      <a:close/>
                      <a:moveTo>
                        <a:pt x="549" y="1"/>
                      </a:moveTo>
                      <a:cubicBezTo>
                        <a:pt x="540" y="1"/>
                        <a:pt x="532" y="1"/>
                        <a:pt x="523" y="1"/>
                      </a:cubicBezTo>
                      <a:cubicBezTo>
                        <a:pt x="516" y="1"/>
                        <a:pt x="508" y="1"/>
                        <a:pt x="500" y="1"/>
                      </a:cubicBezTo>
                      <a:cubicBezTo>
                        <a:pt x="404" y="1"/>
                        <a:pt x="311" y="28"/>
                        <a:pt x="225" y="75"/>
                      </a:cubicBezTo>
                      <a:cubicBezTo>
                        <a:pt x="152" y="129"/>
                        <a:pt x="89" y="206"/>
                        <a:pt x="59" y="291"/>
                      </a:cubicBezTo>
                      <a:cubicBezTo>
                        <a:pt x="20" y="396"/>
                        <a:pt x="0" y="504"/>
                        <a:pt x="4" y="613"/>
                      </a:cubicBezTo>
                      <a:lnTo>
                        <a:pt x="4" y="1515"/>
                      </a:lnTo>
                      <a:cubicBezTo>
                        <a:pt x="4" y="1623"/>
                        <a:pt x="20" y="1731"/>
                        <a:pt x="59" y="1836"/>
                      </a:cubicBezTo>
                      <a:cubicBezTo>
                        <a:pt x="93" y="1921"/>
                        <a:pt x="152" y="1999"/>
                        <a:pt x="229" y="2053"/>
                      </a:cubicBezTo>
                      <a:cubicBezTo>
                        <a:pt x="320" y="2105"/>
                        <a:pt x="421" y="2131"/>
                        <a:pt x="523" y="2131"/>
                      </a:cubicBezTo>
                      <a:cubicBezTo>
                        <a:pt x="625" y="2131"/>
                        <a:pt x="726" y="2105"/>
                        <a:pt x="817" y="2053"/>
                      </a:cubicBezTo>
                      <a:cubicBezTo>
                        <a:pt x="895" y="1999"/>
                        <a:pt x="952" y="1925"/>
                        <a:pt x="984" y="1836"/>
                      </a:cubicBezTo>
                      <a:cubicBezTo>
                        <a:pt x="1022" y="1735"/>
                        <a:pt x="1042" y="1627"/>
                        <a:pt x="1042" y="1515"/>
                      </a:cubicBezTo>
                      <a:lnTo>
                        <a:pt x="1042" y="613"/>
                      </a:lnTo>
                      <a:cubicBezTo>
                        <a:pt x="1042" y="504"/>
                        <a:pt x="1022" y="396"/>
                        <a:pt x="988" y="291"/>
                      </a:cubicBezTo>
                      <a:cubicBezTo>
                        <a:pt x="952" y="206"/>
                        <a:pt x="895" y="129"/>
                        <a:pt x="817" y="75"/>
                      </a:cubicBezTo>
                      <a:cubicBezTo>
                        <a:pt x="736" y="24"/>
                        <a:pt x="644" y="1"/>
                        <a:pt x="54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1" name="Google Shape;1611;p49"/>
                <p:cNvSpPr/>
                <p:nvPr/>
              </p:nvSpPr>
              <p:spPr>
                <a:xfrm>
                  <a:off x="3373125" y="7181850"/>
                  <a:ext cx="26075" cy="48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3" h="1934" extrusionOk="0">
                      <a:moveTo>
                        <a:pt x="490" y="1"/>
                      </a:moveTo>
                      <a:cubicBezTo>
                        <a:pt x="396" y="1"/>
                        <a:pt x="305" y="28"/>
                        <a:pt x="226" y="79"/>
                      </a:cubicBezTo>
                      <a:cubicBezTo>
                        <a:pt x="149" y="129"/>
                        <a:pt x="90" y="207"/>
                        <a:pt x="56" y="292"/>
                      </a:cubicBezTo>
                      <a:cubicBezTo>
                        <a:pt x="20" y="397"/>
                        <a:pt x="1" y="506"/>
                        <a:pt x="4" y="613"/>
                      </a:cubicBezTo>
                      <a:lnTo>
                        <a:pt x="4" y="1519"/>
                      </a:lnTo>
                      <a:cubicBezTo>
                        <a:pt x="1" y="1624"/>
                        <a:pt x="20" y="1732"/>
                        <a:pt x="59" y="1833"/>
                      </a:cubicBezTo>
                      <a:cubicBezTo>
                        <a:pt x="74" y="1868"/>
                        <a:pt x="94" y="1903"/>
                        <a:pt x="113" y="1934"/>
                      </a:cubicBezTo>
                      <a:cubicBezTo>
                        <a:pt x="214" y="1914"/>
                        <a:pt x="311" y="1895"/>
                        <a:pt x="408" y="1871"/>
                      </a:cubicBezTo>
                      <a:cubicBezTo>
                        <a:pt x="396" y="1868"/>
                        <a:pt x="384" y="1860"/>
                        <a:pt x="376" y="1848"/>
                      </a:cubicBezTo>
                      <a:cubicBezTo>
                        <a:pt x="338" y="1810"/>
                        <a:pt x="315" y="1760"/>
                        <a:pt x="303" y="1705"/>
                      </a:cubicBezTo>
                      <a:cubicBezTo>
                        <a:pt x="292" y="1644"/>
                        <a:pt x="283" y="1581"/>
                        <a:pt x="283" y="1519"/>
                      </a:cubicBezTo>
                      <a:lnTo>
                        <a:pt x="283" y="613"/>
                      </a:lnTo>
                      <a:cubicBezTo>
                        <a:pt x="283" y="547"/>
                        <a:pt x="288" y="482"/>
                        <a:pt x="303" y="420"/>
                      </a:cubicBezTo>
                      <a:cubicBezTo>
                        <a:pt x="311" y="366"/>
                        <a:pt x="334" y="315"/>
                        <a:pt x="372" y="277"/>
                      </a:cubicBezTo>
                      <a:cubicBezTo>
                        <a:pt x="415" y="240"/>
                        <a:pt x="468" y="222"/>
                        <a:pt x="522" y="222"/>
                      </a:cubicBezTo>
                      <a:cubicBezTo>
                        <a:pt x="576" y="222"/>
                        <a:pt x="630" y="240"/>
                        <a:pt x="674" y="277"/>
                      </a:cubicBezTo>
                      <a:cubicBezTo>
                        <a:pt x="710" y="315"/>
                        <a:pt x="733" y="366"/>
                        <a:pt x="744" y="420"/>
                      </a:cubicBezTo>
                      <a:cubicBezTo>
                        <a:pt x="756" y="482"/>
                        <a:pt x="760" y="547"/>
                        <a:pt x="760" y="613"/>
                      </a:cubicBezTo>
                      <a:lnTo>
                        <a:pt x="760" y="1519"/>
                      </a:lnTo>
                      <a:cubicBezTo>
                        <a:pt x="760" y="1581"/>
                        <a:pt x="756" y="1644"/>
                        <a:pt x="740" y="1705"/>
                      </a:cubicBezTo>
                      <a:cubicBezTo>
                        <a:pt x="733" y="1744"/>
                        <a:pt x="717" y="1778"/>
                        <a:pt x="694" y="1814"/>
                      </a:cubicBezTo>
                      <a:lnTo>
                        <a:pt x="1012" y="1740"/>
                      </a:lnTo>
                      <a:cubicBezTo>
                        <a:pt x="1031" y="1667"/>
                        <a:pt x="1039" y="1593"/>
                        <a:pt x="1039" y="1519"/>
                      </a:cubicBezTo>
                      <a:lnTo>
                        <a:pt x="1039" y="613"/>
                      </a:lnTo>
                      <a:cubicBezTo>
                        <a:pt x="1042" y="506"/>
                        <a:pt x="1023" y="397"/>
                        <a:pt x="985" y="292"/>
                      </a:cubicBezTo>
                      <a:cubicBezTo>
                        <a:pt x="953" y="207"/>
                        <a:pt x="895" y="129"/>
                        <a:pt x="817" y="79"/>
                      </a:cubicBezTo>
                      <a:cubicBezTo>
                        <a:pt x="739" y="28"/>
                        <a:pt x="650" y="1"/>
                        <a:pt x="558" y="1"/>
                      </a:cubicBezTo>
                      <a:cubicBezTo>
                        <a:pt x="546" y="1"/>
                        <a:pt x="535" y="1"/>
                        <a:pt x="524" y="2"/>
                      </a:cubicBezTo>
                      <a:cubicBezTo>
                        <a:pt x="512" y="1"/>
                        <a:pt x="501" y="1"/>
                        <a:pt x="49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2" name="Google Shape;1612;p49"/>
                <p:cNvSpPr/>
                <p:nvPr/>
              </p:nvSpPr>
              <p:spPr>
                <a:xfrm>
                  <a:off x="3432175" y="7181875"/>
                  <a:ext cx="25975" cy="33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9" h="1356" extrusionOk="0">
                      <a:moveTo>
                        <a:pt x="517" y="0"/>
                      </a:moveTo>
                      <a:cubicBezTo>
                        <a:pt x="417" y="0"/>
                        <a:pt x="316" y="26"/>
                        <a:pt x="225" y="78"/>
                      </a:cubicBezTo>
                      <a:cubicBezTo>
                        <a:pt x="147" y="128"/>
                        <a:pt x="90" y="206"/>
                        <a:pt x="54" y="291"/>
                      </a:cubicBezTo>
                      <a:cubicBezTo>
                        <a:pt x="16" y="396"/>
                        <a:pt x="1" y="505"/>
                        <a:pt x="1" y="612"/>
                      </a:cubicBezTo>
                      <a:lnTo>
                        <a:pt x="1" y="1356"/>
                      </a:lnTo>
                      <a:lnTo>
                        <a:pt x="279" y="1266"/>
                      </a:lnTo>
                      <a:lnTo>
                        <a:pt x="279" y="612"/>
                      </a:lnTo>
                      <a:cubicBezTo>
                        <a:pt x="279" y="546"/>
                        <a:pt x="283" y="481"/>
                        <a:pt x="299" y="419"/>
                      </a:cubicBezTo>
                      <a:cubicBezTo>
                        <a:pt x="306" y="365"/>
                        <a:pt x="333" y="314"/>
                        <a:pt x="368" y="276"/>
                      </a:cubicBezTo>
                      <a:cubicBezTo>
                        <a:pt x="403" y="240"/>
                        <a:pt x="456" y="221"/>
                        <a:pt x="506" y="221"/>
                      </a:cubicBezTo>
                      <a:cubicBezTo>
                        <a:pt x="510" y="221"/>
                        <a:pt x="515" y="221"/>
                        <a:pt x="519" y="221"/>
                      </a:cubicBezTo>
                      <a:cubicBezTo>
                        <a:pt x="526" y="220"/>
                        <a:pt x="534" y="220"/>
                        <a:pt x="541" y="220"/>
                      </a:cubicBezTo>
                      <a:cubicBezTo>
                        <a:pt x="591" y="220"/>
                        <a:pt x="636" y="242"/>
                        <a:pt x="670" y="276"/>
                      </a:cubicBezTo>
                      <a:cubicBezTo>
                        <a:pt x="709" y="314"/>
                        <a:pt x="732" y="365"/>
                        <a:pt x="740" y="419"/>
                      </a:cubicBezTo>
                      <a:cubicBezTo>
                        <a:pt x="751" y="481"/>
                        <a:pt x="760" y="546"/>
                        <a:pt x="760" y="612"/>
                      </a:cubicBezTo>
                      <a:lnTo>
                        <a:pt x="760" y="1093"/>
                      </a:lnTo>
                      <a:lnTo>
                        <a:pt x="1038" y="988"/>
                      </a:lnTo>
                      <a:lnTo>
                        <a:pt x="1038" y="612"/>
                      </a:lnTo>
                      <a:cubicBezTo>
                        <a:pt x="1038" y="505"/>
                        <a:pt x="1023" y="396"/>
                        <a:pt x="984" y="291"/>
                      </a:cubicBezTo>
                      <a:cubicBezTo>
                        <a:pt x="949" y="203"/>
                        <a:pt x="891" y="128"/>
                        <a:pt x="810" y="78"/>
                      </a:cubicBezTo>
                      <a:cubicBezTo>
                        <a:pt x="719" y="26"/>
                        <a:pt x="618" y="0"/>
                        <a:pt x="51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3" name="Google Shape;1613;p49"/>
                <p:cNvSpPr/>
                <p:nvPr/>
              </p:nvSpPr>
              <p:spPr>
                <a:xfrm>
                  <a:off x="2918550" y="6891150"/>
                  <a:ext cx="16000" cy="52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0" h="2091" extrusionOk="0">
                      <a:moveTo>
                        <a:pt x="431" y="0"/>
                      </a:moveTo>
                      <a:cubicBezTo>
                        <a:pt x="404" y="36"/>
                        <a:pt x="372" y="66"/>
                        <a:pt x="338" y="90"/>
                      </a:cubicBezTo>
                      <a:cubicBezTo>
                        <a:pt x="299" y="117"/>
                        <a:pt x="261" y="136"/>
                        <a:pt x="222" y="156"/>
                      </a:cubicBezTo>
                      <a:cubicBezTo>
                        <a:pt x="179" y="171"/>
                        <a:pt x="140" y="186"/>
                        <a:pt x="102" y="198"/>
                      </a:cubicBezTo>
                      <a:lnTo>
                        <a:pt x="0" y="229"/>
                      </a:lnTo>
                      <a:lnTo>
                        <a:pt x="0" y="438"/>
                      </a:lnTo>
                      <a:lnTo>
                        <a:pt x="55" y="427"/>
                      </a:lnTo>
                      <a:lnTo>
                        <a:pt x="179" y="404"/>
                      </a:lnTo>
                      <a:lnTo>
                        <a:pt x="307" y="376"/>
                      </a:lnTo>
                      <a:cubicBezTo>
                        <a:pt x="326" y="372"/>
                        <a:pt x="345" y="368"/>
                        <a:pt x="361" y="361"/>
                      </a:cubicBezTo>
                      <a:lnTo>
                        <a:pt x="361" y="2091"/>
                      </a:lnTo>
                      <a:lnTo>
                        <a:pt x="640" y="2091"/>
                      </a:lnTo>
                      <a:lnTo>
                        <a:pt x="64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4" name="Google Shape;1614;p49"/>
                <p:cNvSpPr/>
                <p:nvPr/>
              </p:nvSpPr>
              <p:spPr>
                <a:xfrm>
                  <a:off x="3465550" y="7181875"/>
                  <a:ext cx="25400" cy="21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6" h="868" extrusionOk="0">
                      <a:moveTo>
                        <a:pt x="518" y="0"/>
                      </a:moveTo>
                      <a:cubicBezTo>
                        <a:pt x="417" y="0"/>
                        <a:pt x="317" y="26"/>
                        <a:pt x="225" y="78"/>
                      </a:cubicBezTo>
                      <a:cubicBezTo>
                        <a:pt x="148" y="128"/>
                        <a:pt x="90" y="206"/>
                        <a:pt x="55" y="291"/>
                      </a:cubicBezTo>
                      <a:cubicBezTo>
                        <a:pt x="16" y="396"/>
                        <a:pt x="1" y="505"/>
                        <a:pt x="1" y="612"/>
                      </a:cubicBezTo>
                      <a:lnTo>
                        <a:pt x="1" y="868"/>
                      </a:lnTo>
                      <a:lnTo>
                        <a:pt x="279" y="748"/>
                      </a:lnTo>
                      <a:lnTo>
                        <a:pt x="279" y="612"/>
                      </a:lnTo>
                      <a:cubicBezTo>
                        <a:pt x="279" y="546"/>
                        <a:pt x="288" y="481"/>
                        <a:pt x="299" y="419"/>
                      </a:cubicBezTo>
                      <a:cubicBezTo>
                        <a:pt x="311" y="365"/>
                        <a:pt x="334" y="314"/>
                        <a:pt x="369" y="276"/>
                      </a:cubicBezTo>
                      <a:cubicBezTo>
                        <a:pt x="404" y="240"/>
                        <a:pt x="456" y="221"/>
                        <a:pt x="507" y="221"/>
                      </a:cubicBezTo>
                      <a:cubicBezTo>
                        <a:pt x="511" y="221"/>
                        <a:pt x="516" y="221"/>
                        <a:pt x="520" y="221"/>
                      </a:cubicBezTo>
                      <a:cubicBezTo>
                        <a:pt x="527" y="220"/>
                        <a:pt x="534" y="220"/>
                        <a:pt x="541" y="220"/>
                      </a:cubicBezTo>
                      <a:cubicBezTo>
                        <a:pt x="591" y="220"/>
                        <a:pt x="638" y="242"/>
                        <a:pt x="674" y="276"/>
                      </a:cubicBezTo>
                      <a:cubicBezTo>
                        <a:pt x="710" y="314"/>
                        <a:pt x="733" y="365"/>
                        <a:pt x="740" y="419"/>
                      </a:cubicBezTo>
                      <a:cubicBezTo>
                        <a:pt x="749" y="458"/>
                        <a:pt x="752" y="496"/>
                        <a:pt x="752" y="535"/>
                      </a:cubicBezTo>
                      <a:lnTo>
                        <a:pt x="1015" y="412"/>
                      </a:lnTo>
                      <a:cubicBezTo>
                        <a:pt x="1011" y="369"/>
                        <a:pt x="999" y="326"/>
                        <a:pt x="985" y="287"/>
                      </a:cubicBezTo>
                      <a:cubicBezTo>
                        <a:pt x="949" y="203"/>
                        <a:pt x="888" y="128"/>
                        <a:pt x="810" y="78"/>
                      </a:cubicBezTo>
                      <a:cubicBezTo>
                        <a:pt x="719" y="26"/>
                        <a:pt x="618" y="0"/>
                        <a:pt x="51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5" name="Google Shape;1615;p49"/>
                <p:cNvSpPr/>
                <p:nvPr/>
              </p:nvSpPr>
              <p:spPr>
                <a:xfrm>
                  <a:off x="3675975" y="6963975"/>
                  <a:ext cx="26050" cy="52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2" h="2109" extrusionOk="0">
                      <a:moveTo>
                        <a:pt x="521" y="0"/>
                      </a:moveTo>
                      <a:cubicBezTo>
                        <a:pt x="420" y="0"/>
                        <a:pt x="319" y="24"/>
                        <a:pt x="229" y="73"/>
                      </a:cubicBezTo>
                      <a:cubicBezTo>
                        <a:pt x="151" y="127"/>
                        <a:pt x="93" y="204"/>
                        <a:pt x="58" y="289"/>
                      </a:cubicBezTo>
                      <a:cubicBezTo>
                        <a:pt x="20" y="394"/>
                        <a:pt x="0" y="502"/>
                        <a:pt x="4" y="611"/>
                      </a:cubicBezTo>
                      <a:lnTo>
                        <a:pt x="4" y="1513"/>
                      </a:lnTo>
                      <a:cubicBezTo>
                        <a:pt x="0" y="1621"/>
                        <a:pt x="20" y="1729"/>
                        <a:pt x="58" y="1834"/>
                      </a:cubicBezTo>
                      <a:cubicBezTo>
                        <a:pt x="93" y="1919"/>
                        <a:pt x="151" y="1997"/>
                        <a:pt x="233" y="2051"/>
                      </a:cubicBezTo>
                      <a:cubicBezTo>
                        <a:pt x="267" y="2078"/>
                        <a:pt x="310" y="2097"/>
                        <a:pt x="356" y="2108"/>
                      </a:cubicBezTo>
                      <a:cubicBezTo>
                        <a:pt x="399" y="2039"/>
                        <a:pt x="442" y="1969"/>
                        <a:pt x="484" y="1896"/>
                      </a:cubicBezTo>
                      <a:cubicBezTo>
                        <a:pt x="442" y="1892"/>
                        <a:pt x="403" y="1876"/>
                        <a:pt x="376" y="1849"/>
                      </a:cubicBezTo>
                      <a:cubicBezTo>
                        <a:pt x="337" y="1806"/>
                        <a:pt x="313" y="1756"/>
                        <a:pt x="302" y="1702"/>
                      </a:cubicBezTo>
                      <a:cubicBezTo>
                        <a:pt x="290" y="1640"/>
                        <a:pt x="283" y="1579"/>
                        <a:pt x="283" y="1516"/>
                      </a:cubicBezTo>
                      <a:lnTo>
                        <a:pt x="283" y="611"/>
                      </a:lnTo>
                      <a:cubicBezTo>
                        <a:pt x="283" y="545"/>
                        <a:pt x="290" y="479"/>
                        <a:pt x="302" y="413"/>
                      </a:cubicBezTo>
                      <a:cubicBezTo>
                        <a:pt x="310" y="359"/>
                        <a:pt x="333" y="309"/>
                        <a:pt x="372" y="270"/>
                      </a:cubicBezTo>
                      <a:cubicBezTo>
                        <a:pt x="417" y="235"/>
                        <a:pt x="470" y="217"/>
                        <a:pt x="523" y="217"/>
                      </a:cubicBezTo>
                      <a:cubicBezTo>
                        <a:pt x="576" y="217"/>
                        <a:pt x="629" y="235"/>
                        <a:pt x="674" y="270"/>
                      </a:cubicBezTo>
                      <a:cubicBezTo>
                        <a:pt x="708" y="312"/>
                        <a:pt x="732" y="359"/>
                        <a:pt x="744" y="413"/>
                      </a:cubicBezTo>
                      <a:cubicBezTo>
                        <a:pt x="755" y="479"/>
                        <a:pt x="758" y="545"/>
                        <a:pt x="758" y="611"/>
                      </a:cubicBezTo>
                      <a:lnTo>
                        <a:pt x="758" y="1416"/>
                      </a:lnTo>
                      <a:cubicBezTo>
                        <a:pt x="856" y="1245"/>
                        <a:pt x="956" y="1071"/>
                        <a:pt x="1037" y="897"/>
                      </a:cubicBezTo>
                      <a:lnTo>
                        <a:pt x="1037" y="611"/>
                      </a:lnTo>
                      <a:cubicBezTo>
                        <a:pt x="1042" y="502"/>
                        <a:pt x="1022" y="394"/>
                        <a:pt x="983" y="289"/>
                      </a:cubicBezTo>
                      <a:cubicBezTo>
                        <a:pt x="953" y="204"/>
                        <a:pt x="890" y="127"/>
                        <a:pt x="813" y="73"/>
                      </a:cubicBezTo>
                      <a:cubicBezTo>
                        <a:pt x="722" y="24"/>
                        <a:pt x="621" y="0"/>
                        <a:pt x="52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6" name="Google Shape;1616;p49"/>
                <p:cNvSpPr/>
                <p:nvPr/>
              </p:nvSpPr>
              <p:spPr>
                <a:xfrm>
                  <a:off x="2919025" y="7037150"/>
                  <a:ext cx="26075" cy="46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3" h="1876" extrusionOk="0">
                      <a:moveTo>
                        <a:pt x="523" y="1"/>
                      </a:moveTo>
                      <a:cubicBezTo>
                        <a:pt x="422" y="1"/>
                        <a:pt x="321" y="26"/>
                        <a:pt x="230" y="76"/>
                      </a:cubicBezTo>
                      <a:cubicBezTo>
                        <a:pt x="152" y="130"/>
                        <a:pt x="90" y="203"/>
                        <a:pt x="59" y="293"/>
                      </a:cubicBezTo>
                      <a:cubicBezTo>
                        <a:pt x="20" y="394"/>
                        <a:pt x="1" y="505"/>
                        <a:pt x="5" y="614"/>
                      </a:cubicBezTo>
                      <a:lnTo>
                        <a:pt x="5" y="719"/>
                      </a:lnTo>
                      <a:lnTo>
                        <a:pt x="283" y="1075"/>
                      </a:lnTo>
                      <a:lnTo>
                        <a:pt x="283" y="614"/>
                      </a:lnTo>
                      <a:cubicBezTo>
                        <a:pt x="283" y="548"/>
                        <a:pt x="292" y="482"/>
                        <a:pt x="303" y="417"/>
                      </a:cubicBezTo>
                      <a:cubicBezTo>
                        <a:pt x="311" y="362"/>
                        <a:pt x="335" y="312"/>
                        <a:pt x="373" y="273"/>
                      </a:cubicBezTo>
                      <a:cubicBezTo>
                        <a:pt x="412" y="238"/>
                        <a:pt x="461" y="219"/>
                        <a:pt x="511" y="219"/>
                      </a:cubicBezTo>
                      <a:cubicBezTo>
                        <a:pt x="515" y="219"/>
                        <a:pt x="520" y="219"/>
                        <a:pt x="524" y="219"/>
                      </a:cubicBezTo>
                      <a:cubicBezTo>
                        <a:pt x="529" y="219"/>
                        <a:pt x="533" y="219"/>
                        <a:pt x="538" y="219"/>
                      </a:cubicBezTo>
                      <a:cubicBezTo>
                        <a:pt x="590" y="219"/>
                        <a:pt x="640" y="238"/>
                        <a:pt x="675" y="273"/>
                      </a:cubicBezTo>
                      <a:cubicBezTo>
                        <a:pt x="714" y="312"/>
                        <a:pt x="737" y="362"/>
                        <a:pt x="744" y="417"/>
                      </a:cubicBezTo>
                      <a:cubicBezTo>
                        <a:pt x="760" y="482"/>
                        <a:pt x="764" y="548"/>
                        <a:pt x="764" y="614"/>
                      </a:cubicBezTo>
                      <a:lnTo>
                        <a:pt x="764" y="1520"/>
                      </a:lnTo>
                      <a:cubicBezTo>
                        <a:pt x="760" y="1559"/>
                        <a:pt x="756" y="1597"/>
                        <a:pt x="748" y="1636"/>
                      </a:cubicBezTo>
                      <a:lnTo>
                        <a:pt x="965" y="1876"/>
                      </a:lnTo>
                      <a:cubicBezTo>
                        <a:pt x="965" y="1861"/>
                        <a:pt x="980" y="1849"/>
                        <a:pt x="985" y="1838"/>
                      </a:cubicBezTo>
                      <a:cubicBezTo>
                        <a:pt x="1023" y="1733"/>
                        <a:pt x="1042" y="1625"/>
                        <a:pt x="1042" y="1516"/>
                      </a:cubicBezTo>
                      <a:lnTo>
                        <a:pt x="1042" y="614"/>
                      </a:lnTo>
                      <a:cubicBezTo>
                        <a:pt x="1042" y="505"/>
                        <a:pt x="1027" y="394"/>
                        <a:pt x="989" y="293"/>
                      </a:cubicBezTo>
                      <a:cubicBezTo>
                        <a:pt x="953" y="203"/>
                        <a:pt x="896" y="130"/>
                        <a:pt x="814" y="76"/>
                      </a:cubicBezTo>
                      <a:cubicBezTo>
                        <a:pt x="725" y="26"/>
                        <a:pt x="625" y="1"/>
                        <a:pt x="52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7" name="Google Shape;1617;p49"/>
                <p:cNvSpPr/>
                <p:nvPr/>
              </p:nvSpPr>
              <p:spPr>
                <a:xfrm>
                  <a:off x="3718050" y="6890550"/>
                  <a:ext cx="19775" cy="50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" h="2003" extrusionOk="0">
                      <a:moveTo>
                        <a:pt x="519" y="0"/>
                      </a:moveTo>
                      <a:cubicBezTo>
                        <a:pt x="417" y="0"/>
                        <a:pt x="316" y="27"/>
                        <a:pt x="226" y="79"/>
                      </a:cubicBezTo>
                      <a:lnTo>
                        <a:pt x="226" y="83"/>
                      </a:lnTo>
                      <a:cubicBezTo>
                        <a:pt x="149" y="137"/>
                        <a:pt x="90" y="210"/>
                        <a:pt x="56" y="299"/>
                      </a:cubicBezTo>
                      <a:cubicBezTo>
                        <a:pt x="17" y="400"/>
                        <a:pt x="1" y="512"/>
                        <a:pt x="1" y="621"/>
                      </a:cubicBezTo>
                      <a:lnTo>
                        <a:pt x="1" y="1523"/>
                      </a:lnTo>
                      <a:cubicBezTo>
                        <a:pt x="1" y="1631"/>
                        <a:pt x="20" y="1740"/>
                        <a:pt x="59" y="1840"/>
                      </a:cubicBezTo>
                      <a:cubicBezTo>
                        <a:pt x="83" y="1902"/>
                        <a:pt x="121" y="1956"/>
                        <a:pt x="167" y="2003"/>
                      </a:cubicBezTo>
                      <a:cubicBezTo>
                        <a:pt x="210" y="1886"/>
                        <a:pt x="256" y="1775"/>
                        <a:pt x="295" y="1659"/>
                      </a:cubicBezTo>
                      <a:cubicBezTo>
                        <a:pt x="288" y="1616"/>
                        <a:pt x="283" y="1570"/>
                        <a:pt x="283" y="1527"/>
                      </a:cubicBezTo>
                      <a:lnTo>
                        <a:pt x="283" y="617"/>
                      </a:lnTo>
                      <a:cubicBezTo>
                        <a:pt x="280" y="551"/>
                        <a:pt x="288" y="489"/>
                        <a:pt x="299" y="423"/>
                      </a:cubicBezTo>
                      <a:cubicBezTo>
                        <a:pt x="307" y="369"/>
                        <a:pt x="334" y="319"/>
                        <a:pt x="369" y="280"/>
                      </a:cubicBezTo>
                      <a:cubicBezTo>
                        <a:pt x="405" y="245"/>
                        <a:pt x="456" y="226"/>
                        <a:pt x="510" y="226"/>
                      </a:cubicBezTo>
                      <a:cubicBezTo>
                        <a:pt x="514" y="226"/>
                        <a:pt x="519" y="226"/>
                        <a:pt x="524" y="226"/>
                      </a:cubicBezTo>
                      <a:cubicBezTo>
                        <a:pt x="528" y="226"/>
                        <a:pt x="533" y="226"/>
                        <a:pt x="537" y="226"/>
                      </a:cubicBezTo>
                      <a:cubicBezTo>
                        <a:pt x="586" y="226"/>
                        <a:pt x="635" y="245"/>
                        <a:pt x="671" y="280"/>
                      </a:cubicBezTo>
                      <a:cubicBezTo>
                        <a:pt x="690" y="299"/>
                        <a:pt x="706" y="323"/>
                        <a:pt x="717" y="346"/>
                      </a:cubicBezTo>
                      <a:cubicBezTo>
                        <a:pt x="740" y="253"/>
                        <a:pt x="767" y="160"/>
                        <a:pt x="791" y="67"/>
                      </a:cubicBezTo>
                      <a:cubicBezTo>
                        <a:pt x="705" y="23"/>
                        <a:pt x="612" y="0"/>
                        <a:pt x="51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8" name="Google Shape;1618;p49"/>
                <p:cNvSpPr/>
                <p:nvPr/>
              </p:nvSpPr>
              <p:spPr>
                <a:xfrm>
                  <a:off x="3738675" y="6744050"/>
                  <a:ext cx="14075" cy="53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3" h="2135" extrusionOk="0">
                      <a:moveTo>
                        <a:pt x="504" y="0"/>
                      </a:moveTo>
                      <a:cubicBezTo>
                        <a:pt x="406" y="0"/>
                        <a:pt x="309" y="27"/>
                        <a:pt x="225" y="78"/>
                      </a:cubicBezTo>
                      <a:cubicBezTo>
                        <a:pt x="148" y="128"/>
                        <a:pt x="90" y="206"/>
                        <a:pt x="55" y="295"/>
                      </a:cubicBezTo>
                      <a:cubicBezTo>
                        <a:pt x="16" y="395"/>
                        <a:pt x="1" y="504"/>
                        <a:pt x="1" y="616"/>
                      </a:cubicBezTo>
                      <a:lnTo>
                        <a:pt x="1" y="1514"/>
                      </a:lnTo>
                      <a:cubicBezTo>
                        <a:pt x="1" y="1623"/>
                        <a:pt x="20" y="1730"/>
                        <a:pt x="55" y="1835"/>
                      </a:cubicBezTo>
                      <a:cubicBezTo>
                        <a:pt x="90" y="1921"/>
                        <a:pt x="148" y="1998"/>
                        <a:pt x="225" y="2052"/>
                      </a:cubicBezTo>
                      <a:cubicBezTo>
                        <a:pt x="309" y="2107"/>
                        <a:pt x="406" y="2134"/>
                        <a:pt x="504" y="2134"/>
                      </a:cubicBezTo>
                      <a:cubicBezTo>
                        <a:pt x="510" y="2134"/>
                        <a:pt x="517" y="2134"/>
                        <a:pt x="523" y="2134"/>
                      </a:cubicBezTo>
                      <a:lnTo>
                        <a:pt x="555" y="2134"/>
                      </a:lnTo>
                      <a:cubicBezTo>
                        <a:pt x="555" y="2056"/>
                        <a:pt x="555" y="1979"/>
                        <a:pt x="562" y="1905"/>
                      </a:cubicBezTo>
                      <a:lnTo>
                        <a:pt x="562" y="1905"/>
                      </a:lnTo>
                      <a:cubicBezTo>
                        <a:pt x="550" y="1909"/>
                        <a:pt x="535" y="1913"/>
                        <a:pt x="523" y="1913"/>
                      </a:cubicBezTo>
                      <a:cubicBezTo>
                        <a:pt x="518" y="1913"/>
                        <a:pt x="513" y="1913"/>
                        <a:pt x="509" y="1913"/>
                      </a:cubicBezTo>
                      <a:cubicBezTo>
                        <a:pt x="456" y="1913"/>
                        <a:pt x="407" y="1894"/>
                        <a:pt x="373" y="1859"/>
                      </a:cubicBezTo>
                      <a:cubicBezTo>
                        <a:pt x="333" y="1816"/>
                        <a:pt x="310" y="1766"/>
                        <a:pt x="299" y="1712"/>
                      </a:cubicBezTo>
                      <a:cubicBezTo>
                        <a:pt x="287" y="1650"/>
                        <a:pt x="280" y="1587"/>
                        <a:pt x="283" y="1526"/>
                      </a:cubicBezTo>
                      <a:lnTo>
                        <a:pt x="283" y="620"/>
                      </a:lnTo>
                      <a:cubicBezTo>
                        <a:pt x="280" y="554"/>
                        <a:pt x="287" y="488"/>
                        <a:pt x="299" y="422"/>
                      </a:cubicBezTo>
                      <a:cubicBezTo>
                        <a:pt x="307" y="372"/>
                        <a:pt x="330" y="322"/>
                        <a:pt x="369" y="279"/>
                      </a:cubicBezTo>
                      <a:cubicBezTo>
                        <a:pt x="403" y="244"/>
                        <a:pt x="454" y="225"/>
                        <a:pt x="506" y="225"/>
                      </a:cubicBezTo>
                      <a:cubicBezTo>
                        <a:pt x="512" y="225"/>
                        <a:pt x="517" y="225"/>
                        <a:pt x="523" y="225"/>
                      </a:cubicBezTo>
                      <a:lnTo>
                        <a:pt x="550" y="225"/>
                      </a:lnTo>
                      <a:cubicBezTo>
                        <a:pt x="550" y="151"/>
                        <a:pt x="550" y="78"/>
                        <a:pt x="535" y="0"/>
                      </a:cubicBezTo>
                      <a:lnTo>
                        <a:pt x="523" y="0"/>
                      </a:lnTo>
                      <a:cubicBezTo>
                        <a:pt x="517" y="0"/>
                        <a:pt x="510" y="0"/>
                        <a:pt x="50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9" name="Google Shape;1619;p49"/>
                <p:cNvSpPr/>
                <p:nvPr/>
              </p:nvSpPr>
              <p:spPr>
                <a:xfrm>
                  <a:off x="3011375" y="7109475"/>
                  <a:ext cx="26050" cy="51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2" h="2061" extrusionOk="0">
                      <a:moveTo>
                        <a:pt x="504" y="1"/>
                      </a:moveTo>
                      <a:cubicBezTo>
                        <a:pt x="406" y="1"/>
                        <a:pt x="309" y="28"/>
                        <a:pt x="225" y="79"/>
                      </a:cubicBezTo>
                      <a:cubicBezTo>
                        <a:pt x="148" y="129"/>
                        <a:pt x="89" y="206"/>
                        <a:pt x="59" y="296"/>
                      </a:cubicBezTo>
                      <a:cubicBezTo>
                        <a:pt x="20" y="396"/>
                        <a:pt x="0" y="505"/>
                        <a:pt x="4" y="617"/>
                      </a:cubicBezTo>
                      <a:lnTo>
                        <a:pt x="4" y="1480"/>
                      </a:lnTo>
                      <a:lnTo>
                        <a:pt x="298" y="1697"/>
                      </a:lnTo>
                      <a:cubicBezTo>
                        <a:pt x="287" y="1639"/>
                        <a:pt x="283" y="1580"/>
                        <a:pt x="283" y="1519"/>
                      </a:cubicBezTo>
                      <a:lnTo>
                        <a:pt x="283" y="621"/>
                      </a:lnTo>
                      <a:cubicBezTo>
                        <a:pt x="283" y="555"/>
                        <a:pt x="287" y="489"/>
                        <a:pt x="298" y="423"/>
                      </a:cubicBezTo>
                      <a:cubicBezTo>
                        <a:pt x="310" y="373"/>
                        <a:pt x="334" y="322"/>
                        <a:pt x="372" y="280"/>
                      </a:cubicBezTo>
                      <a:cubicBezTo>
                        <a:pt x="414" y="245"/>
                        <a:pt x="468" y="227"/>
                        <a:pt x="521" y="227"/>
                      </a:cubicBezTo>
                      <a:cubicBezTo>
                        <a:pt x="575" y="227"/>
                        <a:pt x="629" y="245"/>
                        <a:pt x="674" y="280"/>
                      </a:cubicBezTo>
                      <a:cubicBezTo>
                        <a:pt x="709" y="322"/>
                        <a:pt x="732" y="373"/>
                        <a:pt x="740" y="423"/>
                      </a:cubicBezTo>
                      <a:cubicBezTo>
                        <a:pt x="755" y="489"/>
                        <a:pt x="759" y="555"/>
                        <a:pt x="759" y="621"/>
                      </a:cubicBezTo>
                      <a:lnTo>
                        <a:pt x="759" y="1527"/>
                      </a:lnTo>
                      <a:cubicBezTo>
                        <a:pt x="759" y="1589"/>
                        <a:pt x="752" y="1650"/>
                        <a:pt x="740" y="1712"/>
                      </a:cubicBezTo>
                      <a:cubicBezTo>
                        <a:pt x="732" y="1766"/>
                        <a:pt x="705" y="1813"/>
                        <a:pt x="670" y="1855"/>
                      </a:cubicBezTo>
                      <a:cubicBezTo>
                        <a:pt x="650" y="1879"/>
                        <a:pt x="620" y="1898"/>
                        <a:pt x="589" y="1902"/>
                      </a:cubicBezTo>
                      <a:cubicBezTo>
                        <a:pt x="663" y="1956"/>
                        <a:pt x="740" y="2011"/>
                        <a:pt x="817" y="2061"/>
                      </a:cubicBezTo>
                      <a:cubicBezTo>
                        <a:pt x="895" y="2007"/>
                        <a:pt x="949" y="1929"/>
                        <a:pt x="984" y="1844"/>
                      </a:cubicBezTo>
                      <a:cubicBezTo>
                        <a:pt x="1022" y="1743"/>
                        <a:pt x="1042" y="1635"/>
                        <a:pt x="1038" y="1523"/>
                      </a:cubicBezTo>
                      <a:lnTo>
                        <a:pt x="1038" y="621"/>
                      </a:lnTo>
                      <a:cubicBezTo>
                        <a:pt x="1042" y="508"/>
                        <a:pt x="1022" y="400"/>
                        <a:pt x="984" y="299"/>
                      </a:cubicBezTo>
                      <a:cubicBezTo>
                        <a:pt x="952" y="210"/>
                        <a:pt x="895" y="133"/>
                        <a:pt x="817" y="79"/>
                      </a:cubicBezTo>
                      <a:cubicBezTo>
                        <a:pt x="734" y="28"/>
                        <a:pt x="640" y="1"/>
                        <a:pt x="542" y="1"/>
                      </a:cubicBezTo>
                      <a:cubicBezTo>
                        <a:pt x="536" y="1"/>
                        <a:pt x="530" y="1"/>
                        <a:pt x="523" y="1"/>
                      </a:cubicBezTo>
                      <a:cubicBezTo>
                        <a:pt x="517" y="1"/>
                        <a:pt x="510" y="1"/>
                        <a:pt x="50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0" name="Google Shape;1620;p49"/>
                <p:cNvSpPr/>
                <p:nvPr/>
              </p:nvSpPr>
              <p:spPr>
                <a:xfrm>
                  <a:off x="3129450" y="7181875"/>
                  <a:ext cx="26050" cy="3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2" h="1481" extrusionOk="0">
                      <a:moveTo>
                        <a:pt x="519" y="0"/>
                      </a:moveTo>
                      <a:cubicBezTo>
                        <a:pt x="417" y="0"/>
                        <a:pt x="316" y="26"/>
                        <a:pt x="225" y="78"/>
                      </a:cubicBezTo>
                      <a:cubicBezTo>
                        <a:pt x="147" y="128"/>
                        <a:pt x="89" y="206"/>
                        <a:pt x="55" y="291"/>
                      </a:cubicBezTo>
                      <a:cubicBezTo>
                        <a:pt x="19" y="396"/>
                        <a:pt x="1" y="505"/>
                        <a:pt x="1" y="612"/>
                      </a:cubicBezTo>
                      <a:lnTo>
                        <a:pt x="1" y="1139"/>
                      </a:lnTo>
                      <a:lnTo>
                        <a:pt x="279" y="1236"/>
                      </a:lnTo>
                      <a:lnTo>
                        <a:pt x="279" y="612"/>
                      </a:lnTo>
                      <a:cubicBezTo>
                        <a:pt x="279" y="546"/>
                        <a:pt x="287" y="481"/>
                        <a:pt x="298" y="419"/>
                      </a:cubicBezTo>
                      <a:cubicBezTo>
                        <a:pt x="310" y="365"/>
                        <a:pt x="333" y="314"/>
                        <a:pt x="368" y="276"/>
                      </a:cubicBezTo>
                      <a:cubicBezTo>
                        <a:pt x="407" y="240"/>
                        <a:pt x="456" y="221"/>
                        <a:pt x="506" y="221"/>
                      </a:cubicBezTo>
                      <a:cubicBezTo>
                        <a:pt x="510" y="221"/>
                        <a:pt x="515" y="221"/>
                        <a:pt x="519" y="221"/>
                      </a:cubicBezTo>
                      <a:cubicBezTo>
                        <a:pt x="526" y="220"/>
                        <a:pt x="533" y="220"/>
                        <a:pt x="541" y="220"/>
                      </a:cubicBezTo>
                      <a:cubicBezTo>
                        <a:pt x="590" y="220"/>
                        <a:pt x="637" y="242"/>
                        <a:pt x="674" y="276"/>
                      </a:cubicBezTo>
                      <a:cubicBezTo>
                        <a:pt x="709" y="314"/>
                        <a:pt x="732" y="365"/>
                        <a:pt x="739" y="419"/>
                      </a:cubicBezTo>
                      <a:cubicBezTo>
                        <a:pt x="755" y="481"/>
                        <a:pt x="759" y="546"/>
                        <a:pt x="759" y="612"/>
                      </a:cubicBezTo>
                      <a:lnTo>
                        <a:pt x="759" y="1395"/>
                      </a:lnTo>
                      <a:lnTo>
                        <a:pt x="1038" y="1480"/>
                      </a:lnTo>
                      <a:lnTo>
                        <a:pt x="1038" y="612"/>
                      </a:lnTo>
                      <a:cubicBezTo>
                        <a:pt x="1041" y="505"/>
                        <a:pt x="1023" y="396"/>
                        <a:pt x="984" y="291"/>
                      </a:cubicBezTo>
                      <a:cubicBezTo>
                        <a:pt x="948" y="203"/>
                        <a:pt x="891" y="128"/>
                        <a:pt x="814" y="78"/>
                      </a:cubicBezTo>
                      <a:cubicBezTo>
                        <a:pt x="723" y="26"/>
                        <a:pt x="621" y="0"/>
                        <a:pt x="51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1" name="Google Shape;1621;p49"/>
                <p:cNvSpPr/>
                <p:nvPr/>
              </p:nvSpPr>
              <p:spPr>
                <a:xfrm>
                  <a:off x="3161000" y="7109875"/>
                  <a:ext cx="15975" cy="52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9" h="2095" extrusionOk="0">
                      <a:moveTo>
                        <a:pt x="430" y="1"/>
                      </a:moveTo>
                      <a:cubicBezTo>
                        <a:pt x="403" y="40"/>
                        <a:pt x="372" y="70"/>
                        <a:pt x="337" y="94"/>
                      </a:cubicBezTo>
                      <a:cubicBezTo>
                        <a:pt x="299" y="121"/>
                        <a:pt x="260" y="140"/>
                        <a:pt x="221" y="160"/>
                      </a:cubicBezTo>
                      <a:cubicBezTo>
                        <a:pt x="182" y="175"/>
                        <a:pt x="143" y="190"/>
                        <a:pt x="101" y="202"/>
                      </a:cubicBezTo>
                      <a:lnTo>
                        <a:pt x="0" y="229"/>
                      </a:lnTo>
                      <a:lnTo>
                        <a:pt x="0" y="438"/>
                      </a:lnTo>
                      <a:lnTo>
                        <a:pt x="54" y="430"/>
                      </a:lnTo>
                      <a:lnTo>
                        <a:pt x="182" y="407"/>
                      </a:lnTo>
                      <a:lnTo>
                        <a:pt x="306" y="380"/>
                      </a:lnTo>
                      <a:lnTo>
                        <a:pt x="365" y="365"/>
                      </a:lnTo>
                      <a:lnTo>
                        <a:pt x="365" y="2095"/>
                      </a:lnTo>
                      <a:lnTo>
                        <a:pt x="639" y="2095"/>
                      </a:lnTo>
                      <a:lnTo>
                        <a:pt x="63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2" name="Google Shape;1622;p49"/>
                <p:cNvSpPr/>
                <p:nvPr/>
              </p:nvSpPr>
              <p:spPr>
                <a:xfrm>
                  <a:off x="3339850" y="7181875"/>
                  <a:ext cx="25975" cy="52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9" h="2108" extrusionOk="0">
                      <a:moveTo>
                        <a:pt x="514" y="221"/>
                      </a:moveTo>
                      <a:cubicBezTo>
                        <a:pt x="568" y="221"/>
                        <a:pt x="622" y="239"/>
                        <a:pt x="667" y="276"/>
                      </a:cubicBezTo>
                      <a:cubicBezTo>
                        <a:pt x="701" y="314"/>
                        <a:pt x="724" y="365"/>
                        <a:pt x="732" y="419"/>
                      </a:cubicBezTo>
                      <a:cubicBezTo>
                        <a:pt x="747" y="481"/>
                        <a:pt x="751" y="546"/>
                        <a:pt x="751" y="612"/>
                      </a:cubicBezTo>
                      <a:lnTo>
                        <a:pt x="751" y="1518"/>
                      </a:lnTo>
                      <a:cubicBezTo>
                        <a:pt x="751" y="1580"/>
                        <a:pt x="744" y="1643"/>
                        <a:pt x="732" y="1704"/>
                      </a:cubicBezTo>
                      <a:cubicBezTo>
                        <a:pt x="724" y="1759"/>
                        <a:pt x="697" y="1809"/>
                        <a:pt x="662" y="1847"/>
                      </a:cubicBezTo>
                      <a:cubicBezTo>
                        <a:pt x="626" y="1883"/>
                        <a:pt x="577" y="1906"/>
                        <a:pt x="526" y="1906"/>
                      </a:cubicBezTo>
                      <a:cubicBezTo>
                        <a:pt x="523" y="1906"/>
                        <a:pt x="519" y="1906"/>
                        <a:pt x="515" y="1906"/>
                      </a:cubicBezTo>
                      <a:cubicBezTo>
                        <a:pt x="511" y="1906"/>
                        <a:pt x="508" y="1906"/>
                        <a:pt x="504" y="1906"/>
                      </a:cubicBezTo>
                      <a:cubicBezTo>
                        <a:pt x="454" y="1906"/>
                        <a:pt x="404" y="1883"/>
                        <a:pt x="368" y="1847"/>
                      </a:cubicBezTo>
                      <a:cubicBezTo>
                        <a:pt x="329" y="1809"/>
                        <a:pt x="302" y="1759"/>
                        <a:pt x="295" y="1704"/>
                      </a:cubicBezTo>
                      <a:cubicBezTo>
                        <a:pt x="279" y="1643"/>
                        <a:pt x="275" y="1580"/>
                        <a:pt x="275" y="1518"/>
                      </a:cubicBezTo>
                      <a:lnTo>
                        <a:pt x="275" y="612"/>
                      </a:lnTo>
                      <a:cubicBezTo>
                        <a:pt x="275" y="546"/>
                        <a:pt x="279" y="481"/>
                        <a:pt x="290" y="419"/>
                      </a:cubicBezTo>
                      <a:cubicBezTo>
                        <a:pt x="302" y="365"/>
                        <a:pt x="326" y="314"/>
                        <a:pt x="365" y="276"/>
                      </a:cubicBezTo>
                      <a:cubicBezTo>
                        <a:pt x="407" y="239"/>
                        <a:pt x="460" y="221"/>
                        <a:pt x="514" y="221"/>
                      </a:cubicBezTo>
                      <a:close/>
                      <a:moveTo>
                        <a:pt x="517" y="0"/>
                      </a:moveTo>
                      <a:cubicBezTo>
                        <a:pt x="416" y="0"/>
                        <a:pt x="316" y="26"/>
                        <a:pt x="225" y="78"/>
                      </a:cubicBezTo>
                      <a:cubicBezTo>
                        <a:pt x="147" y="128"/>
                        <a:pt x="90" y="206"/>
                        <a:pt x="54" y="291"/>
                      </a:cubicBezTo>
                      <a:cubicBezTo>
                        <a:pt x="16" y="396"/>
                        <a:pt x="0" y="505"/>
                        <a:pt x="0" y="612"/>
                      </a:cubicBezTo>
                      <a:lnTo>
                        <a:pt x="0" y="1518"/>
                      </a:lnTo>
                      <a:cubicBezTo>
                        <a:pt x="0" y="1623"/>
                        <a:pt x="16" y="1731"/>
                        <a:pt x="54" y="1832"/>
                      </a:cubicBezTo>
                      <a:cubicBezTo>
                        <a:pt x="90" y="1921"/>
                        <a:pt x="147" y="1999"/>
                        <a:pt x="229" y="2052"/>
                      </a:cubicBezTo>
                      <a:cubicBezTo>
                        <a:pt x="263" y="2079"/>
                        <a:pt x="302" y="2095"/>
                        <a:pt x="345" y="2107"/>
                      </a:cubicBezTo>
                      <a:cubicBezTo>
                        <a:pt x="508" y="2088"/>
                        <a:pt x="670" y="2065"/>
                        <a:pt x="829" y="2038"/>
                      </a:cubicBezTo>
                      <a:cubicBezTo>
                        <a:pt x="899" y="1986"/>
                        <a:pt x="949" y="1921"/>
                        <a:pt x="983" y="1843"/>
                      </a:cubicBezTo>
                      <a:cubicBezTo>
                        <a:pt x="1019" y="1739"/>
                        <a:pt x="1038" y="1631"/>
                        <a:pt x="1038" y="1522"/>
                      </a:cubicBezTo>
                      <a:lnTo>
                        <a:pt x="1038" y="612"/>
                      </a:lnTo>
                      <a:cubicBezTo>
                        <a:pt x="1038" y="505"/>
                        <a:pt x="1022" y="396"/>
                        <a:pt x="983" y="291"/>
                      </a:cubicBezTo>
                      <a:cubicBezTo>
                        <a:pt x="949" y="206"/>
                        <a:pt x="887" y="128"/>
                        <a:pt x="810" y="78"/>
                      </a:cubicBezTo>
                      <a:cubicBezTo>
                        <a:pt x="719" y="26"/>
                        <a:pt x="618" y="0"/>
                        <a:pt x="51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3" name="Google Shape;1623;p49"/>
                <p:cNvSpPr/>
                <p:nvPr/>
              </p:nvSpPr>
              <p:spPr>
                <a:xfrm>
                  <a:off x="3736725" y="6818200"/>
                  <a:ext cx="13975" cy="37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9" h="1487" extrusionOk="0">
                      <a:moveTo>
                        <a:pt x="427" y="0"/>
                      </a:moveTo>
                      <a:cubicBezTo>
                        <a:pt x="400" y="31"/>
                        <a:pt x="369" y="58"/>
                        <a:pt x="334" y="77"/>
                      </a:cubicBezTo>
                      <a:cubicBezTo>
                        <a:pt x="299" y="104"/>
                        <a:pt x="261" y="127"/>
                        <a:pt x="222" y="143"/>
                      </a:cubicBezTo>
                      <a:cubicBezTo>
                        <a:pt x="179" y="163"/>
                        <a:pt x="140" y="174"/>
                        <a:pt x="102" y="190"/>
                      </a:cubicBezTo>
                      <a:cubicBezTo>
                        <a:pt x="63" y="201"/>
                        <a:pt x="29" y="209"/>
                        <a:pt x="1" y="217"/>
                      </a:cubicBezTo>
                      <a:lnTo>
                        <a:pt x="1" y="426"/>
                      </a:lnTo>
                      <a:lnTo>
                        <a:pt x="56" y="426"/>
                      </a:lnTo>
                      <a:lnTo>
                        <a:pt x="179" y="402"/>
                      </a:lnTo>
                      <a:lnTo>
                        <a:pt x="303" y="376"/>
                      </a:lnTo>
                      <a:lnTo>
                        <a:pt x="365" y="360"/>
                      </a:lnTo>
                      <a:lnTo>
                        <a:pt x="365" y="1487"/>
                      </a:lnTo>
                      <a:cubicBezTo>
                        <a:pt x="451" y="999"/>
                        <a:pt x="516" y="499"/>
                        <a:pt x="55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4" name="Google Shape;1624;p49"/>
                <p:cNvSpPr/>
                <p:nvPr/>
              </p:nvSpPr>
              <p:spPr>
                <a:xfrm>
                  <a:off x="3565725" y="7109475"/>
                  <a:ext cx="26075" cy="37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3" h="1496" extrusionOk="0">
                      <a:moveTo>
                        <a:pt x="519" y="0"/>
                      </a:moveTo>
                      <a:cubicBezTo>
                        <a:pt x="418" y="0"/>
                        <a:pt x="316" y="27"/>
                        <a:pt x="226" y="79"/>
                      </a:cubicBezTo>
                      <a:cubicBezTo>
                        <a:pt x="148" y="129"/>
                        <a:pt x="90" y="206"/>
                        <a:pt x="55" y="296"/>
                      </a:cubicBezTo>
                      <a:cubicBezTo>
                        <a:pt x="20" y="396"/>
                        <a:pt x="1" y="505"/>
                        <a:pt x="1" y="617"/>
                      </a:cubicBezTo>
                      <a:lnTo>
                        <a:pt x="1" y="1496"/>
                      </a:lnTo>
                      <a:cubicBezTo>
                        <a:pt x="94" y="1426"/>
                        <a:pt x="198" y="1357"/>
                        <a:pt x="280" y="1282"/>
                      </a:cubicBezTo>
                      <a:lnTo>
                        <a:pt x="280" y="621"/>
                      </a:lnTo>
                      <a:cubicBezTo>
                        <a:pt x="280" y="555"/>
                        <a:pt x="287" y="489"/>
                        <a:pt x="299" y="423"/>
                      </a:cubicBezTo>
                      <a:cubicBezTo>
                        <a:pt x="310" y="373"/>
                        <a:pt x="333" y="322"/>
                        <a:pt x="369" y="280"/>
                      </a:cubicBezTo>
                      <a:cubicBezTo>
                        <a:pt x="411" y="245"/>
                        <a:pt x="465" y="226"/>
                        <a:pt x="519" y="226"/>
                      </a:cubicBezTo>
                      <a:cubicBezTo>
                        <a:pt x="524" y="226"/>
                        <a:pt x="529" y="225"/>
                        <a:pt x="533" y="225"/>
                      </a:cubicBezTo>
                      <a:cubicBezTo>
                        <a:pt x="586" y="225"/>
                        <a:pt x="635" y="245"/>
                        <a:pt x="674" y="280"/>
                      </a:cubicBezTo>
                      <a:cubicBezTo>
                        <a:pt x="709" y="322"/>
                        <a:pt x="732" y="373"/>
                        <a:pt x="740" y="423"/>
                      </a:cubicBezTo>
                      <a:cubicBezTo>
                        <a:pt x="755" y="489"/>
                        <a:pt x="760" y="555"/>
                        <a:pt x="760" y="621"/>
                      </a:cubicBezTo>
                      <a:lnTo>
                        <a:pt x="760" y="907"/>
                      </a:lnTo>
                      <a:lnTo>
                        <a:pt x="1039" y="671"/>
                      </a:lnTo>
                      <a:lnTo>
                        <a:pt x="1039" y="621"/>
                      </a:lnTo>
                      <a:cubicBezTo>
                        <a:pt x="1042" y="508"/>
                        <a:pt x="1023" y="400"/>
                        <a:pt x="984" y="299"/>
                      </a:cubicBezTo>
                      <a:cubicBezTo>
                        <a:pt x="953" y="206"/>
                        <a:pt x="891" y="133"/>
                        <a:pt x="814" y="79"/>
                      </a:cubicBezTo>
                      <a:cubicBezTo>
                        <a:pt x="723" y="27"/>
                        <a:pt x="621" y="0"/>
                        <a:pt x="51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5" name="Google Shape;1625;p49"/>
                <p:cNvSpPr/>
                <p:nvPr/>
              </p:nvSpPr>
              <p:spPr>
                <a:xfrm>
                  <a:off x="3375275" y="6744625"/>
                  <a:ext cx="15975" cy="52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9" h="2095" extrusionOk="0">
                      <a:moveTo>
                        <a:pt x="429" y="1"/>
                      </a:moveTo>
                      <a:cubicBezTo>
                        <a:pt x="403" y="35"/>
                        <a:pt x="372" y="67"/>
                        <a:pt x="333" y="94"/>
                      </a:cubicBezTo>
                      <a:cubicBezTo>
                        <a:pt x="298" y="117"/>
                        <a:pt x="259" y="140"/>
                        <a:pt x="220" y="156"/>
                      </a:cubicBezTo>
                      <a:cubicBezTo>
                        <a:pt x="182" y="174"/>
                        <a:pt x="140" y="190"/>
                        <a:pt x="101" y="202"/>
                      </a:cubicBezTo>
                      <a:cubicBezTo>
                        <a:pt x="63" y="213"/>
                        <a:pt x="27" y="221"/>
                        <a:pt x="0" y="229"/>
                      </a:cubicBezTo>
                      <a:lnTo>
                        <a:pt x="0" y="438"/>
                      </a:lnTo>
                      <a:lnTo>
                        <a:pt x="54" y="426"/>
                      </a:lnTo>
                      <a:lnTo>
                        <a:pt x="179" y="403"/>
                      </a:lnTo>
                      <a:cubicBezTo>
                        <a:pt x="225" y="403"/>
                        <a:pt x="267" y="388"/>
                        <a:pt x="302" y="380"/>
                      </a:cubicBezTo>
                      <a:cubicBezTo>
                        <a:pt x="322" y="376"/>
                        <a:pt x="341" y="372"/>
                        <a:pt x="360" y="365"/>
                      </a:cubicBezTo>
                      <a:lnTo>
                        <a:pt x="360" y="2095"/>
                      </a:lnTo>
                      <a:lnTo>
                        <a:pt x="639" y="2095"/>
                      </a:lnTo>
                      <a:lnTo>
                        <a:pt x="63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6" name="Google Shape;1626;p49"/>
                <p:cNvSpPr/>
                <p:nvPr/>
              </p:nvSpPr>
              <p:spPr>
                <a:xfrm>
                  <a:off x="2923000" y="6817450"/>
                  <a:ext cx="25975" cy="53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9" h="2133" extrusionOk="0">
                      <a:moveTo>
                        <a:pt x="533" y="219"/>
                      </a:moveTo>
                      <a:cubicBezTo>
                        <a:pt x="583" y="219"/>
                        <a:pt x="632" y="238"/>
                        <a:pt x="671" y="274"/>
                      </a:cubicBezTo>
                      <a:cubicBezTo>
                        <a:pt x="705" y="313"/>
                        <a:pt x="728" y="363"/>
                        <a:pt x="740" y="417"/>
                      </a:cubicBezTo>
                      <a:cubicBezTo>
                        <a:pt x="752" y="483"/>
                        <a:pt x="756" y="549"/>
                        <a:pt x="756" y="615"/>
                      </a:cubicBezTo>
                      <a:lnTo>
                        <a:pt x="756" y="1520"/>
                      </a:lnTo>
                      <a:cubicBezTo>
                        <a:pt x="756" y="1582"/>
                        <a:pt x="752" y="1644"/>
                        <a:pt x="737" y="1706"/>
                      </a:cubicBezTo>
                      <a:cubicBezTo>
                        <a:pt x="725" y="1760"/>
                        <a:pt x="701" y="1810"/>
                        <a:pt x="667" y="1849"/>
                      </a:cubicBezTo>
                      <a:cubicBezTo>
                        <a:pt x="632" y="1888"/>
                        <a:pt x="584" y="1908"/>
                        <a:pt x="535" y="1908"/>
                      </a:cubicBezTo>
                      <a:cubicBezTo>
                        <a:pt x="530" y="1908"/>
                        <a:pt x="525" y="1907"/>
                        <a:pt x="519" y="1907"/>
                      </a:cubicBezTo>
                      <a:cubicBezTo>
                        <a:pt x="514" y="1907"/>
                        <a:pt x="508" y="1908"/>
                        <a:pt x="503" y="1908"/>
                      </a:cubicBezTo>
                      <a:cubicBezTo>
                        <a:pt x="451" y="1908"/>
                        <a:pt x="404" y="1888"/>
                        <a:pt x="369" y="1849"/>
                      </a:cubicBezTo>
                      <a:cubicBezTo>
                        <a:pt x="333" y="1810"/>
                        <a:pt x="310" y="1760"/>
                        <a:pt x="299" y="1706"/>
                      </a:cubicBezTo>
                      <a:cubicBezTo>
                        <a:pt x="283" y="1644"/>
                        <a:pt x="276" y="1582"/>
                        <a:pt x="280" y="1520"/>
                      </a:cubicBezTo>
                      <a:lnTo>
                        <a:pt x="280" y="615"/>
                      </a:lnTo>
                      <a:cubicBezTo>
                        <a:pt x="276" y="549"/>
                        <a:pt x="283" y="483"/>
                        <a:pt x="295" y="417"/>
                      </a:cubicBezTo>
                      <a:cubicBezTo>
                        <a:pt x="303" y="363"/>
                        <a:pt x="330" y="313"/>
                        <a:pt x="365" y="274"/>
                      </a:cubicBezTo>
                      <a:cubicBezTo>
                        <a:pt x="404" y="238"/>
                        <a:pt x="453" y="219"/>
                        <a:pt x="505" y="219"/>
                      </a:cubicBezTo>
                      <a:cubicBezTo>
                        <a:pt x="510" y="219"/>
                        <a:pt x="514" y="219"/>
                        <a:pt x="519" y="220"/>
                      </a:cubicBezTo>
                      <a:cubicBezTo>
                        <a:pt x="524" y="219"/>
                        <a:pt x="528" y="219"/>
                        <a:pt x="533" y="219"/>
                      </a:cubicBezTo>
                      <a:close/>
                      <a:moveTo>
                        <a:pt x="520" y="1"/>
                      </a:moveTo>
                      <a:cubicBezTo>
                        <a:pt x="418" y="1"/>
                        <a:pt x="317" y="26"/>
                        <a:pt x="226" y="77"/>
                      </a:cubicBezTo>
                      <a:cubicBezTo>
                        <a:pt x="148" y="131"/>
                        <a:pt x="90" y="208"/>
                        <a:pt x="59" y="293"/>
                      </a:cubicBezTo>
                      <a:cubicBezTo>
                        <a:pt x="20" y="397"/>
                        <a:pt x="1" y="506"/>
                        <a:pt x="1" y="615"/>
                      </a:cubicBezTo>
                      <a:lnTo>
                        <a:pt x="1" y="1517"/>
                      </a:lnTo>
                      <a:cubicBezTo>
                        <a:pt x="1" y="1625"/>
                        <a:pt x="20" y="1733"/>
                        <a:pt x="59" y="1834"/>
                      </a:cubicBezTo>
                      <a:cubicBezTo>
                        <a:pt x="94" y="1923"/>
                        <a:pt x="152" y="2000"/>
                        <a:pt x="229" y="2055"/>
                      </a:cubicBezTo>
                      <a:cubicBezTo>
                        <a:pt x="320" y="2107"/>
                        <a:pt x="422" y="2133"/>
                        <a:pt x="523" y="2133"/>
                      </a:cubicBezTo>
                      <a:cubicBezTo>
                        <a:pt x="624" y="2133"/>
                        <a:pt x="725" y="2107"/>
                        <a:pt x="814" y="2055"/>
                      </a:cubicBezTo>
                      <a:lnTo>
                        <a:pt x="810" y="2055"/>
                      </a:lnTo>
                      <a:cubicBezTo>
                        <a:pt x="887" y="2000"/>
                        <a:pt x="946" y="1926"/>
                        <a:pt x="980" y="1837"/>
                      </a:cubicBezTo>
                      <a:cubicBezTo>
                        <a:pt x="1019" y="1737"/>
                        <a:pt x="1039" y="1625"/>
                        <a:pt x="1035" y="1517"/>
                      </a:cubicBezTo>
                      <a:lnTo>
                        <a:pt x="1035" y="615"/>
                      </a:lnTo>
                      <a:cubicBezTo>
                        <a:pt x="1039" y="506"/>
                        <a:pt x="1019" y="397"/>
                        <a:pt x="980" y="293"/>
                      </a:cubicBezTo>
                      <a:cubicBezTo>
                        <a:pt x="949" y="208"/>
                        <a:pt x="891" y="131"/>
                        <a:pt x="814" y="77"/>
                      </a:cubicBezTo>
                      <a:cubicBezTo>
                        <a:pt x="723" y="26"/>
                        <a:pt x="621" y="1"/>
                        <a:pt x="52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7" name="Google Shape;1627;p49"/>
                <p:cNvSpPr/>
                <p:nvPr/>
              </p:nvSpPr>
              <p:spPr>
                <a:xfrm>
                  <a:off x="2907225" y="6744050"/>
                  <a:ext cx="26175" cy="5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7" h="2138" extrusionOk="0">
                      <a:moveTo>
                        <a:pt x="537" y="220"/>
                      </a:moveTo>
                      <a:cubicBezTo>
                        <a:pt x="590" y="220"/>
                        <a:pt x="639" y="240"/>
                        <a:pt x="675" y="275"/>
                      </a:cubicBezTo>
                      <a:cubicBezTo>
                        <a:pt x="709" y="314"/>
                        <a:pt x="737" y="365"/>
                        <a:pt x="744" y="419"/>
                      </a:cubicBezTo>
                      <a:cubicBezTo>
                        <a:pt x="755" y="481"/>
                        <a:pt x="764" y="546"/>
                        <a:pt x="764" y="612"/>
                      </a:cubicBezTo>
                      <a:lnTo>
                        <a:pt x="764" y="1521"/>
                      </a:lnTo>
                      <a:cubicBezTo>
                        <a:pt x="764" y="1584"/>
                        <a:pt x="755" y="1646"/>
                        <a:pt x="744" y="1704"/>
                      </a:cubicBezTo>
                      <a:cubicBezTo>
                        <a:pt x="732" y="1758"/>
                        <a:pt x="709" y="1809"/>
                        <a:pt x="675" y="1851"/>
                      </a:cubicBezTo>
                      <a:cubicBezTo>
                        <a:pt x="635" y="1887"/>
                        <a:pt x="585" y="1909"/>
                        <a:pt x="535" y="1909"/>
                      </a:cubicBezTo>
                      <a:cubicBezTo>
                        <a:pt x="531" y="1909"/>
                        <a:pt x="527" y="1909"/>
                        <a:pt x="523" y="1909"/>
                      </a:cubicBezTo>
                      <a:cubicBezTo>
                        <a:pt x="519" y="1909"/>
                        <a:pt x="516" y="1909"/>
                        <a:pt x="512" y="1909"/>
                      </a:cubicBezTo>
                      <a:cubicBezTo>
                        <a:pt x="462" y="1909"/>
                        <a:pt x="413" y="1887"/>
                        <a:pt x="376" y="1851"/>
                      </a:cubicBezTo>
                      <a:cubicBezTo>
                        <a:pt x="337" y="1812"/>
                        <a:pt x="314" y="1758"/>
                        <a:pt x="303" y="1704"/>
                      </a:cubicBezTo>
                      <a:cubicBezTo>
                        <a:pt x="291" y="1646"/>
                        <a:pt x="283" y="1584"/>
                        <a:pt x="283" y="1521"/>
                      </a:cubicBezTo>
                      <a:lnTo>
                        <a:pt x="283" y="612"/>
                      </a:lnTo>
                      <a:cubicBezTo>
                        <a:pt x="283" y="546"/>
                        <a:pt x="291" y="481"/>
                        <a:pt x="303" y="419"/>
                      </a:cubicBezTo>
                      <a:cubicBezTo>
                        <a:pt x="310" y="365"/>
                        <a:pt x="334" y="314"/>
                        <a:pt x="373" y="275"/>
                      </a:cubicBezTo>
                      <a:cubicBezTo>
                        <a:pt x="409" y="240"/>
                        <a:pt x="460" y="220"/>
                        <a:pt x="510" y="220"/>
                      </a:cubicBezTo>
                      <a:cubicBezTo>
                        <a:pt x="514" y="220"/>
                        <a:pt x="519" y="220"/>
                        <a:pt x="523" y="221"/>
                      </a:cubicBezTo>
                      <a:cubicBezTo>
                        <a:pt x="528" y="220"/>
                        <a:pt x="533" y="220"/>
                        <a:pt x="537" y="220"/>
                      </a:cubicBezTo>
                      <a:close/>
                      <a:moveTo>
                        <a:pt x="504" y="0"/>
                      </a:moveTo>
                      <a:cubicBezTo>
                        <a:pt x="407" y="0"/>
                        <a:pt x="313" y="27"/>
                        <a:pt x="230" y="78"/>
                      </a:cubicBezTo>
                      <a:cubicBezTo>
                        <a:pt x="151" y="132"/>
                        <a:pt x="90" y="206"/>
                        <a:pt x="59" y="295"/>
                      </a:cubicBezTo>
                      <a:cubicBezTo>
                        <a:pt x="20" y="399"/>
                        <a:pt x="1" y="508"/>
                        <a:pt x="5" y="616"/>
                      </a:cubicBezTo>
                      <a:lnTo>
                        <a:pt x="5" y="1518"/>
                      </a:lnTo>
                      <a:cubicBezTo>
                        <a:pt x="1" y="1626"/>
                        <a:pt x="20" y="1735"/>
                        <a:pt x="59" y="1835"/>
                      </a:cubicBezTo>
                      <a:cubicBezTo>
                        <a:pt x="94" y="1925"/>
                        <a:pt x="151" y="2002"/>
                        <a:pt x="233" y="2056"/>
                      </a:cubicBezTo>
                      <a:cubicBezTo>
                        <a:pt x="322" y="2110"/>
                        <a:pt x="423" y="2137"/>
                        <a:pt x="524" y="2137"/>
                      </a:cubicBezTo>
                      <a:cubicBezTo>
                        <a:pt x="625" y="2137"/>
                        <a:pt x="727" y="2110"/>
                        <a:pt x="818" y="2056"/>
                      </a:cubicBezTo>
                      <a:cubicBezTo>
                        <a:pt x="895" y="2002"/>
                        <a:pt x="953" y="1925"/>
                        <a:pt x="988" y="1835"/>
                      </a:cubicBezTo>
                      <a:cubicBezTo>
                        <a:pt x="1027" y="1735"/>
                        <a:pt x="1046" y="1626"/>
                        <a:pt x="1042" y="1514"/>
                      </a:cubicBezTo>
                      <a:lnTo>
                        <a:pt x="1042" y="616"/>
                      </a:lnTo>
                      <a:cubicBezTo>
                        <a:pt x="1046" y="504"/>
                        <a:pt x="1027" y="395"/>
                        <a:pt x="988" y="295"/>
                      </a:cubicBezTo>
                      <a:cubicBezTo>
                        <a:pt x="957" y="206"/>
                        <a:pt x="899" y="128"/>
                        <a:pt x="821" y="78"/>
                      </a:cubicBezTo>
                      <a:cubicBezTo>
                        <a:pt x="738" y="27"/>
                        <a:pt x="641" y="0"/>
                        <a:pt x="542" y="0"/>
                      </a:cubicBezTo>
                      <a:cubicBezTo>
                        <a:pt x="536" y="0"/>
                        <a:pt x="530" y="0"/>
                        <a:pt x="523" y="0"/>
                      </a:cubicBezTo>
                      <a:cubicBezTo>
                        <a:pt x="517" y="0"/>
                        <a:pt x="510" y="0"/>
                        <a:pt x="50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8" name="Google Shape;1628;p49"/>
                <p:cNvSpPr/>
                <p:nvPr/>
              </p:nvSpPr>
              <p:spPr>
                <a:xfrm>
                  <a:off x="2933950" y="6671475"/>
                  <a:ext cx="15975" cy="52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9" h="2091" extrusionOk="0">
                      <a:moveTo>
                        <a:pt x="430" y="0"/>
                      </a:moveTo>
                      <a:cubicBezTo>
                        <a:pt x="406" y="34"/>
                        <a:pt x="376" y="66"/>
                        <a:pt x="337" y="89"/>
                      </a:cubicBezTo>
                      <a:cubicBezTo>
                        <a:pt x="302" y="116"/>
                        <a:pt x="263" y="136"/>
                        <a:pt x="221" y="155"/>
                      </a:cubicBezTo>
                      <a:cubicBezTo>
                        <a:pt x="183" y="170"/>
                        <a:pt x="144" y="186"/>
                        <a:pt x="101" y="197"/>
                      </a:cubicBezTo>
                      <a:lnTo>
                        <a:pt x="0" y="229"/>
                      </a:lnTo>
                      <a:lnTo>
                        <a:pt x="0" y="438"/>
                      </a:lnTo>
                      <a:lnTo>
                        <a:pt x="58" y="426"/>
                      </a:lnTo>
                      <a:lnTo>
                        <a:pt x="183" y="402"/>
                      </a:lnTo>
                      <a:lnTo>
                        <a:pt x="306" y="375"/>
                      </a:lnTo>
                      <a:lnTo>
                        <a:pt x="365" y="360"/>
                      </a:lnTo>
                      <a:lnTo>
                        <a:pt x="365" y="2091"/>
                      </a:lnTo>
                      <a:lnTo>
                        <a:pt x="639" y="2091"/>
                      </a:lnTo>
                      <a:lnTo>
                        <a:pt x="639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9" name="Google Shape;1629;p49"/>
                <p:cNvSpPr/>
                <p:nvPr/>
              </p:nvSpPr>
              <p:spPr>
                <a:xfrm>
                  <a:off x="3404700" y="7182375"/>
                  <a:ext cx="15975" cy="39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9" h="1561" extrusionOk="0">
                      <a:moveTo>
                        <a:pt x="433" y="1"/>
                      </a:moveTo>
                      <a:cubicBezTo>
                        <a:pt x="403" y="35"/>
                        <a:pt x="372" y="62"/>
                        <a:pt x="337" y="90"/>
                      </a:cubicBezTo>
                      <a:cubicBezTo>
                        <a:pt x="298" y="113"/>
                        <a:pt x="260" y="136"/>
                        <a:pt x="221" y="151"/>
                      </a:cubicBezTo>
                      <a:cubicBezTo>
                        <a:pt x="182" y="171"/>
                        <a:pt x="140" y="183"/>
                        <a:pt x="101" y="197"/>
                      </a:cubicBezTo>
                      <a:lnTo>
                        <a:pt x="0" y="224"/>
                      </a:lnTo>
                      <a:lnTo>
                        <a:pt x="0" y="438"/>
                      </a:lnTo>
                      <a:lnTo>
                        <a:pt x="54" y="430"/>
                      </a:lnTo>
                      <a:lnTo>
                        <a:pt x="178" y="407"/>
                      </a:lnTo>
                      <a:lnTo>
                        <a:pt x="302" y="380"/>
                      </a:lnTo>
                      <a:lnTo>
                        <a:pt x="364" y="364"/>
                      </a:lnTo>
                      <a:lnTo>
                        <a:pt x="364" y="1560"/>
                      </a:lnTo>
                      <a:lnTo>
                        <a:pt x="639" y="1483"/>
                      </a:lnTo>
                      <a:lnTo>
                        <a:pt x="63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30" name="Google Shape;1630;p49"/>
                <p:cNvSpPr/>
                <p:nvPr/>
              </p:nvSpPr>
              <p:spPr>
                <a:xfrm>
                  <a:off x="2940625" y="6744125"/>
                  <a:ext cx="26150" cy="53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6" h="2139" extrusionOk="0">
                      <a:moveTo>
                        <a:pt x="524" y="224"/>
                      </a:moveTo>
                      <a:cubicBezTo>
                        <a:pt x="578" y="224"/>
                        <a:pt x="631" y="241"/>
                        <a:pt x="674" y="276"/>
                      </a:cubicBezTo>
                      <a:cubicBezTo>
                        <a:pt x="709" y="319"/>
                        <a:pt x="736" y="369"/>
                        <a:pt x="743" y="419"/>
                      </a:cubicBezTo>
                      <a:cubicBezTo>
                        <a:pt x="755" y="485"/>
                        <a:pt x="763" y="551"/>
                        <a:pt x="763" y="617"/>
                      </a:cubicBezTo>
                      <a:lnTo>
                        <a:pt x="763" y="1523"/>
                      </a:lnTo>
                      <a:cubicBezTo>
                        <a:pt x="763" y="1584"/>
                        <a:pt x="755" y="1647"/>
                        <a:pt x="743" y="1709"/>
                      </a:cubicBezTo>
                      <a:cubicBezTo>
                        <a:pt x="732" y="1763"/>
                        <a:pt x="709" y="1813"/>
                        <a:pt x="674" y="1856"/>
                      </a:cubicBezTo>
                      <a:cubicBezTo>
                        <a:pt x="639" y="1891"/>
                        <a:pt x="590" y="1910"/>
                        <a:pt x="538" y="1910"/>
                      </a:cubicBezTo>
                      <a:cubicBezTo>
                        <a:pt x="533" y="1910"/>
                        <a:pt x="528" y="1910"/>
                        <a:pt x="523" y="1910"/>
                      </a:cubicBezTo>
                      <a:cubicBezTo>
                        <a:pt x="519" y="1910"/>
                        <a:pt x="514" y="1910"/>
                        <a:pt x="510" y="1910"/>
                      </a:cubicBezTo>
                      <a:cubicBezTo>
                        <a:pt x="460" y="1910"/>
                        <a:pt x="411" y="1891"/>
                        <a:pt x="376" y="1856"/>
                      </a:cubicBezTo>
                      <a:cubicBezTo>
                        <a:pt x="337" y="1813"/>
                        <a:pt x="314" y="1763"/>
                        <a:pt x="302" y="1709"/>
                      </a:cubicBezTo>
                      <a:cubicBezTo>
                        <a:pt x="291" y="1647"/>
                        <a:pt x="283" y="1584"/>
                        <a:pt x="283" y="1523"/>
                      </a:cubicBezTo>
                      <a:lnTo>
                        <a:pt x="283" y="617"/>
                      </a:lnTo>
                      <a:cubicBezTo>
                        <a:pt x="283" y="551"/>
                        <a:pt x="291" y="485"/>
                        <a:pt x="302" y="419"/>
                      </a:cubicBezTo>
                      <a:cubicBezTo>
                        <a:pt x="310" y="369"/>
                        <a:pt x="334" y="319"/>
                        <a:pt x="372" y="276"/>
                      </a:cubicBezTo>
                      <a:cubicBezTo>
                        <a:pt x="416" y="241"/>
                        <a:pt x="471" y="224"/>
                        <a:pt x="524" y="224"/>
                      </a:cubicBezTo>
                      <a:close/>
                      <a:moveTo>
                        <a:pt x="508" y="1"/>
                      </a:moveTo>
                      <a:cubicBezTo>
                        <a:pt x="410" y="1"/>
                        <a:pt x="312" y="28"/>
                        <a:pt x="229" y="78"/>
                      </a:cubicBezTo>
                      <a:cubicBezTo>
                        <a:pt x="152" y="133"/>
                        <a:pt x="93" y="210"/>
                        <a:pt x="59" y="299"/>
                      </a:cubicBezTo>
                      <a:cubicBezTo>
                        <a:pt x="20" y="400"/>
                        <a:pt x="0" y="508"/>
                        <a:pt x="5" y="621"/>
                      </a:cubicBezTo>
                      <a:lnTo>
                        <a:pt x="5" y="1518"/>
                      </a:lnTo>
                      <a:cubicBezTo>
                        <a:pt x="5" y="1627"/>
                        <a:pt x="20" y="1736"/>
                        <a:pt x="59" y="1840"/>
                      </a:cubicBezTo>
                      <a:cubicBezTo>
                        <a:pt x="93" y="1929"/>
                        <a:pt x="152" y="2002"/>
                        <a:pt x="232" y="2057"/>
                      </a:cubicBezTo>
                      <a:cubicBezTo>
                        <a:pt x="322" y="2111"/>
                        <a:pt x="422" y="2138"/>
                        <a:pt x="524" y="2138"/>
                      </a:cubicBezTo>
                      <a:cubicBezTo>
                        <a:pt x="625" y="2138"/>
                        <a:pt x="727" y="2111"/>
                        <a:pt x="818" y="2057"/>
                      </a:cubicBezTo>
                      <a:cubicBezTo>
                        <a:pt x="895" y="2002"/>
                        <a:pt x="952" y="1925"/>
                        <a:pt x="988" y="1840"/>
                      </a:cubicBezTo>
                      <a:cubicBezTo>
                        <a:pt x="1027" y="1736"/>
                        <a:pt x="1045" y="1627"/>
                        <a:pt x="1042" y="1518"/>
                      </a:cubicBezTo>
                      <a:lnTo>
                        <a:pt x="1042" y="617"/>
                      </a:lnTo>
                      <a:cubicBezTo>
                        <a:pt x="1045" y="508"/>
                        <a:pt x="1027" y="400"/>
                        <a:pt x="988" y="296"/>
                      </a:cubicBezTo>
                      <a:cubicBezTo>
                        <a:pt x="957" y="210"/>
                        <a:pt x="899" y="133"/>
                        <a:pt x="821" y="78"/>
                      </a:cubicBezTo>
                      <a:cubicBezTo>
                        <a:pt x="738" y="28"/>
                        <a:pt x="644" y="1"/>
                        <a:pt x="546" y="1"/>
                      </a:cubicBezTo>
                      <a:cubicBezTo>
                        <a:pt x="540" y="1"/>
                        <a:pt x="533" y="1"/>
                        <a:pt x="527" y="1"/>
                      </a:cubicBezTo>
                      <a:cubicBezTo>
                        <a:pt x="521" y="1"/>
                        <a:pt x="514" y="1"/>
                        <a:pt x="50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31" name="Google Shape;1631;p49"/>
                <p:cNvSpPr/>
                <p:nvPr/>
              </p:nvSpPr>
              <p:spPr>
                <a:xfrm>
                  <a:off x="3532325" y="7109475"/>
                  <a:ext cx="26075" cy="5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3" h="2127" extrusionOk="0">
                      <a:moveTo>
                        <a:pt x="530" y="225"/>
                      </a:moveTo>
                      <a:cubicBezTo>
                        <a:pt x="583" y="225"/>
                        <a:pt x="631" y="245"/>
                        <a:pt x="671" y="280"/>
                      </a:cubicBezTo>
                      <a:cubicBezTo>
                        <a:pt x="706" y="322"/>
                        <a:pt x="729" y="373"/>
                        <a:pt x="737" y="423"/>
                      </a:cubicBezTo>
                      <a:cubicBezTo>
                        <a:pt x="752" y="489"/>
                        <a:pt x="756" y="555"/>
                        <a:pt x="756" y="621"/>
                      </a:cubicBezTo>
                      <a:lnTo>
                        <a:pt x="756" y="1519"/>
                      </a:lnTo>
                      <a:cubicBezTo>
                        <a:pt x="756" y="1580"/>
                        <a:pt x="749" y="1646"/>
                        <a:pt x="737" y="1705"/>
                      </a:cubicBezTo>
                      <a:cubicBezTo>
                        <a:pt x="725" y="1759"/>
                        <a:pt x="702" y="1809"/>
                        <a:pt x="667" y="1852"/>
                      </a:cubicBezTo>
                      <a:cubicBezTo>
                        <a:pt x="631" y="1887"/>
                        <a:pt x="583" y="1910"/>
                        <a:pt x="531" y="1910"/>
                      </a:cubicBezTo>
                      <a:cubicBezTo>
                        <a:pt x="526" y="1910"/>
                        <a:pt x="521" y="1910"/>
                        <a:pt x="516" y="1909"/>
                      </a:cubicBezTo>
                      <a:cubicBezTo>
                        <a:pt x="462" y="1909"/>
                        <a:pt x="408" y="1891"/>
                        <a:pt x="369" y="1852"/>
                      </a:cubicBezTo>
                      <a:cubicBezTo>
                        <a:pt x="334" y="1809"/>
                        <a:pt x="307" y="1759"/>
                        <a:pt x="295" y="1705"/>
                      </a:cubicBezTo>
                      <a:cubicBezTo>
                        <a:pt x="284" y="1646"/>
                        <a:pt x="276" y="1580"/>
                        <a:pt x="276" y="1519"/>
                      </a:cubicBezTo>
                      <a:lnTo>
                        <a:pt x="276" y="621"/>
                      </a:lnTo>
                      <a:cubicBezTo>
                        <a:pt x="276" y="555"/>
                        <a:pt x="284" y="489"/>
                        <a:pt x="295" y="423"/>
                      </a:cubicBezTo>
                      <a:cubicBezTo>
                        <a:pt x="307" y="373"/>
                        <a:pt x="331" y="322"/>
                        <a:pt x="365" y="280"/>
                      </a:cubicBezTo>
                      <a:cubicBezTo>
                        <a:pt x="408" y="245"/>
                        <a:pt x="462" y="226"/>
                        <a:pt x="516" y="226"/>
                      </a:cubicBezTo>
                      <a:cubicBezTo>
                        <a:pt x="521" y="226"/>
                        <a:pt x="526" y="225"/>
                        <a:pt x="530" y="225"/>
                      </a:cubicBezTo>
                      <a:close/>
                      <a:moveTo>
                        <a:pt x="520" y="0"/>
                      </a:moveTo>
                      <a:cubicBezTo>
                        <a:pt x="418" y="0"/>
                        <a:pt x="317" y="27"/>
                        <a:pt x="226" y="79"/>
                      </a:cubicBezTo>
                      <a:cubicBezTo>
                        <a:pt x="149" y="133"/>
                        <a:pt x="90" y="206"/>
                        <a:pt x="56" y="296"/>
                      </a:cubicBezTo>
                      <a:cubicBezTo>
                        <a:pt x="20" y="396"/>
                        <a:pt x="1" y="505"/>
                        <a:pt x="1" y="617"/>
                      </a:cubicBezTo>
                      <a:lnTo>
                        <a:pt x="1" y="1519"/>
                      </a:lnTo>
                      <a:cubicBezTo>
                        <a:pt x="1" y="1627"/>
                        <a:pt x="20" y="1736"/>
                        <a:pt x="59" y="1836"/>
                      </a:cubicBezTo>
                      <a:cubicBezTo>
                        <a:pt x="90" y="1925"/>
                        <a:pt x="152" y="1999"/>
                        <a:pt x="229" y="2057"/>
                      </a:cubicBezTo>
                      <a:cubicBezTo>
                        <a:pt x="292" y="2095"/>
                        <a:pt x="365" y="2118"/>
                        <a:pt x="438" y="2127"/>
                      </a:cubicBezTo>
                      <a:cubicBezTo>
                        <a:pt x="633" y="1995"/>
                        <a:pt x="830" y="1868"/>
                        <a:pt x="1012" y="1736"/>
                      </a:cubicBezTo>
                      <a:cubicBezTo>
                        <a:pt x="1031" y="1666"/>
                        <a:pt x="1039" y="1593"/>
                        <a:pt x="1039" y="1519"/>
                      </a:cubicBezTo>
                      <a:lnTo>
                        <a:pt x="1039" y="621"/>
                      </a:lnTo>
                      <a:cubicBezTo>
                        <a:pt x="1042" y="508"/>
                        <a:pt x="1023" y="400"/>
                        <a:pt x="985" y="299"/>
                      </a:cubicBezTo>
                      <a:cubicBezTo>
                        <a:pt x="953" y="206"/>
                        <a:pt x="892" y="133"/>
                        <a:pt x="814" y="79"/>
                      </a:cubicBezTo>
                      <a:cubicBezTo>
                        <a:pt x="723" y="27"/>
                        <a:pt x="622" y="0"/>
                        <a:pt x="52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32" name="Google Shape;1632;p49"/>
                <p:cNvSpPr/>
                <p:nvPr/>
              </p:nvSpPr>
              <p:spPr>
                <a:xfrm>
                  <a:off x="3101950" y="7109875"/>
                  <a:ext cx="16000" cy="52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0" h="2095" extrusionOk="0">
                      <a:moveTo>
                        <a:pt x="434" y="1"/>
                      </a:moveTo>
                      <a:cubicBezTo>
                        <a:pt x="408" y="40"/>
                        <a:pt x="372" y="70"/>
                        <a:pt x="334" y="94"/>
                      </a:cubicBezTo>
                      <a:cubicBezTo>
                        <a:pt x="299" y="121"/>
                        <a:pt x="260" y="140"/>
                        <a:pt x="222" y="160"/>
                      </a:cubicBezTo>
                      <a:cubicBezTo>
                        <a:pt x="183" y="175"/>
                        <a:pt x="140" y="190"/>
                        <a:pt x="102" y="202"/>
                      </a:cubicBezTo>
                      <a:lnTo>
                        <a:pt x="1" y="229"/>
                      </a:lnTo>
                      <a:lnTo>
                        <a:pt x="1" y="438"/>
                      </a:lnTo>
                      <a:lnTo>
                        <a:pt x="55" y="430"/>
                      </a:lnTo>
                      <a:lnTo>
                        <a:pt x="179" y="407"/>
                      </a:lnTo>
                      <a:lnTo>
                        <a:pt x="303" y="380"/>
                      </a:lnTo>
                      <a:lnTo>
                        <a:pt x="361" y="365"/>
                      </a:lnTo>
                      <a:lnTo>
                        <a:pt x="361" y="2095"/>
                      </a:lnTo>
                      <a:lnTo>
                        <a:pt x="640" y="2095"/>
                      </a:lnTo>
                      <a:lnTo>
                        <a:pt x="64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33" name="Google Shape;1633;p49"/>
                <p:cNvSpPr/>
                <p:nvPr/>
              </p:nvSpPr>
              <p:spPr>
                <a:xfrm>
                  <a:off x="3280700" y="7181850"/>
                  <a:ext cx="26075" cy="53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3" h="2133" extrusionOk="0">
                      <a:moveTo>
                        <a:pt x="521" y="222"/>
                      </a:moveTo>
                      <a:cubicBezTo>
                        <a:pt x="575" y="222"/>
                        <a:pt x="628" y="240"/>
                        <a:pt x="671" y="277"/>
                      </a:cubicBezTo>
                      <a:cubicBezTo>
                        <a:pt x="705" y="315"/>
                        <a:pt x="733" y="366"/>
                        <a:pt x="740" y="420"/>
                      </a:cubicBezTo>
                      <a:cubicBezTo>
                        <a:pt x="756" y="482"/>
                        <a:pt x="760" y="547"/>
                        <a:pt x="760" y="613"/>
                      </a:cubicBezTo>
                      <a:lnTo>
                        <a:pt x="760" y="1519"/>
                      </a:lnTo>
                      <a:cubicBezTo>
                        <a:pt x="760" y="1581"/>
                        <a:pt x="752" y="1644"/>
                        <a:pt x="740" y="1705"/>
                      </a:cubicBezTo>
                      <a:cubicBezTo>
                        <a:pt x="728" y="1760"/>
                        <a:pt x="705" y="1810"/>
                        <a:pt x="671" y="1848"/>
                      </a:cubicBezTo>
                      <a:cubicBezTo>
                        <a:pt x="634" y="1884"/>
                        <a:pt x="585" y="1907"/>
                        <a:pt x="532" y="1907"/>
                      </a:cubicBezTo>
                      <a:cubicBezTo>
                        <a:pt x="528" y="1907"/>
                        <a:pt x="523" y="1907"/>
                        <a:pt x="519" y="1907"/>
                      </a:cubicBezTo>
                      <a:cubicBezTo>
                        <a:pt x="516" y="1907"/>
                        <a:pt x="512" y="1907"/>
                        <a:pt x="508" y="1907"/>
                      </a:cubicBezTo>
                      <a:cubicBezTo>
                        <a:pt x="458" y="1907"/>
                        <a:pt x="409" y="1884"/>
                        <a:pt x="373" y="1848"/>
                      </a:cubicBezTo>
                      <a:cubicBezTo>
                        <a:pt x="334" y="1810"/>
                        <a:pt x="310" y="1760"/>
                        <a:pt x="299" y="1705"/>
                      </a:cubicBezTo>
                      <a:cubicBezTo>
                        <a:pt x="287" y="1644"/>
                        <a:pt x="280" y="1581"/>
                        <a:pt x="280" y="1519"/>
                      </a:cubicBezTo>
                      <a:lnTo>
                        <a:pt x="280" y="613"/>
                      </a:lnTo>
                      <a:cubicBezTo>
                        <a:pt x="280" y="547"/>
                        <a:pt x="287" y="482"/>
                        <a:pt x="299" y="420"/>
                      </a:cubicBezTo>
                      <a:cubicBezTo>
                        <a:pt x="307" y="366"/>
                        <a:pt x="334" y="315"/>
                        <a:pt x="369" y="277"/>
                      </a:cubicBezTo>
                      <a:cubicBezTo>
                        <a:pt x="413" y="240"/>
                        <a:pt x="468" y="222"/>
                        <a:pt x="521" y="222"/>
                      </a:cubicBezTo>
                      <a:close/>
                      <a:moveTo>
                        <a:pt x="486" y="1"/>
                      </a:moveTo>
                      <a:cubicBezTo>
                        <a:pt x="394" y="1"/>
                        <a:pt x="305" y="28"/>
                        <a:pt x="226" y="79"/>
                      </a:cubicBezTo>
                      <a:cubicBezTo>
                        <a:pt x="148" y="129"/>
                        <a:pt x="90" y="207"/>
                        <a:pt x="55" y="292"/>
                      </a:cubicBezTo>
                      <a:cubicBezTo>
                        <a:pt x="17" y="397"/>
                        <a:pt x="1" y="506"/>
                        <a:pt x="1" y="613"/>
                      </a:cubicBezTo>
                      <a:lnTo>
                        <a:pt x="1" y="1519"/>
                      </a:lnTo>
                      <a:cubicBezTo>
                        <a:pt x="1" y="1624"/>
                        <a:pt x="17" y="1732"/>
                        <a:pt x="55" y="1833"/>
                      </a:cubicBezTo>
                      <a:cubicBezTo>
                        <a:pt x="90" y="1922"/>
                        <a:pt x="148" y="2000"/>
                        <a:pt x="229" y="2053"/>
                      </a:cubicBezTo>
                      <a:cubicBezTo>
                        <a:pt x="321" y="2106"/>
                        <a:pt x="421" y="2132"/>
                        <a:pt x="522" y="2132"/>
                      </a:cubicBezTo>
                      <a:cubicBezTo>
                        <a:pt x="622" y="2132"/>
                        <a:pt x="723" y="2106"/>
                        <a:pt x="814" y="2053"/>
                      </a:cubicBezTo>
                      <a:cubicBezTo>
                        <a:pt x="891" y="2000"/>
                        <a:pt x="950" y="1926"/>
                        <a:pt x="984" y="1837"/>
                      </a:cubicBezTo>
                      <a:cubicBezTo>
                        <a:pt x="1023" y="1732"/>
                        <a:pt x="1042" y="1624"/>
                        <a:pt x="1039" y="1516"/>
                      </a:cubicBezTo>
                      <a:lnTo>
                        <a:pt x="1039" y="613"/>
                      </a:lnTo>
                      <a:cubicBezTo>
                        <a:pt x="1042" y="506"/>
                        <a:pt x="1023" y="397"/>
                        <a:pt x="989" y="292"/>
                      </a:cubicBezTo>
                      <a:cubicBezTo>
                        <a:pt x="953" y="207"/>
                        <a:pt x="896" y="129"/>
                        <a:pt x="818" y="79"/>
                      </a:cubicBezTo>
                      <a:cubicBezTo>
                        <a:pt x="738" y="28"/>
                        <a:pt x="647" y="1"/>
                        <a:pt x="554" y="1"/>
                      </a:cubicBezTo>
                      <a:cubicBezTo>
                        <a:pt x="542" y="1"/>
                        <a:pt x="531" y="1"/>
                        <a:pt x="519" y="2"/>
                      </a:cubicBezTo>
                      <a:cubicBezTo>
                        <a:pt x="508" y="1"/>
                        <a:pt x="497" y="1"/>
                        <a:pt x="48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34" name="Google Shape;1634;p49"/>
                <p:cNvSpPr/>
                <p:nvPr/>
              </p:nvSpPr>
              <p:spPr>
                <a:xfrm>
                  <a:off x="2895450" y="6817900"/>
                  <a:ext cx="16050" cy="52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2" h="2103" extrusionOk="0">
                      <a:moveTo>
                        <a:pt x="433" y="0"/>
                      </a:moveTo>
                      <a:cubicBezTo>
                        <a:pt x="406" y="35"/>
                        <a:pt x="375" y="66"/>
                        <a:pt x="340" y="89"/>
                      </a:cubicBezTo>
                      <a:cubicBezTo>
                        <a:pt x="302" y="116"/>
                        <a:pt x="263" y="139"/>
                        <a:pt x="220" y="155"/>
                      </a:cubicBezTo>
                      <a:cubicBezTo>
                        <a:pt x="181" y="175"/>
                        <a:pt x="143" y="186"/>
                        <a:pt x="104" y="202"/>
                      </a:cubicBezTo>
                      <a:lnTo>
                        <a:pt x="0" y="229"/>
                      </a:lnTo>
                      <a:lnTo>
                        <a:pt x="0" y="438"/>
                      </a:lnTo>
                      <a:lnTo>
                        <a:pt x="58" y="438"/>
                      </a:lnTo>
                      <a:lnTo>
                        <a:pt x="181" y="414"/>
                      </a:lnTo>
                      <a:lnTo>
                        <a:pt x="309" y="388"/>
                      </a:lnTo>
                      <a:lnTo>
                        <a:pt x="367" y="372"/>
                      </a:lnTo>
                      <a:lnTo>
                        <a:pt x="367" y="2103"/>
                      </a:lnTo>
                      <a:lnTo>
                        <a:pt x="642" y="2103"/>
                      </a:lnTo>
                      <a:lnTo>
                        <a:pt x="64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35" name="Google Shape;1635;p49"/>
                <p:cNvSpPr/>
                <p:nvPr/>
              </p:nvSpPr>
              <p:spPr>
                <a:xfrm>
                  <a:off x="2892725" y="6891150"/>
                  <a:ext cx="15975" cy="52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9" h="2084" extrusionOk="0">
                      <a:moveTo>
                        <a:pt x="430" y="0"/>
                      </a:moveTo>
                      <a:cubicBezTo>
                        <a:pt x="403" y="36"/>
                        <a:pt x="372" y="66"/>
                        <a:pt x="337" y="90"/>
                      </a:cubicBezTo>
                      <a:cubicBezTo>
                        <a:pt x="299" y="117"/>
                        <a:pt x="260" y="136"/>
                        <a:pt x="220" y="156"/>
                      </a:cubicBezTo>
                      <a:cubicBezTo>
                        <a:pt x="179" y="171"/>
                        <a:pt x="140" y="186"/>
                        <a:pt x="101" y="198"/>
                      </a:cubicBezTo>
                      <a:lnTo>
                        <a:pt x="0" y="229"/>
                      </a:lnTo>
                      <a:lnTo>
                        <a:pt x="0" y="438"/>
                      </a:lnTo>
                      <a:lnTo>
                        <a:pt x="54" y="427"/>
                      </a:lnTo>
                      <a:lnTo>
                        <a:pt x="182" y="404"/>
                      </a:lnTo>
                      <a:lnTo>
                        <a:pt x="306" y="368"/>
                      </a:lnTo>
                      <a:cubicBezTo>
                        <a:pt x="325" y="365"/>
                        <a:pt x="345" y="361"/>
                        <a:pt x="365" y="353"/>
                      </a:cubicBezTo>
                      <a:lnTo>
                        <a:pt x="365" y="2084"/>
                      </a:lnTo>
                      <a:lnTo>
                        <a:pt x="639" y="2084"/>
                      </a:lnTo>
                      <a:lnTo>
                        <a:pt x="639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36" name="Google Shape;1636;p49"/>
                <p:cNvSpPr/>
                <p:nvPr/>
              </p:nvSpPr>
              <p:spPr>
                <a:xfrm>
                  <a:off x="2902400" y="6671025"/>
                  <a:ext cx="25950" cy="5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8" h="2136" extrusionOk="0">
                      <a:moveTo>
                        <a:pt x="535" y="219"/>
                      </a:moveTo>
                      <a:cubicBezTo>
                        <a:pt x="584" y="219"/>
                        <a:pt x="632" y="238"/>
                        <a:pt x="670" y="274"/>
                      </a:cubicBezTo>
                      <a:cubicBezTo>
                        <a:pt x="705" y="316"/>
                        <a:pt x="728" y="363"/>
                        <a:pt x="739" y="417"/>
                      </a:cubicBezTo>
                      <a:cubicBezTo>
                        <a:pt x="751" y="483"/>
                        <a:pt x="755" y="549"/>
                        <a:pt x="755" y="610"/>
                      </a:cubicBezTo>
                      <a:lnTo>
                        <a:pt x="755" y="1520"/>
                      </a:lnTo>
                      <a:cubicBezTo>
                        <a:pt x="755" y="1582"/>
                        <a:pt x="748" y="1644"/>
                        <a:pt x="736" y="1706"/>
                      </a:cubicBezTo>
                      <a:cubicBezTo>
                        <a:pt x="724" y="1756"/>
                        <a:pt x="701" y="1807"/>
                        <a:pt x="666" y="1849"/>
                      </a:cubicBezTo>
                      <a:cubicBezTo>
                        <a:pt x="633" y="1883"/>
                        <a:pt x="587" y="1905"/>
                        <a:pt x="539" y="1905"/>
                      </a:cubicBezTo>
                      <a:cubicBezTo>
                        <a:pt x="533" y="1905"/>
                        <a:pt x="526" y="1904"/>
                        <a:pt x="519" y="1903"/>
                      </a:cubicBezTo>
                      <a:cubicBezTo>
                        <a:pt x="514" y="1903"/>
                        <a:pt x="510" y="1904"/>
                        <a:pt x="505" y="1904"/>
                      </a:cubicBezTo>
                      <a:cubicBezTo>
                        <a:pt x="453" y="1904"/>
                        <a:pt x="407" y="1884"/>
                        <a:pt x="368" y="1849"/>
                      </a:cubicBezTo>
                      <a:cubicBezTo>
                        <a:pt x="333" y="1807"/>
                        <a:pt x="310" y="1756"/>
                        <a:pt x="298" y="1706"/>
                      </a:cubicBezTo>
                      <a:cubicBezTo>
                        <a:pt x="283" y="1644"/>
                        <a:pt x="279" y="1582"/>
                        <a:pt x="279" y="1520"/>
                      </a:cubicBezTo>
                      <a:lnTo>
                        <a:pt x="279" y="610"/>
                      </a:lnTo>
                      <a:cubicBezTo>
                        <a:pt x="279" y="549"/>
                        <a:pt x="283" y="483"/>
                        <a:pt x="294" y="417"/>
                      </a:cubicBezTo>
                      <a:cubicBezTo>
                        <a:pt x="306" y="363"/>
                        <a:pt x="330" y="313"/>
                        <a:pt x="364" y="274"/>
                      </a:cubicBezTo>
                      <a:cubicBezTo>
                        <a:pt x="403" y="238"/>
                        <a:pt x="450" y="219"/>
                        <a:pt x="502" y="219"/>
                      </a:cubicBezTo>
                      <a:cubicBezTo>
                        <a:pt x="508" y="219"/>
                        <a:pt x="513" y="219"/>
                        <a:pt x="519" y="220"/>
                      </a:cubicBezTo>
                      <a:cubicBezTo>
                        <a:pt x="524" y="219"/>
                        <a:pt x="530" y="219"/>
                        <a:pt x="535" y="219"/>
                      </a:cubicBezTo>
                      <a:close/>
                      <a:moveTo>
                        <a:pt x="521" y="0"/>
                      </a:moveTo>
                      <a:cubicBezTo>
                        <a:pt x="420" y="0"/>
                        <a:pt x="319" y="25"/>
                        <a:pt x="228" y="76"/>
                      </a:cubicBezTo>
                      <a:cubicBezTo>
                        <a:pt x="148" y="127"/>
                        <a:pt x="89" y="204"/>
                        <a:pt x="58" y="293"/>
                      </a:cubicBezTo>
                      <a:cubicBezTo>
                        <a:pt x="19" y="393"/>
                        <a:pt x="1" y="506"/>
                        <a:pt x="4" y="615"/>
                      </a:cubicBezTo>
                      <a:lnTo>
                        <a:pt x="4" y="1516"/>
                      </a:lnTo>
                      <a:cubicBezTo>
                        <a:pt x="1" y="1624"/>
                        <a:pt x="19" y="1733"/>
                        <a:pt x="58" y="1834"/>
                      </a:cubicBezTo>
                      <a:cubicBezTo>
                        <a:pt x="89" y="1923"/>
                        <a:pt x="148" y="2000"/>
                        <a:pt x="225" y="2055"/>
                      </a:cubicBezTo>
                      <a:cubicBezTo>
                        <a:pt x="309" y="2106"/>
                        <a:pt x="403" y="2136"/>
                        <a:pt x="502" y="2136"/>
                      </a:cubicBezTo>
                      <a:cubicBezTo>
                        <a:pt x="508" y="2136"/>
                        <a:pt x="513" y="2136"/>
                        <a:pt x="519" y="2135"/>
                      </a:cubicBezTo>
                      <a:cubicBezTo>
                        <a:pt x="620" y="2135"/>
                        <a:pt x="724" y="2109"/>
                        <a:pt x="809" y="2055"/>
                      </a:cubicBezTo>
                      <a:cubicBezTo>
                        <a:pt x="887" y="2000"/>
                        <a:pt x="945" y="1923"/>
                        <a:pt x="980" y="1837"/>
                      </a:cubicBezTo>
                      <a:cubicBezTo>
                        <a:pt x="1018" y="1733"/>
                        <a:pt x="1038" y="1624"/>
                        <a:pt x="1034" y="1516"/>
                      </a:cubicBezTo>
                      <a:lnTo>
                        <a:pt x="1034" y="615"/>
                      </a:lnTo>
                      <a:cubicBezTo>
                        <a:pt x="1038" y="506"/>
                        <a:pt x="1018" y="393"/>
                        <a:pt x="980" y="293"/>
                      </a:cubicBezTo>
                      <a:cubicBezTo>
                        <a:pt x="948" y="204"/>
                        <a:pt x="891" y="130"/>
                        <a:pt x="814" y="76"/>
                      </a:cubicBezTo>
                      <a:cubicBezTo>
                        <a:pt x="723" y="25"/>
                        <a:pt x="622" y="0"/>
                        <a:pt x="52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37" name="Google Shape;1637;p49"/>
                <p:cNvSpPr/>
                <p:nvPr/>
              </p:nvSpPr>
              <p:spPr>
                <a:xfrm>
                  <a:off x="2893475" y="6963975"/>
                  <a:ext cx="26075" cy="53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3" h="2133" extrusionOk="0">
                      <a:moveTo>
                        <a:pt x="533" y="215"/>
                      </a:moveTo>
                      <a:cubicBezTo>
                        <a:pt x="583" y="215"/>
                        <a:pt x="635" y="235"/>
                        <a:pt x="671" y="270"/>
                      </a:cubicBezTo>
                      <a:cubicBezTo>
                        <a:pt x="706" y="312"/>
                        <a:pt x="729" y="359"/>
                        <a:pt x="741" y="413"/>
                      </a:cubicBezTo>
                      <a:cubicBezTo>
                        <a:pt x="753" y="479"/>
                        <a:pt x="760" y="545"/>
                        <a:pt x="756" y="611"/>
                      </a:cubicBezTo>
                      <a:lnTo>
                        <a:pt x="756" y="1516"/>
                      </a:lnTo>
                      <a:cubicBezTo>
                        <a:pt x="760" y="1579"/>
                        <a:pt x="753" y="1640"/>
                        <a:pt x="737" y="1702"/>
                      </a:cubicBezTo>
                      <a:cubicBezTo>
                        <a:pt x="729" y="1756"/>
                        <a:pt x="701" y="1806"/>
                        <a:pt x="667" y="1849"/>
                      </a:cubicBezTo>
                      <a:cubicBezTo>
                        <a:pt x="631" y="1885"/>
                        <a:pt x="583" y="1904"/>
                        <a:pt x="533" y="1904"/>
                      </a:cubicBezTo>
                      <a:cubicBezTo>
                        <a:pt x="529" y="1904"/>
                        <a:pt x="525" y="1904"/>
                        <a:pt x="520" y="1904"/>
                      </a:cubicBezTo>
                      <a:cubicBezTo>
                        <a:pt x="516" y="1904"/>
                        <a:pt x="512" y="1904"/>
                        <a:pt x="507" y="1904"/>
                      </a:cubicBezTo>
                      <a:cubicBezTo>
                        <a:pt x="457" y="1904"/>
                        <a:pt x="408" y="1885"/>
                        <a:pt x="373" y="1849"/>
                      </a:cubicBezTo>
                      <a:cubicBezTo>
                        <a:pt x="335" y="1806"/>
                        <a:pt x="311" y="1756"/>
                        <a:pt x="299" y="1702"/>
                      </a:cubicBezTo>
                      <a:cubicBezTo>
                        <a:pt x="283" y="1640"/>
                        <a:pt x="280" y="1579"/>
                        <a:pt x="280" y="1516"/>
                      </a:cubicBezTo>
                      <a:lnTo>
                        <a:pt x="280" y="611"/>
                      </a:lnTo>
                      <a:cubicBezTo>
                        <a:pt x="280" y="545"/>
                        <a:pt x="283" y="479"/>
                        <a:pt x="295" y="413"/>
                      </a:cubicBezTo>
                      <a:cubicBezTo>
                        <a:pt x="307" y="359"/>
                        <a:pt x="330" y="309"/>
                        <a:pt x="369" y="270"/>
                      </a:cubicBezTo>
                      <a:cubicBezTo>
                        <a:pt x="405" y="235"/>
                        <a:pt x="456" y="215"/>
                        <a:pt x="507" y="215"/>
                      </a:cubicBezTo>
                      <a:cubicBezTo>
                        <a:pt x="511" y="215"/>
                        <a:pt x="516" y="215"/>
                        <a:pt x="520" y="216"/>
                      </a:cubicBezTo>
                      <a:cubicBezTo>
                        <a:pt x="525" y="215"/>
                        <a:pt x="529" y="215"/>
                        <a:pt x="533" y="215"/>
                      </a:cubicBezTo>
                      <a:close/>
                      <a:moveTo>
                        <a:pt x="522" y="0"/>
                      </a:moveTo>
                      <a:cubicBezTo>
                        <a:pt x="421" y="0"/>
                        <a:pt x="321" y="24"/>
                        <a:pt x="230" y="73"/>
                      </a:cubicBezTo>
                      <a:cubicBezTo>
                        <a:pt x="152" y="127"/>
                        <a:pt x="90" y="204"/>
                        <a:pt x="59" y="289"/>
                      </a:cubicBezTo>
                      <a:cubicBezTo>
                        <a:pt x="20" y="394"/>
                        <a:pt x="1" y="502"/>
                        <a:pt x="5" y="611"/>
                      </a:cubicBezTo>
                      <a:lnTo>
                        <a:pt x="5" y="1513"/>
                      </a:lnTo>
                      <a:cubicBezTo>
                        <a:pt x="1" y="1621"/>
                        <a:pt x="20" y="1729"/>
                        <a:pt x="59" y="1834"/>
                      </a:cubicBezTo>
                      <a:cubicBezTo>
                        <a:pt x="94" y="1919"/>
                        <a:pt x="152" y="1997"/>
                        <a:pt x="230" y="2051"/>
                      </a:cubicBezTo>
                      <a:cubicBezTo>
                        <a:pt x="312" y="2104"/>
                        <a:pt x="405" y="2132"/>
                        <a:pt x="502" y="2132"/>
                      </a:cubicBezTo>
                      <a:cubicBezTo>
                        <a:pt x="509" y="2132"/>
                        <a:pt x="517" y="2132"/>
                        <a:pt x="524" y="2132"/>
                      </a:cubicBezTo>
                      <a:cubicBezTo>
                        <a:pt x="532" y="2132"/>
                        <a:pt x="539" y="2132"/>
                        <a:pt x="546" y="2132"/>
                      </a:cubicBezTo>
                      <a:cubicBezTo>
                        <a:pt x="643" y="2132"/>
                        <a:pt x="736" y="2104"/>
                        <a:pt x="818" y="2054"/>
                      </a:cubicBezTo>
                      <a:cubicBezTo>
                        <a:pt x="892" y="1997"/>
                        <a:pt x="950" y="1923"/>
                        <a:pt x="985" y="1834"/>
                      </a:cubicBezTo>
                      <a:cubicBezTo>
                        <a:pt x="1023" y="1733"/>
                        <a:pt x="1042" y="1625"/>
                        <a:pt x="1042" y="1513"/>
                      </a:cubicBezTo>
                      <a:lnTo>
                        <a:pt x="1039" y="611"/>
                      </a:lnTo>
                      <a:cubicBezTo>
                        <a:pt x="1039" y="502"/>
                        <a:pt x="1019" y="394"/>
                        <a:pt x="985" y="289"/>
                      </a:cubicBezTo>
                      <a:cubicBezTo>
                        <a:pt x="950" y="204"/>
                        <a:pt x="892" y="127"/>
                        <a:pt x="814" y="73"/>
                      </a:cubicBezTo>
                      <a:cubicBezTo>
                        <a:pt x="723" y="24"/>
                        <a:pt x="622" y="0"/>
                        <a:pt x="52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38" name="Google Shape;1638;p49"/>
                <p:cNvSpPr/>
                <p:nvPr/>
              </p:nvSpPr>
              <p:spPr>
                <a:xfrm>
                  <a:off x="2984075" y="7037575"/>
                  <a:ext cx="16000" cy="52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0" h="2104" extrusionOk="0">
                      <a:moveTo>
                        <a:pt x="431" y="1"/>
                      </a:moveTo>
                      <a:cubicBezTo>
                        <a:pt x="404" y="36"/>
                        <a:pt x="372" y="66"/>
                        <a:pt x="338" y="90"/>
                      </a:cubicBezTo>
                      <a:cubicBezTo>
                        <a:pt x="299" y="117"/>
                        <a:pt x="260" y="136"/>
                        <a:pt x="222" y="156"/>
                      </a:cubicBezTo>
                      <a:cubicBezTo>
                        <a:pt x="183" y="171"/>
                        <a:pt x="140" y="186"/>
                        <a:pt x="102" y="198"/>
                      </a:cubicBezTo>
                      <a:cubicBezTo>
                        <a:pt x="63" y="214"/>
                        <a:pt x="27" y="222"/>
                        <a:pt x="0" y="229"/>
                      </a:cubicBezTo>
                      <a:lnTo>
                        <a:pt x="0" y="438"/>
                      </a:lnTo>
                      <a:lnTo>
                        <a:pt x="55" y="438"/>
                      </a:lnTo>
                      <a:lnTo>
                        <a:pt x="183" y="415"/>
                      </a:lnTo>
                      <a:lnTo>
                        <a:pt x="306" y="388"/>
                      </a:lnTo>
                      <a:cubicBezTo>
                        <a:pt x="326" y="384"/>
                        <a:pt x="345" y="377"/>
                        <a:pt x="361" y="372"/>
                      </a:cubicBezTo>
                      <a:lnTo>
                        <a:pt x="361" y="2103"/>
                      </a:lnTo>
                      <a:lnTo>
                        <a:pt x="640" y="2103"/>
                      </a:lnTo>
                      <a:lnTo>
                        <a:pt x="64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39" name="Google Shape;1639;p49"/>
                <p:cNvSpPr/>
                <p:nvPr/>
              </p:nvSpPr>
              <p:spPr>
                <a:xfrm>
                  <a:off x="2867175" y="6891150"/>
                  <a:ext cx="15975" cy="52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9" h="2091" extrusionOk="0">
                      <a:moveTo>
                        <a:pt x="430" y="0"/>
                      </a:moveTo>
                      <a:cubicBezTo>
                        <a:pt x="406" y="36"/>
                        <a:pt x="372" y="66"/>
                        <a:pt x="337" y="90"/>
                      </a:cubicBezTo>
                      <a:cubicBezTo>
                        <a:pt x="302" y="117"/>
                        <a:pt x="260" y="136"/>
                        <a:pt x="220" y="156"/>
                      </a:cubicBezTo>
                      <a:cubicBezTo>
                        <a:pt x="182" y="171"/>
                        <a:pt x="140" y="186"/>
                        <a:pt x="101" y="198"/>
                      </a:cubicBezTo>
                      <a:lnTo>
                        <a:pt x="0" y="229"/>
                      </a:lnTo>
                      <a:lnTo>
                        <a:pt x="0" y="438"/>
                      </a:lnTo>
                      <a:lnTo>
                        <a:pt x="54" y="427"/>
                      </a:lnTo>
                      <a:lnTo>
                        <a:pt x="182" y="404"/>
                      </a:lnTo>
                      <a:lnTo>
                        <a:pt x="306" y="376"/>
                      </a:lnTo>
                      <a:cubicBezTo>
                        <a:pt x="325" y="372"/>
                        <a:pt x="345" y="368"/>
                        <a:pt x="365" y="361"/>
                      </a:cubicBezTo>
                      <a:lnTo>
                        <a:pt x="365" y="2091"/>
                      </a:lnTo>
                      <a:lnTo>
                        <a:pt x="639" y="2091"/>
                      </a:lnTo>
                      <a:lnTo>
                        <a:pt x="639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40" name="Google Shape;1640;p49"/>
                <p:cNvSpPr/>
                <p:nvPr/>
              </p:nvSpPr>
              <p:spPr>
                <a:xfrm>
                  <a:off x="3616750" y="6963925"/>
                  <a:ext cx="26150" cy="53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6" h="2131" extrusionOk="0">
                      <a:moveTo>
                        <a:pt x="536" y="217"/>
                      </a:moveTo>
                      <a:cubicBezTo>
                        <a:pt x="589" y="217"/>
                        <a:pt x="638" y="237"/>
                        <a:pt x="674" y="272"/>
                      </a:cubicBezTo>
                      <a:cubicBezTo>
                        <a:pt x="708" y="314"/>
                        <a:pt x="731" y="361"/>
                        <a:pt x="743" y="415"/>
                      </a:cubicBezTo>
                      <a:cubicBezTo>
                        <a:pt x="755" y="481"/>
                        <a:pt x="763" y="547"/>
                        <a:pt x="763" y="613"/>
                      </a:cubicBezTo>
                      <a:lnTo>
                        <a:pt x="763" y="1518"/>
                      </a:lnTo>
                      <a:cubicBezTo>
                        <a:pt x="763" y="1581"/>
                        <a:pt x="755" y="1642"/>
                        <a:pt x="743" y="1704"/>
                      </a:cubicBezTo>
                      <a:cubicBezTo>
                        <a:pt x="731" y="1758"/>
                        <a:pt x="708" y="1808"/>
                        <a:pt x="674" y="1851"/>
                      </a:cubicBezTo>
                      <a:cubicBezTo>
                        <a:pt x="634" y="1887"/>
                        <a:pt x="589" y="1906"/>
                        <a:pt x="536" y="1906"/>
                      </a:cubicBezTo>
                      <a:cubicBezTo>
                        <a:pt x="532" y="1906"/>
                        <a:pt x="527" y="1906"/>
                        <a:pt x="522" y="1906"/>
                      </a:cubicBezTo>
                      <a:cubicBezTo>
                        <a:pt x="518" y="1906"/>
                        <a:pt x="514" y="1906"/>
                        <a:pt x="509" y="1906"/>
                      </a:cubicBezTo>
                      <a:cubicBezTo>
                        <a:pt x="460" y="1906"/>
                        <a:pt x="411" y="1887"/>
                        <a:pt x="375" y="1851"/>
                      </a:cubicBezTo>
                      <a:cubicBezTo>
                        <a:pt x="336" y="1808"/>
                        <a:pt x="313" y="1758"/>
                        <a:pt x="302" y="1704"/>
                      </a:cubicBezTo>
                      <a:cubicBezTo>
                        <a:pt x="290" y="1642"/>
                        <a:pt x="283" y="1581"/>
                        <a:pt x="283" y="1518"/>
                      </a:cubicBezTo>
                      <a:lnTo>
                        <a:pt x="283" y="613"/>
                      </a:lnTo>
                      <a:cubicBezTo>
                        <a:pt x="283" y="547"/>
                        <a:pt x="290" y="481"/>
                        <a:pt x="302" y="415"/>
                      </a:cubicBezTo>
                      <a:cubicBezTo>
                        <a:pt x="310" y="361"/>
                        <a:pt x="333" y="311"/>
                        <a:pt x="372" y="272"/>
                      </a:cubicBezTo>
                      <a:cubicBezTo>
                        <a:pt x="407" y="237"/>
                        <a:pt x="459" y="217"/>
                        <a:pt x="509" y="217"/>
                      </a:cubicBezTo>
                      <a:cubicBezTo>
                        <a:pt x="514" y="217"/>
                        <a:pt x="518" y="217"/>
                        <a:pt x="522" y="218"/>
                      </a:cubicBezTo>
                      <a:cubicBezTo>
                        <a:pt x="527" y="217"/>
                        <a:pt x="532" y="217"/>
                        <a:pt x="536" y="217"/>
                      </a:cubicBezTo>
                      <a:close/>
                      <a:moveTo>
                        <a:pt x="548" y="1"/>
                      </a:moveTo>
                      <a:cubicBezTo>
                        <a:pt x="540" y="1"/>
                        <a:pt x="531" y="1"/>
                        <a:pt x="522" y="1"/>
                      </a:cubicBezTo>
                      <a:cubicBezTo>
                        <a:pt x="515" y="1"/>
                        <a:pt x="507" y="1"/>
                        <a:pt x="500" y="1"/>
                      </a:cubicBezTo>
                      <a:cubicBezTo>
                        <a:pt x="404" y="1"/>
                        <a:pt x="311" y="28"/>
                        <a:pt x="229" y="75"/>
                      </a:cubicBezTo>
                      <a:cubicBezTo>
                        <a:pt x="151" y="129"/>
                        <a:pt x="93" y="206"/>
                        <a:pt x="58" y="291"/>
                      </a:cubicBezTo>
                      <a:cubicBezTo>
                        <a:pt x="20" y="396"/>
                        <a:pt x="0" y="504"/>
                        <a:pt x="4" y="613"/>
                      </a:cubicBezTo>
                      <a:lnTo>
                        <a:pt x="4" y="1515"/>
                      </a:lnTo>
                      <a:cubicBezTo>
                        <a:pt x="4" y="1623"/>
                        <a:pt x="23" y="1731"/>
                        <a:pt x="58" y="1836"/>
                      </a:cubicBezTo>
                      <a:cubicBezTo>
                        <a:pt x="93" y="1921"/>
                        <a:pt x="151" y="1999"/>
                        <a:pt x="232" y="2053"/>
                      </a:cubicBezTo>
                      <a:cubicBezTo>
                        <a:pt x="321" y="2105"/>
                        <a:pt x="422" y="2131"/>
                        <a:pt x="523" y="2131"/>
                      </a:cubicBezTo>
                      <a:cubicBezTo>
                        <a:pt x="624" y="2131"/>
                        <a:pt x="726" y="2105"/>
                        <a:pt x="817" y="2053"/>
                      </a:cubicBezTo>
                      <a:cubicBezTo>
                        <a:pt x="894" y="1999"/>
                        <a:pt x="952" y="1921"/>
                        <a:pt x="987" y="1836"/>
                      </a:cubicBezTo>
                      <a:cubicBezTo>
                        <a:pt x="1026" y="1731"/>
                        <a:pt x="1045" y="1623"/>
                        <a:pt x="1042" y="1515"/>
                      </a:cubicBezTo>
                      <a:lnTo>
                        <a:pt x="1042" y="613"/>
                      </a:lnTo>
                      <a:cubicBezTo>
                        <a:pt x="1045" y="504"/>
                        <a:pt x="1026" y="391"/>
                        <a:pt x="987" y="291"/>
                      </a:cubicBezTo>
                      <a:cubicBezTo>
                        <a:pt x="956" y="202"/>
                        <a:pt x="894" y="129"/>
                        <a:pt x="817" y="75"/>
                      </a:cubicBezTo>
                      <a:cubicBezTo>
                        <a:pt x="738" y="24"/>
                        <a:pt x="644" y="1"/>
                        <a:pt x="54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41" name="Google Shape;1641;p49"/>
                <p:cNvSpPr/>
                <p:nvPr/>
              </p:nvSpPr>
              <p:spPr>
                <a:xfrm>
                  <a:off x="2864075" y="6817450"/>
                  <a:ext cx="26050" cy="53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2" h="2133" extrusionOk="0">
                      <a:moveTo>
                        <a:pt x="539" y="218"/>
                      </a:moveTo>
                      <a:cubicBezTo>
                        <a:pt x="588" y="218"/>
                        <a:pt x="634" y="240"/>
                        <a:pt x="670" y="274"/>
                      </a:cubicBezTo>
                      <a:cubicBezTo>
                        <a:pt x="705" y="313"/>
                        <a:pt x="728" y="363"/>
                        <a:pt x="736" y="417"/>
                      </a:cubicBezTo>
                      <a:cubicBezTo>
                        <a:pt x="748" y="483"/>
                        <a:pt x="755" y="549"/>
                        <a:pt x="755" y="615"/>
                      </a:cubicBezTo>
                      <a:lnTo>
                        <a:pt x="755" y="1520"/>
                      </a:lnTo>
                      <a:cubicBezTo>
                        <a:pt x="755" y="1582"/>
                        <a:pt x="748" y="1644"/>
                        <a:pt x="736" y="1706"/>
                      </a:cubicBezTo>
                      <a:cubicBezTo>
                        <a:pt x="724" y="1760"/>
                        <a:pt x="701" y="1810"/>
                        <a:pt x="666" y="1849"/>
                      </a:cubicBezTo>
                      <a:cubicBezTo>
                        <a:pt x="627" y="1888"/>
                        <a:pt x="580" y="1908"/>
                        <a:pt x="531" y="1908"/>
                      </a:cubicBezTo>
                      <a:cubicBezTo>
                        <a:pt x="526" y="1908"/>
                        <a:pt x="521" y="1907"/>
                        <a:pt x="515" y="1907"/>
                      </a:cubicBezTo>
                      <a:cubicBezTo>
                        <a:pt x="510" y="1907"/>
                        <a:pt x="505" y="1908"/>
                        <a:pt x="500" y="1908"/>
                      </a:cubicBezTo>
                      <a:cubicBezTo>
                        <a:pt x="450" y="1908"/>
                        <a:pt x="403" y="1888"/>
                        <a:pt x="368" y="1849"/>
                      </a:cubicBezTo>
                      <a:cubicBezTo>
                        <a:pt x="330" y="1810"/>
                        <a:pt x="306" y="1760"/>
                        <a:pt x="294" y="1706"/>
                      </a:cubicBezTo>
                      <a:cubicBezTo>
                        <a:pt x="283" y="1644"/>
                        <a:pt x="275" y="1582"/>
                        <a:pt x="275" y="1520"/>
                      </a:cubicBezTo>
                      <a:lnTo>
                        <a:pt x="275" y="615"/>
                      </a:lnTo>
                      <a:cubicBezTo>
                        <a:pt x="275" y="549"/>
                        <a:pt x="283" y="483"/>
                        <a:pt x="294" y="417"/>
                      </a:cubicBezTo>
                      <a:cubicBezTo>
                        <a:pt x="306" y="363"/>
                        <a:pt x="330" y="313"/>
                        <a:pt x="364" y="274"/>
                      </a:cubicBezTo>
                      <a:cubicBezTo>
                        <a:pt x="400" y="238"/>
                        <a:pt x="451" y="219"/>
                        <a:pt x="502" y="219"/>
                      </a:cubicBezTo>
                      <a:cubicBezTo>
                        <a:pt x="506" y="219"/>
                        <a:pt x="511" y="219"/>
                        <a:pt x="515" y="220"/>
                      </a:cubicBezTo>
                      <a:cubicBezTo>
                        <a:pt x="523" y="219"/>
                        <a:pt x="531" y="218"/>
                        <a:pt x="539" y="218"/>
                      </a:cubicBezTo>
                      <a:close/>
                      <a:moveTo>
                        <a:pt x="517" y="1"/>
                      </a:moveTo>
                      <a:cubicBezTo>
                        <a:pt x="416" y="1"/>
                        <a:pt x="316" y="26"/>
                        <a:pt x="225" y="77"/>
                      </a:cubicBezTo>
                      <a:cubicBezTo>
                        <a:pt x="148" y="131"/>
                        <a:pt x="89" y="208"/>
                        <a:pt x="55" y="293"/>
                      </a:cubicBezTo>
                      <a:cubicBezTo>
                        <a:pt x="16" y="397"/>
                        <a:pt x="1" y="506"/>
                        <a:pt x="1" y="615"/>
                      </a:cubicBezTo>
                      <a:lnTo>
                        <a:pt x="1" y="1517"/>
                      </a:lnTo>
                      <a:cubicBezTo>
                        <a:pt x="1" y="1625"/>
                        <a:pt x="19" y="1733"/>
                        <a:pt x="58" y="1834"/>
                      </a:cubicBezTo>
                      <a:cubicBezTo>
                        <a:pt x="89" y="1923"/>
                        <a:pt x="151" y="2000"/>
                        <a:pt x="228" y="2055"/>
                      </a:cubicBezTo>
                      <a:cubicBezTo>
                        <a:pt x="318" y="2107"/>
                        <a:pt x="418" y="2133"/>
                        <a:pt x="520" y="2133"/>
                      </a:cubicBezTo>
                      <a:cubicBezTo>
                        <a:pt x="621" y="2133"/>
                        <a:pt x="723" y="2107"/>
                        <a:pt x="814" y="2055"/>
                      </a:cubicBezTo>
                      <a:cubicBezTo>
                        <a:pt x="891" y="2000"/>
                        <a:pt x="948" y="1923"/>
                        <a:pt x="980" y="1834"/>
                      </a:cubicBezTo>
                      <a:cubicBezTo>
                        <a:pt x="1018" y="1733"/>
                        <a:pt x="1038" y="1625"/>
                        <a:pt x="1038" y="1517"/>
                      </a:cubicBezTo>
                      <a:lnTo>
                        <a:pt x="1038" y="615"/>
                      </a:lnTo>
                      <a:cubicBezTo>
                        <a:pt x="1041" y="502"/>
                        <a:pt x="1023" y="393"/>
                        <a:pt x="984" y="293"/>
                      </a:cubicBezTo>
                      <a:cubicBezTo>
                        <a:pt x="948" y="204"/>
                        <a:pt x="891" y="131"/>
                        <a:pt x="809" y="77"/>
                      </a:cubicBezTo>
                      <a:cubicBezTo>
                        <a:pt x="718" y="26"/>
                        <a:pt x="618" y="1"/>
                        <a:pt x="51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42" name="Google Shape;1642;p49"/>
                <p:cNvSpPr/>
                <p:nvPr/>
              </p:nvSpPr>
              <p:spPr>
                <a:xfrm>
                  <a:off x="3043025" y="7109875"/>
                  <a:ext cx="16075" cy="52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3" h="2095" extrusionOk="0">
                      <a:moveTo>
                        <a:pt x="433" y="1"/>
                      </a:moveTo>
                      <a:cubicBezTo>
                        <a:pt x="406" y="40"/>
                        <a:pt x="372" y="70"/>
                        <a:pt x="337" y="94"/>
                      </a:cubicBezTo>
                      <a:cubicBezTo>
                        <a:pt x="302" y="121"/>
                        <a:pt x="263" y="140"/>
                        <a:pt x="221" y="160"/>
                      </a:cubicBezTo>
                      <a:cubicBezTo>
                        <a:pt x="183" y="175"/>
                        <a:pt x="144" y="190"/>
                        <a:pt x="101" y="202"/>
                      </a:cubicBezTo>
                      <a:lnTo>
                        <a:pt x="0" y="229"/>
                      </a:lnTo>
                      <a:lnTo>
                        <a:pt x="0" y="438"/>
                      </a:lnTo>
                      <a:lnTo>
                        <a:pt x="58" y="430"/>
                      </a:lnTo>
                      <a:lnTo>
                        <a:pt x="183" y="407"/>
                      </a:lnTo>
                      <a:lnTo>
                        <a:pt x="306" y="380"/>
                      </a:lnTo>
                      <a:lnTo>
                        <a:pt x="364" y="365"/>
                      </a:lnTo>
                      <a:lnTo>
                        <a:pt x="364" y="2095"/>
                      </a:lnTo>
                      <a:lnTo>
                        <a:pt x="642" y="2095"/>
                      </a:lnTo>
                      <a:lnTo>
                        <a:pt x="642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43" name="Google Shape;1643;p49"/>
                <p:cNvSpPr/>
                <p:nvPr/>
              </p:nvSpPr>
              <p:spPr>
                <a:xfrm>
                  <a:off x="2991825" y="6964325"/>
                  <a:ext cx="16000" cy="52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0" h="2103" extrusionOk="0">
                      <a:moveTo>
                        <a:pt x="442" y="0"/>
                      </a:moveTo>
                      <a:cubicBezTo>
                        <a:pt x="414" y="39"/>
                        <a:pt x="380" y="66"/>
                        <a:pt x="341" y="93"/>
                      </a:cubicBezTo>
                      <a:cubicBezTo>
                        <a:pt x="303" y="116"/>
                        <a:pt x="264" y="139"/>
                        <a:pt x="221" y="155"/>
                      </a:cubicBezTo>
                      <a:cubicBezTo>
                        <a:pt x="182" y="175"/>
                        <a:pt x="144" y="190"/>
                        <a:pt x="105" y="202"/>
                      </a:cubicBezTo>
                      <a:cubicBezTo>
                        <a:pt x="66" y="213"/>
                        <a:pt x="31" y="221"/>
                        <a:pt x="1" y="229"/>
                      </a:cubicBezTo>
                      <a:lnTo>
                        <a:pt x="1" y="438"/>
                      </a:lnTo>
                      <a:lnTo>
                        <a:pt x="58" y="438"/>
                      </a:lnTo>
                      <a:lnTo>
                        <a:pt x="182" y="415"/>
                      </a:lnTo>
                      <a:lnTo>
                        <a:pt x="310" y="388"/>
                      </a:lnTo>
                      <a:cubicBezTo>
                        <a:pt x="330" y="384"/>
                        <a:pt x="349" y="380"/>
                        <a:pt x="368" y="372"/>
                      </a:cubicBezTo>
                      <a:lnTo>
                        <a:pt x="368" y="2103"/>
                      </a:lnTo>
                      <a:lnTo>
                        <a:pt x="639" y="2103"/>
                      </a:lnTo>
                      <a:lnTo>
                        <a:pt x="639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44" name="Google Shape;1644;p49"/>
                <p:cNvSpPr/>
                <p:nvPr/>
              </p:nvSpPr>
              <p:spPr>
                <a:xfrm>
                  <a:off x="2869000" y="6671025"/>
                  <a:ext cx="25975" cy="5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9" h="2136" extrusionOk="0">
                      <a:moveTo>
                        <a:pt x="535" y="219"/>
                      </a:moveTo>
                      <a:cubicBezTo>
                        <a:pt x="585" y="219"/>
                        <a:pt x="635" y="238"/>
                        <a:pt x="671" y="274"/>
                      </a:cubicBezTo>
                      <a:cubicBezTo>
                        <a:pt x="705" y="316"/>
                        <a:pt x="728" y="363"/>
                        <a:pt x="740" y="417"/>
                      </a:cubicBezTo>
                      <a:cubicBezTo>
                        <a:pt x="751" y="483"/>
                        <a:pt x="756" y="549"/>
                        <a:pt x="756" y="610"/>
                      </a:cubicBezTo>
                      <a:lnTo>
                        <a:pt x="756" y="1520"/>
                      </a:lnTo>
                      <a:cubicBezTo>
                        <a:pt x="756" y="1582"/>
                        <a:pt x="751" y="1644"/>
                        <a:pt x="737" y="1706"/>
                      </a:cubicBezTo>
                      <a:cubicBezTo>
                        <a:pt x="724" y="1756"/>
                        <a:pt x="701" y="1807"/>
                        <a:pt x="667" y="1849"/>
                      </a:cubicBezTo>
                      <a:cubicBezTo>
                        <a:pt x="633" y="1883"/>
                        <a:pt x="587" y="1905"/>
                        <a:pt x="540" y="1905"/>
                      </a:cubicBezTo>
                      <a:cubicBezTo>
                        <a:pt x="533" y="1905"/>
                        <a:pt x="526" y="1904"/>
                        <a:pt x="519" y="1903"/>
                      </a:cubicBezTo>
                      <a:cubicBezTo>
                        <a:pt x="514" y="1903"/>
                        <a:pt x="510" y="1904"/>
                        <a:pt x="505" y="1904"/>
                      </a:cubicBezTo>
                      <a:cubicBezTo>
                        <a:pt x="453" y="1904"/>
                        <a:pt x="404" y="1884"/>
                        <a:pt x="369" y="1849"/>
                      </a:cubicBezTo>
                      <a:cubicBezTo>
                        <a:pt x="333" y="1807"/>
                        <a:pt x="306" y="1756"/>
                        <a:pt x="299" y="1706"/>
                      </a:cubicBezTo>
                      <a:cubicBezTo>
                        <a:pt x="283" y="1644"/>
                        <a:pt x="276" y="1582"/>
                        <a:pt x="279" y="1520"/>
                      </a:cubicBezTo>
                      <a:lnTo>
                        <a:pt x="279" y="610"/>
                      </a:lnTo>
                      <a:cubicBezTo>
                        <a:pt x="276" y="549"/>
                        <a:pt x="283" y="483"/>
                        <a:pt x="295" y="417"/>
                      </a:cubicBezTo>
                      <a:cubicBezTo>
                        <a:pt x="306" y="363"/>
                        <a:pt x="330" y="316"/>
                        <a:pt x="365" y="274"/>
                      </a:cubicBezTo>
                      <a:cubicBezTo>
                        <a:pt x="403" y="238"/>
                        <a:pt x="451" y="219"/>
                        <a:pt x="502" y="219"/>
                      </a:cubicBezTo>
                      <a:cubicBezTo>
                        <a:pt x="508" y="219"/>
                        <a:pt x="514" y="219"/>
                        <a:pt x="519" y="220"/>
                      </a:cubicBezTo>
                      <a:cubicBezTo>
                        <a:pt x="524" y="219"/>
                        <a:pt x="530" y="219"/>
                        <a:pt x="535" y="219"/>
                      </a:cubicBezTo>
                      <a:close/>
                      <a:moveTo>
                        <a:pt x="520" y="0"/>
                      </a:moveTo>
                      <a:cubicBezTo>
                        <a:pt x="418" y="0"/>
                        <a:pt x="317" y="25"/>
                        <a:pt x="226" y="76"/>
                      </a:cubicBezTo>
                      <a:cubicBezTo>
                        <a:pt x="147" y="130"/>
                        <a:pt x="90" y="204"/>
                        <a:pt x="59" y="293"/>
                      </a:cubicBezTo>
                      <a:cubicBezTo>
                        <a:pt x="20" y="393"/>
                        <a:pt x="1" y="506"/>
                        <a:pt x="1" y="615"/>
                      </a:cubicBezTo>
                      <a:lnTo>
                        <a:pt x="1" y="1516"/>
                      </a:lnTo>
                      <a:cubicBezTo>
                        <a:pt x="1" y="1624"/>
                        <a:pt x="20" y="1733"/>
                        <a:pt x="59" y="1834"/>
                      </a:cubicBezTo>
                      <a:cubicBezTo>
                        <a:pt x="90" y="1923"/>
                        <a:pt x="147" y="2000"/>
                        <a:pt x="226" y="2055"/>
                      </a:cubicBezTo>
                      <a:cubicBezTo>
                        <a:pt x="305" y="2106"/>
                        <a:pt x="404" y="2136"/>
                        <a:pt x="502" y="2136"/>
                      </a:cubicBezTo>
                      <a:cubicBezTo>
                        <a:pt x="508" y="2136"/>
                        <a:pt x="513" y="2136"/>
                        <a:pt x="519" y="2135"/>
                      </a:cubicBezTo>
                      <a:cubicBezTo>
                        <a:pt x="620" y="2135"/>
                        <a:pt x="724" y="2109"/>
                        <a:pt x="810" y="2055"/>
                      </a:cubicBezTo>
                      <a:cubicBezTo>
                        <a:pt x="887" y="2000"/>
                        <a:pt x="946" y="1923"/>
                        <a:pt x="980" y="1837"/>
                      </a:cubicBezTo>
                      <a:cubicBezTo>
                        <a:pt x="1019" y="1733"/>
                        <a:pt x="1038" y="1624"/>
                        <a:pt x="1035" y="1516"/>
                      </a:cubicBezTo>
                      <a:lnTo>
                        <a:pt x="1035" y="615"/>
                      </a:lnTo>
                      <a:cubicBezTo>
                        <a:pt x="1038" y="506"/>
                        <a:pt x="1019" y="393"/>
                        <a:pt x="980" y="293"/>
                      </a:cubicBezTo>
                      <a:cubicBezTo>
                        <a:pt x="949" y="204"/>
                        <a:pt x="891" y="130"/>
                        <a:pt x="814" y="76"/>
                      </a:cubicBezTo>
                      <a:cubicBezTo>
                        <a:pt x="723" y="25"/>
                        <a:pt x="621" y="0"/>
                        <a:pt x="52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45" name="Google Shape;1645;p49"/>
                <p:cNvSpPr/>
                <p:nvPr/>
              </p:nvSpPr>
              <p:spPr>
                <a:xfrm>
                  <a:off x="2873825" y="6744050"/>
                  <a:ext cx="26075" cy="5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3" h="2138" extrusionOk="0">
                      <a:moveTo>
                        <a:pt x="537" y="220"/>
                      </a:moveTo>
                      <a:cubicBezTo>
                        <a:pt x="587" y="220"/>
                        <a:pt x="640" y="240"/>
                        <a:pt x="675" y="275"/>
                      </a:cubicBezTo>
                      <a:cubicBezTo>
                        <a:pt x="710" y="314"/>
                        <a:pt x="737" y="365"/>
                        <a:pt x="744" y="419"/>
                      </a:cubicBezTo>
                      <a:cubicBezTo>
                        <a:pt x="756" y="481"/>
                        <a:pt x="764" y="546"/>
                        <a:pt x="764" y="612"/>
                      </a:cubicBezTo>
                      <a:lnTo>
                        <a:pt x="764" y="1521"/>
                      </a:lnTo>
                      <a:cubicBezTo>
                        <a:pt x="764" y="1584"/>
                        <a:pt x="756" y="1646"/>
                        <a:pt x="744" y="1704"/>
                      </a:cubicBezTo>
                      <a:cubicBezTo>
                        <a:pt x="733" y="1758"/>
                        <a:pt x="710" y="1809"/>
                        <a:pt x="671" y="1851"/>
                      </a:cubicBezTo>
                      <a:cubicBezTo>
                        <a:pt x="635" y="1887"/>
                        <a:pt x="586" y="1909"/>
                        <a:pt x="535" y="1909"/>
                      </a:cubicBezTo>
                      <a:cubicBezTo>
                        <a:pt x="532" y="1909"/>
                        <a:pt x="528" y="1909"/>
                        <a:pt x="524" y="1909"/>
                      </a:cubicBezTo>
                      <a:cubicBezTo>
                        <a:pt x="520" y="1909"/>
                        <a:pt x="516" y="1909"/>
                        <a:pt x="513" y="1909"/>
                      </a:cubicBezTo>
                      <a:cubicBezTo>
                        <a:pt x="463" y="1909"/>
                        <a:pt x="413" y="1887"/>
                        <a:pt x="377" y="1851"/>
                      </a:cubicBezTo>
                      <a:cubicBezTo>
                        <a:pt x="338" y="1809"/>
                        <a:pt x="315" y="1758"/>
                        <a:pt x="303" y="1704"/>
                      </a:cubicBezTo>
                      <a:cubicBezTo>
                        <a:pt x="292" y="1646"/>
                        <a:pt x="284" y="1584"/>
                        <a:pt x="284" y="1521"/>
                      </a:cubicBezTo>
                      <a:lnTo>
                        <a:pt x="284" y="612"/>
                      </a:lnTo>
                      <a:cubicBezTo>
                        <a:pt x="284" y="546"/>
                        <a:pt x="288" y="481"/>
                        <a:pt x="303" y="419"/>
                      </a:cubicBezTo>
                      <a:cubicBezTo>
                        <a:pt x="311" y="365"/>
                        <a:pt x="334" y="314"/>
                        <a:pt x="373" y="275"/>
                      </a:cubicBezTo>
                      <a:cubicBezTo>
                        <a:pt x="408" y="240"/>
                        <a:pt x="461" y="220"/>
                        <a:pt x="511" y="220"/>
                      </a:cubicBezTo>
                      <a:cubicBezTo>
                        <a:pt x="515" y="220"/>
                        <a:pt x="520" y="220"/>
                        <a:pt x="524" y="221"/>
                      </a:cubicBezTo>
                      <a:cubicBezTo>
                        <a:pt x="528" y="220"/>
                        <a:pt x="533" y="220"/>
                        <a:pt x="537" y="220"/>
                      </a:cubicBezTo>
                      <a:close/>
                      <a:moveTo>
                        <a:pt x="505" y="0"/>
                      </a:moveTo>
                      <a:cubicBezTo>
                        <a:pt x="407" y="0"/>
                        <a:pt x="313" y="27"/>
                        <a:pt x="230" y="78"/>
                      </a:cubicBezTo>
                      <a:cubicBezTo>
                        <a:pt x="152" y="132"/>
                        <a:pt x="90" y="206"/>
                        <a:pt x="59" y="295"/>
                      </a:cubicBezTo>
                      <a:cubicBezTo>
                        <a:pt x="20" y="399"/>
                        <a:pt x="1" y="508"/>
                        <a:pt x="6" y="616"/>
                      </a:cubicBezTo>
                      <a:lnTo>
                        <a:pt x="6" y="1518"/>
                      </a:lnTo>
                      <a:cubicBezTo>
                        <a:pt x="6" y="1626"/>
                        <a:pt x="20" y="1735"/>
                        <a:pt x="63" y="1835"/>
                      </a:cubicBezTo>
                      <a:cubicBezTo>
                        <a:pt x="94" y="1925"/>
                        <a:pt x="152" y="2002"/>
                        <a:pt x="230" y="2056"/>
                      </a:cubicBezTo>
                      <a:cubicBezTo>
                        <a:pt x="313" y="2111"/>
                        <a:pt x="407" y="2138"/>
                        <a:pt x="505" y="2138"/>
                      </a:cubicBezTo>
                      <a:cubicBezTo>
                        <a:pt x="511" y="2138"/>
                        <a:pt x="518" y="2138"/>
                        <a:pt x="524" y="2137"/>
                      </a:cubicBezTo>
                      <a:cubicBezTo>
                        <a:pt x="530" y="2138"/>
                        <a:pt x="537" y="2138"/>
                        <a:pt x="543" y="2138"/>
                      </a:cubicBezTo>
                      <a:cubicBezTo>
                        <a:pt x="640" y="2138"/>
                        <a:pt x="735" y="2111"/>
                        <a:pt x="819" y="2056"/>
                      </a:cubicBezTo>
                      <a:cubicBezTo>
                        <a:pt x="896" y="2002"/>
                        <a:pt x="953" y="1925"/>
                        <a:pt x="985" y="1839"/>
                      </a:cubicBezTo>
                      <a:cubicBezTo>
                        <a:pt x="1023" y="1735"/>
                        <a:pt x="1042" y="1626"/>
                        <a:pt x="1042" y="1518"/>
                      </a:cubicBezTo>
                      <a:lnTo>
                        <a:pt x="1042" y="616"/>
                      </a:lnTo>
                      <a:cubicBezTo>
                        <a:pt x="1042" y="508"/>
                        <a:pt x="1023" y="399"/>
                        <a:pt x="989" y="295"/>
                      </a:cubicBezTo>
                      <a:cubicBezTo>
                        <a:pt x="953" y="206"/>
                        <a:pt x="896" y="132"/>
                        <a:pt x="819" y="78"/>
                      </a:cubicBezTo>
                      <a:cubicBezTo>
                        <a:pt x="735" y="27"/>
                        <a:pt x="640" y="0"/>
                        <a:pt x="543" y="0"/>
                      </a:cubicBezTo>
                      <a:cubicBezTo>
                        <a:pt x="537" y="0"/>
                        <a:pt x="530" y="0"/>
                        <a:pt x="524" y="0"/>
                      </a:cubicBezTo>
                      <a:cubicBezTo>
                        <a:pt x="518" y="0"/>
                        <a:pt x="511" y="0"/>
                        <a:pt x="50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46" name="Google Shape;1646;p49"/>
                <p:cNvSpPr/>
                <p:nvPr/>
              </p:nvSpPr>
              <p:spPr>
                <a:xfrm>
                  <a:off x="2954550" y="6817900"/>
                  <a:ext cx="16000" cy="52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0" h="2103" extrusionOk="0">
                      <a:moveTo>
                        <a:pt x="431" y="0"/>
                      </a:moveTo>
                      <a:cubicBezTo>
                        <a:pt x="407" y="35"/>
                        <a:pt x="372" y="66"/>
                        <a:pt x="338" y="89"/>
                      </a:cubicBezTo>
                      <a:cubicBezTo>
                        <a:pt x="303" y="116"/>
                        <a:pt x="264" y="139"/>
                        <a:pt x="222" y="155"/>
                      </a:cubicBezTo>
                      <a:cubicBezTo>
                        <a:pt x="179" y="175"/>
                        <a:pt x="140" y="186"/>
                        <a:pt x="102" y="202"/>
                      </a:cubicBezTo>
                      <a:cubicBezTo>
                        <a:pt x="70" y="209"/>
                        <a:pt x="36" y="221"/>
                        <a:pt x="1" y="229"/>
                      </a:cubicBezTo>
                      <a:lnTo>
                        <a:pt x="1" y="438"/>
                      </a:lnTo>
                      <a:lnTo>
                        <a:pt x="59" y="438"/>
                      </a:lnTo>
                      <a:lnTo>
                        <a:pt x="183" y="414"/>
                      </a:lnTo>
                      <a:lnTo>
                        <a:pt x="307" y="388"/>
                      </a:lnTo>
                      <a:lnTo>
                        <a:pt x="365" y="372"/>
                      </a:lnTo>
                      <a:lnTo>
                        <a:pt x="365" y="2103"/>
                      </a:lnTo>
                      <a:lnTo>
                        <a:pt x="640" y="2094"/>
                      </a:lnTo>
                      <a:lnTo>
                        <a:pt x="64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47" name="Google Shape;1647;p49"/>
                <p:cNvSpPr/>
                <p:nvPr/>
              </p:nvSpPr>
              <p:spPr>
                <a:xfrm>
                  <a:off x="3389775" y="6670950"/>
                  <a:ext cx="25975" cy="5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9" h="2136" extrusionOk="0">
                      <a:moveTo>
                        <a:pt x="521" y="222"/>
                      </a:moveTo>
                      <a:cubicBezTo>
                        <a:pt x="575" y="222"/>
                        <a:pt x="628" y="240"/>
                        <a:pt x="671" y="277"/>
                      </a:cubicBezTo>
                      <a:cubicBezTo>
                        <a:pt x="709" y="319"/>
                        <a:pt x="732" y="366"/>
                        <a:pt x="740" y="420"/>
                      </a:cubicBezTo>
                      <a:cubicBezTo>
                        <a:pt x="752" y="486"/>
                        <a:pt x="760" y="552"/>
                        <a:pt x="760" y="613"/>
                      </a:cubicBezTo>
                      <a:lnTo>
                        <a:pt x="760" y="1523"/>
                      </a:lnTo>
                      <a:cubicBezTo>
                        <a:pt x="760" y="1585"/>
                        <a:pt x="752" y="1647"/>
                        <a:pt x="740" y="1709"/>
                      </a:cubicBezTo>
                      <a:cubicBezTo>
                        <a:pt x="728" y="1759"/>
                        <a:pt x="705" y="1810"/>
                        <a:pt x="671" y="1852"/>
                      </a:cubicBezTo>
                      <a:cubicBezTo>
                        <a:pt x="635" y="1887"/>
                        <a:pt x="586" y="1907"/>
                        <a:pt x="536" y="1907"/>
                      </a:cubicBezTo>
                      <a:cubicBezTo>
                        <a:pt x="532" y="1907"/>
                        <a:pt x="528" y="1906"/>
                        <a:pt x="523" y="1906"/>
                      </a:cubicBezTo>
                      <a:cubicBezTo>
                        <a:pt x="518" y="1906"/>
                        <a:pt x="514" y="1907"/>
                        <a:pt x="509" y="1907"/>
                      </a:cubicBezTo>
                      <a:cubicBezTo>
                        <a:pt x="457" y="1907"/>
                        <a:pt x="408" y="1887"/>
                        <a:pt x="373" y="1852"/>
                      </a:cubicBezTo>
                      <a:cubicBezTo>
                        <a:pt x="334" y="1813"/>
                        <a:pt x="310" y="1763"/>
                        <a:pt x="303" y="1709"/>
                      </a:cubicBezTo>
                      <a:cubicBezTo>
                        <a:pt x="287" y="1647"/>
                        <a:pt x="280" y="1585"/>
                        <a:pt x="283" y="1523"/>
                      </a:cubicBezTo>
                      <a:lnTo>
                        <a:pt x="283" y="613"/>
                      </a:lnTo>
                      <a:cubicBezTo>
                        <a:pt x="280" y="552"/>
                        <a:pt x="287" y="486"/>
                        <a:pt x="299" y="420"/>
                      </a:cubicBezTo>
                      <a:cubicBezTo>
                        <a:pt x="307" y="366"/>
                        <a:pt x="334" y="316"/>
                        <a:pt x="369" y="277"/>
                      </a:cubicBezTo>
                      <a:cubicBezTo>
                        <a:pt x="413" y="240"/>
                        <a:pt x="468" y="222"/>
                        <a:pt x="521" y="222"/>
                      </a:cubicBezTo>
                      <a:close/>
                      <a:moveTo>
                        <a:pt x="489" y="0"/>
                      </a:moveTo>
                      <a:cubicBezTo>
                        <a:pt x="396" y="0"/>
                        <a:pt x="304" y="27"/>
                        <a:pt x="226" y="79"/>
                      </a:cubicBezTo>
                      <a:cubicBezTo>
                        <a:pt x="148" y="130"/>
                        <a:pt x="90" y="207"/>
                        <a:pt x="55" y="292"/>
                      </a:cubicBezTo>
                      <a:cubicBezTo>
                        <a:pt x="17" y="396"/>
                        <a:pt x="1" y="505"/>
                        <a:pt x="1" y="613"/>
                      </a:cubicBezTo>
                      <a:lnTo>
                        <a:pt x="1" y="1519"/>
                      </a:lnTo>
                      <a:cubicBezTo>
                        <a:pt x="1" y="1624"/>
                        <a:pt x="20" y="1732"/>
                        <a:pt x="59" y="1833"/>
                      </a:cubicBezTo>
                      <a:cubicBezTo>
                        <a:pt x="90" y="1922"/>
                        <a:pt x="148" y="2003"/>
                        <a:pt x="226" y="2058"/>
                      </a:cubicBezTo>
                      <a:cubicBezTo>
                        <a:pt x="316" y="2110"/>
                        <a:pt x="418" y="2136"/>
                        <a:pt x="519" y="2136"/>
                      </a:cubicBezTo>
                      <a:cubicBezTo>
                        <a:pt x="621" y="2136"/>
                        <a:pt x="723" y="2110"/>
                        <a:pt x="814" y="2058"/>
                      </a:cubicBezTo>
                      <a:cubicBezTo>
                        <a:pt x="891" y="2003"/>
                        <a:pt x="950" y="1926"/>
                        <a:pt x="984" y="1837"/>
                      </a:cubicBezTo>
                      <a:cubicBezTo>
                        <a:pt x="1023" y="1736"/>
                        <a:pt x="1039" y="1627"/>
                        <a:pt x="1039" y="1519"/>
                      </a:cubicBezTo>
                      <a:lnTo>
                        <a:pt x="1039" y="613"/>
                      </a:lnTo>
                      <a:cubicBezTo>
                        <a:pt x="1039" y="505"/>
                        <a:pt x="1023" y="396"/>
                        <a:pt x="984" y="292"/>
                      </a:cubicBezTo>
                      <a:cubicBezTo>
                        <a:pt x="950" y="207"/>
                        <a:pt x="891" y="130"/>
                        <a:pt x="814" y="79"/>
                      </a:cubicBezTo>
                      <a:cubicBezTo>
                        <a:pt x="738" y="27"/>
                        <a:pt x="647" y="0"/>
                        <a:pt x="556" y="0"/>
                      </a:cubicBezTo>
                      <a:cubicBezTo>
                        <a:pt x="545" y="0"/>
                        <a:pt x="534" y="1"/>
                        <a:pt x="523" y="2"/>
                      </a:cubicBezTo>
                      <a:cubicBezTo>
                        <a:pt x="512" y="1"/>
                        <a:pt x="500" y="0"/>
                        <a:pt x="48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48" name="Google Shape;1648;p49"/>
                <p:cNvSpPr/>
                <p:nvPr/>
              </p:nvSpPr>
              <p:spPr>
                <a:xfrm>
                  <a:off x="3607925" y="6890650"/>
                  <a:ext cx="26050" cy="5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2" h="2136" extrusionOk="0">
                      <a:moveTo>
                        <a:pt x="533" y="222"/>
                      </a:moveTo>
                      <a:cubicBezTo>
                        <a:pt x="586" y="222"/>
                        <a:pt x="635" y="241"/>
                        <a:pt x="670" y="276"/>
                      </a:cubicBezTo>
                      <a:cubicBezTo>
                        <a:pt x="709" y="315"/>
                        <a:pt x="732" y="365"/>
                        <a:pt x="740" y="419"/>
                      </a:cubicBezTo>
                      <a:cubicBezTo>
                        <a:pt x="755" y="485"/>
                        <a:pt x="759" y="547"/>
                        <a:pt x="759" y="613"/>
                      </a:cubicBezTo>
                      <a:lnTo>
                        <a:pt x="759" y="1523"/>
                      </a:lnTo>
                      <a:cubicBezTo>
                        <a:pt x="759" y="1580"/>
                        <a:pt x="752" y="1643"/>
                        <a:pt x="740" y="1705"/>
                      </a:cubicBezTo>
                      <a:cubicBezTo>
                        <a:pt x="728" y="1759"/>
                        <a:pt x="705" y="1809"/>
                        <a:pt x="670" y="1852"/>
                      </a:cubicBezTo>
                      <a:cubicBezTo>
                        <a:pt x="637" y="1885"/>
                        <a:pt x="592" y="1907"/>
                        <a:pt x="543" y="1907"/>
                      </a:cubicBezTo>
                      <a:cubicBezTo>
                        <a:pt x="535" y="1907"/>
                        <a:pt x="527" y="1907"/>
                        <a:pt x="519" y="1906"/>
                      </a:cubicBezTo>
                      <a:cubicBezTo>
                        <a:pt x="514" y="1906"/>
                        <a:pt x="509" y="1906"/>
                        <a:pt x="504" y="1906"/>
                      </a:cubicBezTo>
                      <a:cubicBezTo>
                        <a:pt x="455" y="1906"/>
                        <a:pt x="407" y="1887"/>
                        <a:pt x="373" y="1852"/>
                      </a:cubicBezTo>
                      <a:cubicBezTo>
                        <a:pt x="334" y="1809"/>
                        <a:pt x="310" y="1759"/>
                        <a:pt x="298" y="1705"/>
                      </a:cubicBezTo>
                      <a:cubicBezTo>
                        <a:pt x="287" y="1643"/>
                        <a:pt x="280" y="1580"/>
                        <a:pt x="280" y="1523"/>
                      </a:cubicBezTo>
                      <a:lnTo>
                        <a:pt x="280" y="613"/>
                      </a:lnTo>
                      <a:cubicBezTo>
                        <a:pt x="280" y="547"/>
                        <a:pt x="287" y="485"/>
                        <a:pt x="298" y="419"/>
                      </a:cubicBezTo>
                      <a:cubicBezTo>
                        <a:pt x="307" y="365"/>
                        <a:pt x="330" y="315"/>
                        <a:pt x="368" y="276"/>
                      </a:cubicBezTo>
                      <a:cubicBezTo>
                        <a:pt x="404" y="241"/>
                        <a:pt x="456" y="222"/>
                        <a:pt x="506" y="222"/>
                      </a:cubicBezTo>
                      <a:cubicBezTo>
                        <a:pt x="511" y="222"/>
                        <a:pt x="515" y="222"/>
                        <a:pt x="519" y="222"/>
                      </a:cubicBezTo>
                      <a:cubicBezTo>
                        <a:pt x="524" y="222"/>
                        <a:pt x="529" y="222"/>
                        <a:pt x="533" y="222"/>
                      </a:cubicBezTo>
                      <a:close/>
                      <a:moveTo>
                        <a:pt x="500" y="1"/>
                      </a:moveTo>
                      <a:cubicBezTo>
                        <a:pt x="402" y="1"/>
                        <a:pt x="309" y="28"/>
                        <a:pt x="225" y="79"/>
                      </a:cubicBezTo>
                      <a:cubicBezTo>
                        <a:pt x="148" y="133"/>
                        <a:pt x="89" y="206"/>
                        <a:pt x="55" y="295"/>
                      </a:cubicBezTo>
                      <a:cubicBezTo>
                        <a:pt x="16" y="396"/>
                        <a:pt x="1" y="508"/>
                        <a:pt x="1" y="617"/>
                      </a:cubicBezTo>
                      <a:lnTo>
                        <a:pt x="1" y="1519"/>
                      </a:lnTo>
                      <a:cubicBezTo>
                        <a:pt x="1" y="1627"/>
                        <a:pt x="20" y="1736"/>
                        <a:pt x="59" y="1836"/>
                      </a:cubicBezTo>
                      <a:cubicBezTo>
                        <a:pt x="89" y="1925"/>
                        <a:pt x="152" y="2003"/>
                        <a:pt x="229" y="2057"/>
                      </a:cubicBezTo>
                      <a:cubicBezTo>
                        <a:pt x="309" y="2108"/>
                        <a:pt x="406" y="2135"/>
                        <a:pt x="501" y="2135"/>
                      </a:cubicBezTo>
                      <a:cubicBezTo>
                        <a:pt x="507" y="2135"/>
                        <a:pt x="513" y="2134"/>
                        <a:pt x="519" y="2134"/>
                      </a:cubicBezTo>
                      <a:cubicBezTo>
                        <a:pt x="531" y="2135"/>
                        <a:pt x="542" y="2136"/>
                        <a:pt x="553" y="2136"/>
                      </a:cubicBezTo>
                      <a:cubicBezTo>
                        <a:pt x="645" y="2136"/>
                        <a:pt x="734" y="2105"/>
                        <a:pt x="814" y="2057"/>
                      </a:cubicBezTo>
                      <a:cubicBezTo>
                        <a:pt x="887" y="2003"/>
                        <a:pt x="949" y="1925"/>
                        <a:pt x="980" y="1841"/>
                      </a:cubicBezTo>
                      <a:cubicBezTo>
                        <a:pt x="1023" y="1736"/>
                        <a:pt x="1038" y="1627"/>
                        <a:pt x="1038" y="1519"/>
                      </a:cubicBezTo>
                      <a:lnTo>
                        <a:pt x="1038" y="617"/>
                      </a:lnTo>
                      <a:cubicBezTo>
                        <a:pt x="1042" y="508"/>
                        <a:pt x="1023" y="396"/>
                        <a:pt x="984" y="295"/>
                      </a:cubicBezTo>
                      <a:cubicBezTo>
                        <a:pt x="953" y="206"/>
                        <a:pt x="891" y="133"/>
                        <a:pt x="818" y="79"/>
                      </a:cubicBezTo>
                      <a:cubicBezTo>
                        <a:pt x="734" y="28"/>
                        <a:pt x="636" y="1"/>
                        <a:pt x="538" y="1"/>
                      </a:cubicBezTo>
                      <a:cubicBezTo>
                        <a:pt x="532" y="1"/>
                        <a:pt x="526" y="1"/>
                        <a:pt x="519" y="1"/>
                      </a:cubicBezTo>
                      <a:cubicBezTo>
                        <a:pt x="513" y="1"/>
                        <a:pt x="507" y="1"/>
                        <a:pt x="50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49" name="Google Shape;1649;p49"/>
                <p:cNvSpPr/>
                <p:nvPr/>
              </p:nvSpPr>
              <p:spPr>
                <a:xfrm>
                  <a:off x="3402550" y="6744125"/>
                  <a:ext cx="26075" cy="53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3" h="2139" extrusionOk="0">
                      <a:moveTo>
                        <a:pt x="522" y="229"/>
                      </a:moveTo>
                      <a:cubicBezTo>
                        <a:pt x="576" y="229"/>
                        <a:pt x="630" y="247"/>
                        <a:pt x="675" y="284"/>
                      </a:cubicBezTo>
                      <a:cubicBezTo>
                        <a:pt x="709" y="323"/>
                        <a:pt x="732" y="373"/>
                        <a:pt x="740" y="427"/>
                      </a:cubicBezTo>
                      <a:cubicBezTo>
                        <a:pt x="752" y="489"/>
                        <a:pt x="760" y="555"/>
                        <a:pt x="760" y="621"/>
                      </a:cubicBezTo>
                      <a:lnTo>
                        <a:pt x="760" y="1530"/>
                      </a:lnTo>
                      <a:cubicBezTo>
                        <a:pt x="760" y="1593"/>
                        <a:pt x="752" y="1654"/>
                        <a:pt x="740" y="1713"/>
                      </a:cubicBezTo>
                      <a:cubicBezTo>
                        <a:pt x="728" y="1766"/>
                        <a:pt x="705" y="1817"/>
                        <a:pt x="671" y="1859"/>
                      </a:cubicBezTo>
                      <a:cubicBezTo>
                        <a:pt x="635" y="1896"/>
                        <a:pt x="585" y="1918"/>
                        <a:pt x="535" y="1918"/>
                      </a:cubicBezTo>
                      <a:cubicBezTo>
                        <a:pt x="531" y="1918"/>
                        <a:pt x="527" y="1918"/>
                        <a:pt x="523" y="1918"/>
                      </a:cubicBezTo>
                      <a:cubicBezTo>
                        <a:pt x="519" y="1918"/>
                        <a:pt x="515" y="1918"/>
                        <a:pt x="511" y="1918"/>
                      </a:cubicBezTo>
                      <a:cubicBezTo>
                        <a:pt x="458" y="1918"/>
                        <a:pt x="409" y="1896"/>
                        <a:pt x="373" y="1859"/>
                      </a:cubicBezTo>
                      <a:cubicBezTo>
                        <a:pt x="334" y="1817"/>
                        <a:pt x="310" y="1766"/>
                        <a:pt x="299" y="1713"/>
                      </a:cubicBezTo>
                      <a:cubicBezTo>
                        <a:pt x="287" y="1654"/>
                        <a:pt x="283" y="1593"/>
                        <a:pt x="283" y="1530"/>
                      </a:cubicBezTo>
                      <a:lnTo>
                        <a:pt x="283" y="621"/>
                      </a:lnTo>
                      <a:cubicBezTo>
                        <a:pt x="283" y="555"/>
                        <a:pt x="287" y="489"/>
                        <a:pt x="299" y="427"/>
                      </a:cubicBezTo>
                      <a:cubicBezTo>
                        <a:pt x="310" y="373"/>
                        <a:pt x="334" y="323"/>
                        <a:pt x="369" y="284"/>
                      </a:cubicBezTo>
                      <a:cubicBezTo>
                        <a:pt x="413" y="247"/>
                        <a:pt x="468" y="229"/>
                        <a:pt x="522" y="229"/>
                      </a:cubicBezTo>
                      <a:close/>
                      <a:moveTo>
                        <a:pt x="542" y="1"/>
                      </a:moveTo>
                      <a:cubicBezTo>
                        <a:pt x="535" y="1"/>
                        <a:pt x="529" y="1"/>
                        <a:pt x="523" y="1"/>
                      </a:cubicBezTo>
                      <a:cubicBezTo>
                        <a:pt x="517" y="1"/>
                        <a:pt x="510" y="1"/>
                        <a:pt x="504" y="1"/>
                      </a:cubicBezTo>
                      <a:cubicBezTo>
                        <a:pt x="406" y="1"/>
                        <a:pt x="309" y="28"/>
                        <a:pt x="226" y="83"/>
                      </a:cubicBezTo>
                      <a:cubicBezTo>
                        <a:pt x="148" y="133"/>
                        <a:pt x="90" y="210"/>
                        <a:pt x="55" y="299"/>
                      </a:cubicBezTo>
                      <a:cubicBezTo>
                        <a:pt x="20" y="400"/>
                        <a:pt x="1" y="508"/>
                        <a:pt x="5" y="621"/>
                      </a:cubicBezTo>
                      <a:lnTo>
                        <a:pt x="5" y="1518"/>
                      </a:lnTo>
                      <a:cubicBezTo>
                        <a:pt x="1" y="1627"/>
                        <a:pt x="20" y="1736"/>
                        <a:pt x="59" y="1840"/>
                      </a:cubicBezTo>
                      <a:cubicBezTo>
                        <a:pt x="90" y="1925"/>
                        <a:pt x="151" y="2002"/>
                        <a:pt x="229" y="2057"/>
                      </a:cubicBezTo>
                      <a:cubicBezTo>
                        <a:pt x="318" y="2111"/>
                        <a:pt x="419" y="2138"/>
                        <a:pt x="520" y="2138"/>
                      </a:cubicBezTo>
                      <a:cubicBezTo>
                        <a:pt x="621" y="2138"/>
                        <a:pt x="723" y="2111"/>
                        <a:pt x="814" y="2057"/>
                      </a:cubicBezTo>
                      <a:cubicBezTo>
                        <a:pt x="891" y="2002"/>
                        <a:pt x="950" y="1925"/>
                        <a:pt x="984" y="1840"/>
                      </a:cubicBezTo>
                      <a:cubicBezTo>
                        <a:pt x="1023" y="1736"/>
                        <a:pt x="1042" y="1627"/>
                        <a:pt x="1039" y="1518"/>
                      </a:cubicBezTo>
                      <a:lnTo>
                        <a:pt x="1039" y="617"/>
                      </a:lnTo>
                      <a:cubicBezTo>
                        <a:pt x="1042" y="508"/>
                        <a:pt x="1023" y="400"/>
                        <a:pt x="984" y="296"/>
                      </a:cubicBezTo>
                      <a:cubicBezTo>
                        <a:pt x="953" y="207"/>
                        <a:pt x="891" y="133"/>
                        <a:pt x="814" y="78"/>
                      </a:cubicBezTo>
                      <a:cubicBezTo>
                        <a:pt x="734" y="28"/>
                        <a:pt x="637" y="1"/>
                        <a:pt x="54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50" name="Google Shape;1650;p49"/>
                <p:cNvSpPr/>
                <p:nvPr/>
              </p:nvSpPr>
              <p:spPr>
                <a:xfrm>
                  <a:off x="3639575" y="6891150"/>
                  <a:ext cx="16000" cy="52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0" h="2091" extrusionOk="0">
                      <a:moveTo>
                        <a:pt x="431" y="0"/>
                      </a:moveTo>
                      <a:cubicBezTo>
                        <a:pt x="403" y="36"/>
                        <a:pt x="372" y="66"/>
                        <a:pt x="338" y="90"/>
                      </a:cubicBezTo>
                      <a:cubicBezTo>
                        <a:pt x="299" y="117"/>
                        <a:pt x="260" y="136"/>
                        <a:pt x="222" y="156"/>
                      </a:cubicBezTo>
                      <a:cubicBezTo>
                        <a:pt x="179" y="171"/>
                        <a:pt x="140" y="186"/>
                        <a:pt x="101" y="198"/>
                      </a:cubicBezTo>
                      <a:lnTo>
                        <a:pt x="0" y="229"/>
                      </a:lnTo>
                      <a:lnTo>
                        <a:pt x="0" y="438"/>
                      </a:lnTo>
                      <a:lnTo>
                        <a:pt x="54" y="427"/>
                      </a:lnTo>
                      <a:lnTo>
                        <a:pt x="183" y="404"/>
                      </a:lnTo>
                      <a:lnTo>
                        <a:pt x="314" y="368"/>
                      </a:lnTo>
                      <a:cubicBezTo>
                        <a:pt x="338" y="365"/>
                        <a:pt x="356" y="361"/>
                        <a:pt x="372" y="353"/>
                      </a:cubicBezTo>
                      <a:lnTo>
                        <a:pt x="372" y="353"/>
                      </a:lnTo>
                      <a:lnTo>
                        <a:pt x="365" y="2091"/>
                      </a:lnTo>
                      <a:lnTo>
                        <a:pt x="640" y="2091"/>
                      </a:lnTo>
                      <a:lnTo>
                        <a:pt x="64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51" name="Google Shape;1651;p49"/>
                <p:cNvSpPr/>
                <p:nvPr/>
              </p:nvSpPr>
              <p:spPr>
                <a:xfrm>
                  <a:off x="3253225" y="7037575"/>
                  <a:ext cx="16075" cy="52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3" h="2104" extrusionOk="0">
                      <a:moveTo>
                        <a:pt x="438" y="1"/>
                      </a:moveTo>
                      <a:cubicBezTo>
                        <a:pt x="411" y="36"/>
                        <a:pt x="376" y="66"/>
                        <a:pt x="337" y="90"/>
                      </a:cubicBezTo>
                      <a:cubicBezTo>
                        <a:pt x="303" y="117"/>
                        <a:pt x="264" y="136"/>
                        <a:pt x="221" y="156"/>
                      </a:cubicBezTo>
                      <a:cubicBezTo>
                        <a:pt x="183" y="171"/>
                        <a:pt x="144" y="186"/>
                        <a:pt x="101" y="198"/>
                      </a:cubicBezTo>
                      <a:cubicBezTo>
                        <a:pt x="67" y="214"/>
                        <a:pt x="31" y="222"/>
                        <a:pt x="1" y="229"/>
                      </a:cubicBezTo>
                      <a:lnTo>
                        <a:pt x="1" y="438"/>
                      </a:lnTo>
                      <a:lnTo>
                        <a:pt x="58" y="438"/>
                      </a:lnTo>
                      <a:lnTo>
                        <a:pt x="183" y="415"/>
                      </a:lnTo>
                      <a:lnTo>
                        <a:pt x="306" y="388"/>
                      </a:lnTo>
                      <a:lnTo>
                        <a:pt x="369" y="372"/>
                      </a:lnTo>
                      <a:lnTo>
                        <a:pt x="369" y="2103"/>
                      </a:lnTo>
                      <a:lnTo>
                        <a:pt x="643" y="2103"/>
                      </a:lnTo>
                      <a:lnTo>
                        <a:pt x="64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52" name="Google Shape;1652;p49"/>
                <p:cNvSpPr/>
                <p:nvPr/>
              </p:nvSpPr>
              <p:spPr>
                <a:xfrm>
                  <a:off x="3262325" y="6891150"/>
                  <a:ext cx="16075" cy="52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3" h="2091" extrusionOk="0">
                      <a:moveTo>
                        <a:pt x="434" y="0"/>
                      </a:moveTo>
                      <a:cubicBezTo>
                        <a:pt x="407" y="36"/>
                        <a:pt x="376" y="66"/>
                        <a:pt x="337" y="90"/>
                      </a:cubicBezTo>
                      <a:cubicBezTo>
                        <a:pt x="302" y="117"/>
                        <a:pt x="264" y="136"/>
                        <a:pt x="221" y="156"/>
                      </a:cubicBezTo>
                      <a:cubicBezTo>
                        <a:pt x="178" y="171"/>
                        <a:pt x="139" y="186"/>
                        <a:pt x="101" y="198"/>
                      </a:cubicBezTo>
                      <a:lnTo>
                        <a:pt x="0" y="229"/>
                      </a:lnTo>
                      <a:lnTo>
                        <a:pt x="0" y="438"/>
                      </a:lnTo>
                      <a:lnTo>
                        <a:pt x="59" y="427"/>
                      </a:lnTo>
                      <a:lnTo>
                        <a:pt x="182" y="404"/>
                      </a:lnTo>
                      <a:lnTo>
                        <a:pt x="307" y="376"/>
                      </a:lnTo>
                      <a:cubicBezTo>
                        <a:pt x="325" y="372"/>
                        <a:pt x="345" y="368"/>
                        <a:pt x="364" y="361"/>
                      </a:cubicBezTo>
                      <a:lnTo>
                        <a:pt x="364" y="2091"/>
                      </a:lnTo>
                      <a:lnTo>
                        <a:pt x="643" y="2091"/>
                      </a:lnTo>
                      <a:lnTo>
                        <a:pt x="64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53" name="Google Shape;1653;p49"/>
                <p:cNvSpPr/>
                <p:nvPr/>
              </p:nvSpPr>
              <p:spPr>
                <a:xfrm>
                  <a:off x="3494900" y="6744300"/>
                  <a:ext cx="26050" cy="53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2" h="2132" extrusionOk="0">
                      <a:moveTo>
                        <a:pt x="536" y="222"/>
                      </a:moveTo>
                      <a:cubicBezTo>
                        <a:pt x="586" y="222"/>
                        <a:pt x="638" y="242"/>
                        <a:pt x="674" y="277"/>
                      </a:cubicBezTo>
                      <a:cubicBezTo>
                        <a:pt x="708" y="316"/>
                        <a:pt x="736" y="366"/>
                        <a:pt x="743" y="420"/>
                      </a:cubicBezTo>
                      <a:cubicBezTo>
                        <a:pt x="755" y="482"/>
                        <a:pt x="763" y="548"/>
                        <a:pt x="759" y="614"/>
                      </a:cubicBezTo>
                      <a:lnTo>
                        <a:pt x="759" y="1523"/>
                      </a:lnTo>
                      <a:cubicBezTo>
                        <a:pt x="763" y="1586"/>
                        <a:pt x="755" y="1647"/>
                        <a:pt x="740" y="1706"/>
                      </a:cubicBezTo>
                      <a:cubicBezTo>
                        <a:pt x="731" y="1759"/>
                        <a:pt x="708" y="1810"/>
                        <a:pt x="670" y="1852"/>
                      </a:cubicBezTo>
                      <a:cubicBezTo>
                        <a:pt x="634" y="1889"/>
                        <a:pt x="585" y="1911"/>
                        <a:pt x="534" y="1911"/>
                      </a:cubicBezTo>
                      <a:cubicBezTo>
                        <a:pt x="530" y="1911"/>
                        <a:pt x="526" y="1911"/>
                        <a:pt x="522" y="1911"/>
                      </a:cubicBezTo>
                      <a:cubicBezTo>
                        <a:pt x="518" y="1911"/>
                        <a:pt x="515" y="1911"/>
                        <a:pt x="511" y="1911"/>
                      </a:cubicBezTo>
                      <a:cubicBezTo>
                        <a:pt x="461" y="1911"/>
                        <a:pt x="412" y="1889"/>
                        <a:pt x="375" y="1852"/>
                      </a:cubicBezTo>
                      <a:cubicBezTo>
                        <a:pt x="336" y="1810"/>
                        <a:pt x="313" y="1759"/>
                        <a:pt x="302" y="1706"/>
                      </a:cubicBezTo>
                      <a:cubicBezTo>
                        <a:pt x="290" y="1647"/>
                        <a:pt x="283" y="1586"/>
                        <a:pt x="283" y="1523"/>
                      </a:cubicBezTo>
                      <a:lnTo>
                        <a:pt x="283" y="614"/>
                      </a:lnTo>
                      <a:cubicBezTo>
                        <a:pt x="283" y="548"/>
                        <a:pt x="286" y="482"/>
                        <a:pt x="298" y="420"/>
                      </a:cubicBezTo>
                      <a:cubicBezTo>
                        <a:pt x="309" y="366"/>
                        <a:pt x="333" y="316"/>
                        <a:pt x="372" y="277"/>
                      </a:cubicBezTo>
                      <a:cubicBezTo>
                        <a:pt x="408" y="242"/>
                        <a:pt x="456" y="222"/>
                        <a:pt x="508" y="222"/>
                      </a:cubicBezTo>
                      <a:cubicBezTo>
                        <a:pt x="513" y="222"/>
                        <a:pt x="518" y="222"/>
                        <a:pt x="522" y="223"/>
                      </a:cubicBezTo>
                      <a:cubicBezTo>
                        <a:pt x="527" y="222"/>
                        <a:pt x="531" y="222"/>
                        <a:pt x="536" y="222"/>
                      </a:cubicBezTo>
                      <a:close/>
                      <a:moveTo>
                        <a:pt x="525" y="0"/>
                      </a:moveTo>
                      <a:cubicBezTo>
                        <a:pt x="424" y="0"/>
                        <a:pt x="323" y="25"/>
                        <a:pt x="232" y="76"/>
                      </a:cubicBezTo>
                      <a:lnTo>
                        <a:pt x="229" y="76"/>
                      </a:lnTo>
                      <a:cubicBezTo>
                        <a:pt x="151" y="126"/>
                        <a:pt x="93" y="203"/>
                        <a:pt x="58" y="292"/>
                      </a:cubicBezTo>
                      <a:cubicBezTo>
                        <a:pt x="20" y="393"/>
                        <a:pt x="0" y="501"/>
                        <a:pt x="4" y="614"/>
                      </a:cubicBezTo>
                      <a:lnTo>
                        <a:pt x="4" y="1511"/>
                      </a:lnTo>
                      <a:cubicBezTo>
                        <a:pt x="0" y="1620"/>
                        <a:pt x="20" y="1729"/>
                        <a:pt x="58" y="1833"/>
                      </a:cubicBezTo>
                      <a:cubicBezTo>
                        <a:pt x="93" y="1918"/>
                        <a:pt x="151" y="1995"/>
                        <a:pt x="229" y="2050"/>
                      </a:cubicBezTo>
                      <a:cubicBezTo>
                        <a:pt x="312" y="2104"/>
                        <a:pt x="406" y="2131"/>
                        <a:pt x="503" y="2131"/>
                      </a:cubicBezTo>
                      <a:cubicBezTo>
                        <a:pt x="510" y="2131"/>
                        <a:pt x="516" y="2131"/>
                        <a:pt x="522" y="2131"/>
                      </a:cubicBezTo>
                      <a:cubicBezTo>
                        <a:pt x="529" y="2131"/>
                        <a:pt x="535" y="2131"/>
                        <a:pt x="541" y="2131"/>
                      </a:cubicBezTo>
                      <a:cubicBezTo>
                        <a:pt x="639" y="2131"/>
                        <a:pt x="733" y="2105"/>
                        <a:pt x="817" y="2054"/>
                      </a:cubicBezTo>
                      <a:cubicBezTo>
                        <a:pt x="890" y="1999"/>
                        <a:pt x="952" y="1922"/>
                        <a:pt x="983" y="1833"/>
                      </a:cubicBezTo>
                      <a:cubicBezTo>
                        <a:pt x="1022" y="1733"/>
                        <a:pt x="1042" y="1624"/>
                        <a:pt x="1042" y="1511"/>
                      </a:cubicBezTo>
                      <a:lnTo>
                        <a:pt x="1042" y="614"/>
                      </a:lnTo>
                      <a:cubicBezTo>
                        <a:pt x="1042" y="501"/>
                        <a:pt x="1022" y="393"/>
                        <a:pt x="983" y="292"/>
                      </a:cubicBezTo>
                      <a:cubicBezTo>
                        <a:pt x="952" y="203"/>
                        <a:pt x="894" y="126"/>
                        <a:pt x="817" y="76"/>
                      </a:cubicBezTo>
                      <a:cubicBezTo>
                        <a:pt x="726" y="25"/>
                        <a:pt x="625" y="0"/>
                        <a:pt x="52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54" name="Google Shape;1654;p49"/>
                <p:cNvSpPr/>
                <p:nvPr/>
              </p:nvSpPr>
              <p:spPr>
                <a:xfrm>
                  <a:off x="3245475" y="6964325"/>
                  <a:ext cx="16200" cy="52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8" h="2095" extrusionOk="0">
                      <a:moveTo>
                        <a:pt x="434" y="0"/>
                      </a:moveTo>
                      <a:cubicBezTo>
                        <a:pt x="407" y="35"/>
                        <a:pt x="377" y="66"/>
                        <a:pt x="341" y="93"/>
                      </a:cubicBezTo>
                      <a:cubicBezTo>
                        <a:pt x="302" y="116"/>
                        <a:pt x="264" y="139"/>
                        <a:pt x="222" y="155"/>
                      </a:cubicBezTo>
                      <a:cubicBezTo>
                        <a:pt x="183" y="175"/>
                        <a:pt x="144" y="190"/>
                        <a:pt x="105" y="202"/>
                      </a:cubicBezTo>
                      <a:cubicBezTo>
                        <a:pt x="66" y="213"/>
                        <a:pt x="32" y="221"/>
                        <a:pt x="0" y="229"/>
                      </a:cubicBezTo>
                      <a:lnTo>
                        <a:pt x="0" y="438"/>
                      </a:lnTo>
                      <a:lnTo>
                        <a:pt x="59" y="438"/>
                      </a:lnTo>
                      <a:lnTo>
                        <a:pt x="183" y="415"/>
                      </a:lnTo>
                      <a:lnTo>
                        <a:pt x="311" y="388"/>
                      </a:lnTo>
                      <a:cubicBezTo>
                        <a:pt x="330" y="384"/>
                        <a:pt x="349" y="380"/>
                        <a:pt x="368" y="372"/>
                      </a:cubicBezTo>
                      <a:lnTo>
                        <a:pt x="368" y="2094"/>
                      </a:lnTo>
                      <a:lnTo>
                        <a:pt x="647" y="2094"/>
                      </a:lnTo>
                      <a:lnTo>
                        <a:pt x="647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55" name="Google Shape;1655;p49"/>
                <p:cNvSpPr/>
                <p:nvPr/>
              </p:nvSpPr>
              <p:spPr>
                <a:xfrm>
                  <a:off x="3404700" y="7037575"/>
                  <a:ext cx="15975" cy="52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9" h="2104" extrusionOk="0">
                      <a:moveTo>
                        <a:pt x="433" y="1"/>
                      </a:moveTo>
                      <a:cubicBezTo>
                        <a:pt x="406" y="36"/>
                        <a:pt x="372" y="66"/>
                        <a:pt x="337" y="90"/>
                      </a:cubicBezTo>
                      <a:cubicBezTo>
                        <a:pt x="298" y="117"/>
                        <a:pt x="260" y="136"/>
                        <a:pt x="221" y="156"/>
                      </a:cubicBezTo>
                      <a:cubicBezTo>
                        <a:pt x="182" y="171"/>
                        <a:pt x="140" y="186"/>
                        <a:pt x="101" y="198"/>
                      </a:cubicBezTo>
                      <a:cubicBezTo>
                        <a:pt x="62" y="214"/>
                        <a:pt x="27" y="222"/>
                        <a:pt x="0" y="229"/>
                      </a:cubicBezTo>
                      <a:lnTo>
                        <a:pt x="0" y="438"/>
                      </a:lnTo>
                      <a:lnTo>
                        <a:pt x="54" y="438"/>
                      </a:lnTo>
                      <a:lnTo>
                        <a:pt x="178" y="415"/>
                      </a:lnTo>
                      <a:lnTo>
                        <a:pt x="302" y="388"/>
                      </a:lnTo>
                      <a:lnTo>
                        <a:pt x="364" y="372"/>
                      </a:lnTo>
                      <a:lnTo>
                        <a:pt x="364" y="2103"/>
                      </a:lnTo>
                      <a:lnTo>
                        <a:pt x="639" y="2103"/>
                      </a:lnTo>
                      <a:lnTo>
                        <a:pt x="63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56" name="Google Shape;1656;p49"/>
                <p:cNvSpPr/>
                <p:nvPr/>
              </p:nvSpPr>
              <p:spPr>
                <a:xfrm>
                  <a:off x="3221875" y="7037150"/>
                  <a:ext cx="26075" cy="53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3" h="2133" extrusionOk="0">
                      <a:moveTo>
                        <a:pt x="529" y="219"/>
                      </a:moveTo>
                      <a:cubicBezTo>
                        <a:pt x="582" y="219"/>
                        <a:pt x="631" y="238"/>
                        <a:pt x="666" y="273"/>
                      </a:cubicBezTo>
                      <a:cubicBezTo>
                        <a:pt x="705" y="312"/>
                        <a:pt x="728" y="362"/>
                        <a:pt x="735" y="417"/>
                      </a:cubicBezTo>
                      <a:cubicBezTo>
                        <a:pt x="751" y="482"/>
                        <a:pt x="755" y="548"/>
                        <a:pt x="755" y="614"/>
                      </a:cubicBezTo>
                      <a:lnTo>
                        <a:pt x="755" y="1520"/>
                      </a:lnTo>
                      <a:cubicBezTo>
                        <a:pt x="755" y="1582"/>
                        <a:pt x="747" y="1643"/>
                        <a:pt x="735" y="1706"/>
                      </a:cubicBezTo>
                      <a:cubicBezTo>
                        <a:pt x="724" y="1756"/>
                        <a:pt x="701" y="1806"/>
                        <a:pt x="666" y="1849"/>
                      </a:cubicBezTo>
                      <a:cubicBezTo>
                        <a:pt x="630" y="1885"/>
                        <a:pt x="580" y="1908"/>
                        <a:pt x="527" y="1908"/>
                      </a:cubicBezTo>
                      <a:cubicBezTo>
                        <a:pt x="523" y="1908"/>
                        <a:pt x="519" y="1908"/>
                        <a:pt x="515" y="1907"/>
                      </a:cubicBezTo>
                      <a:cubicBezTo>
                        <a:pt x="461" y="1907"/>
                        <a:pt x="407" y="1888"/>
                        <a:pt x="368" y="1849"/>
                      </a:cubicBezTo>
                      <a:cubicBezTo>
                        <a:pt x="333" y="1806"/>
                        <a:pt x="306" y="1756"/>
                        <a:pt x="294" y="1706"/>
                      </a:cubicBezTo>
                      <a:cubicBezTo>
                        <a:pt x="283" y="1643"/>
                        <a:pt x="276" y="1582"/>
                        <a:pt x="276" y="1520"/>
                      </a:cubicBezTo>
                      <a:lnTo>
                        <a:pt x="276" y="614"/>
                      </a:lnTo>
                      <a:cubicBezTo>
                        <a:pt x="276" y="548"/>
                        <a:pt x="283" y="482"/>
                        <a:pt x="294" y="417"/>
                      </a:cubicBezTo>
                      <a:cubicBezTo>
                        <a:pt x="302" y="362"/>
                        <a:pt x="329" y="312"/>
                        <a:pt x="364" y="273"/>
                      </a:cubicBezTo>
                      <a:cubicBezTo>
                        <a:pt x="403" y="238"/>
                        <a:pt x="453" y="219"/>
                        <a:pt x="502" y="219"/>
                      </a:cubicBezTo>
                      <a:cubicBezTo>
                        <a:pt x="507" y="219"/>
                        <a:pt x="511" y="219"/>
                        <a:pt x="515" y="219"/>
                      </a:cubicBezTo>
                      <a:cubicBezTo>
                        <a:pt x="520" y="219"/>
                        <a:pt x="524" y="219"/>
                        <a:pt x="529" y="219"/>
                      </a:cubicBezTo>
                      <a:close/>
                      <a:moveTo>
                        <a:pt x="519" y="1"/>
                      </a:moveTo>
                      <a:cubicBezTo>
                        <a:pt x="417" y="1"/>
                        <a:pt x="315" y="26"/>
                        <a:pt x="224" y="76"/>
                      </a:cubicBezTo>
                      <a:cubicBezTo>
                        <a:pt x="147" y="130"/>
                        <a:pt x="90" y="203"/>
                        <a:pt x="54" y="293"/>
                      </a:cubicBezTo>
                      <a:cubicBezTo>
                        <a:pt x="15" y="394"/>
                        <a:pt x="1" y="505"/>
                        <a:pt x="1" y="614"/>
                      </a:cubicBezTo>
                      <a:lnTo>
                        <a:pt x="1" y="1516"/>
                      </a:lnTo>
                      <a:cubicBezTo>
                        <a:pt x="1" y="1625"/>
                        <a:pt x="20" y="1733"/>
                        <a:pt x="58" y="1834"/>
                      </a:cubicBezTo>
                      <a:cubicBezTo>
                        <a:pt x="90" y="1922"/>
                        <a:pt x="151" y="2000"/>
                        <a:pt x="229" y="2054"/>
                      </a:cubicBezTo>
                      <a:cubicBezTo>
                        <a:pt x="320" y="2107"/>
                        <a:pt x="420" y="2133"/>
                        <a:pt x="521" y="2133"/>
                      </a:cubicBezTo>
                      <a:cubicBezTo>
                        <a:pt x="622" y="2133"/>
                        <a:pt x="722" y="2107"/>
                        <a:pt x="813" y="2054"/>
                      </a:cubicBezTo>
                      <a:cubicBezTo>
                        <a:pt x="891" y="2000"/>
                        <a:pt x="949" y="1922"/>
                        <a:pt x="983" y="1834"/>
                      </a:cubicBezTo>
                      <a:cubicBezTo>
                        <a:pt x="1023" y="1733"/>
                        <a:pt x="1042" y="1625"/>
                        <a:pt x="1037" y="1516"/>
                      </a:cubicBezTo>
                      <a:lnTo>
                        <a:pt x="1037" y="614"/>
                      </a:lnTo>
                      <a:cubicBezTo>
                        <a:pt x="1042" y="502"/>
                        <a:pt x="1023" y="394"/>
                        <a:pt x="983" y="289"/>
                      </a:cubicBezTo>
                      <a:cubicBezTo>
                        <a:pt x="949" y="203"/>
                        <a:pt x="891" y="130"/>
                        <a:pt x="813" y="76"/>
                      </a:cubicBezTo>
                      <a:cubicBezTo>
                        <a:pt x="722" y="26"/>
                        <a:pt x="621" y="1"/>
                        <a:pt x="51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57" name="Google Shape;1657;p49"/>
                <p:cNvSpPr/>
                <p:nvPr/>
              </p:nvSpPr>
              <p:spPr>
                <a:xfrm>
                  <a:off x="3280700" y="7037100"/>
                  <a:ext cx="25975" cy="53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9" h="2139" extrusionOk="0">
                      <a:moveTo>
                        <a:pt x="521" y="220"/>
                      </a:moveTo>
                      <a:cubicBezTo>
                        <a:pt x="575" y="220"/>
                        <a:pt x="628" y="238"/>
                        <a:pt x="671" y="275"/>
                      </a:cubicBezTo>
                      <a:cubicBezTo>
                        <a:pt x="710" y="314"/>
                        <a:pt x="733" y="364"/>
                        <a:pt x="740" y="419"/>
                      </a:cubicBezTo>
                      <a:cubicBezTo>
                        <a:pt x="756" y="484"/>
                        <a:pt x="760" y="550"/>
                        <a:pt x="760" y="616"/>
                      </a:cubicBezTo>
                      <a:lnTo>
                        <a:pt x="760" y="1522"/>
                      </a:lnTo>
                      <a:cubicBezTo>
                        <a:pt x="760" y="1584"/>
                        <a:pt x="752" y="1645"/>
                        <a:pt x="740" y="1708"/>
                      </a:cubicBezTo>
                      <a:cubicBezTo>
                        <a:pt x="728" y="1758"/>
                        <a:pt x="705" y="1808"/>
                        <a:pt x="671" y="1851"/>
                      </a:cubicBezTo>
                      <a:cubicBezTo>
                        <a:pt x="632" y="1890"/>
                        <a:pt x="578" y="1909"/>
                        <a:pt x="519" y="1909"/>
                      </a:cubicBezTo>
                      <a:cubicBezTo>
                        <a:pt x="465" y="1909"/>
                        <a:pt x="412" y="1890"/>
                        <a:pt x="373" y="1851"/>
                      </a:cubicBezTo>
                      <a:cubicBezTo>
                        <a:pt x="334" y="1808"/>
                        <a:pt x="310" y="1762"/>
                        <a:pt x="299" y="1708"/>
                      </a:cubicBezTo>
                      <a:cubicBezTo>
                        <a:pt x="287" y="1645"/>
                        <a:pt x="280" y="1584"/>
                        <a:pt x="280" y="1522"/>
                      </a:cubicBezTo>
                      <a:lnTo>
                        <a:pt x="280" y="616"/>
                      </a:lnTo>
                      <a:cubicBezTo>
                        <a:pt x="280" y="550"/>
                        <a:pt x="287" y="484"/>
                        <a:pt x="299" y="419"/>
                      </a:cubicBezTo>
                      <a:cubicBezTo>
                        <a:pt x="307" y="364"/>
                        <a:pt x="334" y="314"/>
                        <a:pt x="369" y="275"/>
                      </a:cubicBezTo>
                      <a:cubicBezTo>
                        <a:pt x="413" y="238"/>
                        <a:pt x="468" y="220"/>
                        <a:pt x="521" y="220"/>
                      </a:cubicBezTo>
                      <a:close/>
                      <a:moveTo>
                        <a:pt x="497" y="0"/>
                      </a:moveTo>
                      <a:cubicBezTo>
                        <a:pt x="401" y="0"/>
                        <a:pt x="309" y="28"/>
                        <a:pt x="226" y="78"/>
                      </a:cubicBezTo>
                      <a:cubicBezTo>
                        <a:pt x="148" y="132"/>
                        <a:pt x="90" y="205"/>
                        <a:pt x="55" y="295"/>
                      </a:cubicBezTo>
                      <a:cubicBezTo>
                        <a:pt x="17" y="396"/>
                        <a:pt x="1" y="507"/>
                        <a:pt x="1" y="616"/>
                      </a:cubicBezTo>
                      <a:lnTo>
                        <a:pt x="1" y="1518"/>
                      </a:lnTo>
                      <a:cubicBezTo>
                        <a:pt x="1" y="1627"/>
                        <a:pt x="17" y="1735"/>
                        <a:pt x="55" y="1836"/>
                      </a:cubicBezTo>
                      <a:cubicBezTo>
                        <a:pt x="90" y="1924"/>
                        <a:pt x="148" y="2002"/>
                        <a:pt x="229" y="2056"/>
                      </a:cubicBezTo>
                      <a:cubicBezTo>
                        <a:pt x="310" y="2107"/>
                        <a:pt x="408" y="2138"/>
                        <a:pt x="503" y="2138"/>
                      </a:cubicBezTo>
                      <a:cubicBezTo>
                        <a:pt x="509" y="2138"/>
                        <a:pt x="514" y="2138"/>
                        <a:pt x="519" y="2138"/>
                      </a:cubicBezTo>
                      <a:cubicBezTo>
                        <a:pt x="526" y="2138"/>
                        <a:pt x="532" y="2138"/>
                        <a:pt x="538" y="2138"/>
                      </a:cubicBezTo>
                      <a:cubicBezTo>
                        <a:pt x="636" y="2138"/>
                        <a:pt x="730" y="2111"/>
                        <a:pt x="814" y="2056"/>
                      </a:cubicBezTo>
                      <a:cubicBezTo>
                        <a:pt x="891" y="2002"/>
                        <a:pt x="950" y="1929"/>
                        <a:pt x="984" y="1840"/>
                      </a:cubicBezTo>
                      <a:cubicBezTo>
                        <a:pt x="1019" y="1735"/>
                        <a:pt x="1039" y="1627"/>
                        <a:pt x="1039" y="1518"/>
                      </a:cubicBezTo>
                      <a:lnTo>
                        <a:pt x="1039" y="616"/>
                      </a:lnTo>
                      <a:cubicBezTo>
                        <a:pt x="1039" y="507"/>
                        <a:pt x="1023" y="396"/>
                        <a:pt x="984" y="295"/>
                      </a:cubicBezTo>
                      <a:cubicBezTo>
                        <a:pt x="950" y="205"/>
                        <a:pt x="891" y="132"/>
                        <a:pt x="818" y="78"/>
                      </a:cubicBezTo>
                      <a:cubicBezTo>
                        <a:pt x="735" y="28"/>
                        <a:pt x="639" y="0"/>
                        <a:pt x="542" y="0"/>
                      </a:cubicBezTo>
                      <a:cubicBezTo>
                        <a:pt x="534" y="0"/>
                        <a:pt x="527" y="1"/>
                        <a:pt x="519" y="1"/>
                      </a:cubicBezTo>
                      <a:cubicBezTo>
                        <a:pt x="512" y="1"/>
                        <a:pt x="504" y="0"/>
                        <a:pt x="49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58" name="Google Shape;1658;p49"/>
                <p:cNvSpPr/>
                <p:nvPr/>
              </p:nvSpPr>
              <p:spPr>
                <a:xfrm>
                  <a:off x="3312375" y="7109875"/>
                  <a:ext cx="15975" cy="52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9" h="2095" extrusionOk="0">
                      <a:moveTo>
                        <a:pt x="430" y="1"/>
                      </a:moveTo>
                      <a:cubicBezTo>
                        <a:pt x="406" y="40"/>
                        <a:pt x="372" y="70"/>
                        <a:pt x="333" y="94"/>
                      </a:cubicBezTo>
                      <a:cubicBezTo>
                        <a:pt x="298" y="121"/>
                        <a:pt x="259" y="140"/>
                        <a:pt x="220" y="160"/>
                      </a:cubicBezTo>
                      <a:cubicBezTo>
                        <a:pt x="181" y="175"/>
                        <a:pt x="140" y="190"/>
                        <a:pt x="101" y="202"/>
                      </a:cubicBezTo>
                      <a:lnTo>
                        <a:pt x="0" y="229"/>
                      </a:lnTo>
                      <a:lnTo>
                        <a:pt x="0" y="438"/>
                      </a:lnTo>
                      <a:lnTo>
                        <a:pt x="54" y="430"/>
                      </a:lnTo>
                      <a:lnTo>
                        <a:pt x="178" y="407"/>
                      </a:lnTo>
                      <a:lnTo>
                        <a:pt x="306" y="380"/>
                      </a:lnTo>
                      <a:cubicBezTo>
                        <a:pt x="325" y="376"/>
                        <a:pt x="344" y="372"/>
                        <a:pt x="364" y="365"/>
                      </a:cubicBezTo>
                      <a:lnTo>
                        <a:pt x="364" y="2095"/>
                      </a:lnTo>
                      <a:lnTo>
                        <a:pt x="639" y="2095"/>
                      </a:lnTo>
                      <a:lnTo>
                        <a:pt x="63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59" name="Google Shape;1659;p49"/>
                <p:cNvSpPr/>
                <p:nvPr/>
              </p:nvSpPr>
              <p:spPr>
                <a:xfrm>
                  <a:off x="3296700" y="6964325"/>
                  <a:ext cx="16075" cy="52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3" h="2103" extrusionOk="0">
                      <a:moveTo>
                        <a:pt x="433" y="0"/>
                      </a:moveTo>
                      <a:cubicBezTo>
                        <a:pt x="406" y="35"/>
                        <a:pt x="372" y="66"/>
                        <a:pt x="336" y="93"/>
                      </a:cubicBezTo>
                      <a:cubicBezTo>
                        <a:pt x="302" y="116"/>
                        <a:pt x="263" y="139"/>
                        <a:pt x="220" y="155"/>
                      </a:cubicBezTo>
                      <a:cubicBezTo>
                        <a:pt x="181" y="175"/>
                        <a:pt x="143" y="190"/>
                        <a:pt x="100" y="202"/>
                      </a:cubicBezTo>
                      <a:cubicBezTo>
                        <a:pt x="61" y="213"/>
                        <a:pt x="31" y="221"/>
                        <a:pt x="0" y="229"/>
                      </a:cubicBezTo>
                      <a:lnTo>
                        <a:pt x="0" y="438"/>
                      </a:lnTo>
                      <a:lnTo>
                        <a:pt x="58" y="438"/>
                      </a:lnTo>
                      <a:lnTo>
                        <a:pt x="181" y="415"/>
                      </a:lnTo>
                      <a:lnTo>
                        <a:pt x="306" y="388"/>
                      </a:lnTo>
                      <a:lnTo>
                        <a:pt x="360" y="372"/>
                      </a:lnTo>
                      <a:lnTo>
                        <a:pt x="360" y="2103"/>
                      </a:lnTo>
                      <a:lnTo>
                        <a:pt x="642" y="2094"/>
                      </a:lnTo>
                      <a:lnTo>
                        <a:pt x="64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0" name="Google Shape;1660;p49"/>
                <p:cNvSpPr/>
                <p:nvPr/>
              </p:nvSpPr>
              <p:spPr>
                <a:xfrm>
                  <a:off x="3280700" y="7109475"/>
                  <a:ext cx="25975" cy="53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9" h="2135" extrusionOk="0">
                      <a:moveTo>
                        <a:pt x="521" y="227"/>
                      </a:moveTo>
                      <a:cubicBezTo>
                        <a:pt x="575" y="227"/>
                        <a:pt x="628" y="245"/>
                        <a:pt x="671" y="280"/>
                      </a:cubicBezTo>
                      <a:cubicBezTo>
                        <a:pt x="705" y="322"/>
                        <a:pt x="733" y="373"/>
                        <a:pt x="740" y="423"/>
                      </a:cubicBezTo>
                      <a:cubicBezTo>
                        <a:pt x="756" y="489"/>
                        <a:pt x="760" y="555"/>
                        <a:pt x="760" y="621"/>
                      </a:cubicBezTo>
                      <a:lnTo>
                        <a:pt x="760" y="1519"/>
                      </a:lnTo>
                      <a:cubicBezTo>
                        <a:pt x="760" y="1580"/>
                        <a:pt x="752" y="1646"/>
                        <a:pt x="740" y="1705"/>
                      </a:cubicBezTo>
                      <a:cubicBezTo>
                        <a:pt x="728" y="1759"/>
                        <a:pt x="705" y="1809"/>
                        <a:pt x="671" y="1852"/>
                      </a:cubicBezTo>
                      <a:cubicBezTo>
                        <a:pt x="632" y="1891"/>
                        <a:pt x="578" y="1909"/>
                        <a:pt x="519" y="1909"/>
                      </a:cubicBezTo>
                      <a:cubicBezTo>
                        <a:pt x="465" y="1909"/>
                        <a:pt x="412" y="1891"/>
                        <a:pt x="373" y="1852"/>
                      </a:cubicBezTo>
                      <a:cubicBezTo>
                        <a:pt x="334" y="1809"/>
                        <a:pt x="310" y="1759"/>
                        <a:pt x="299" y="1705"/>
                      </a:cubicBezTo>
                      <a:cubicBezTo>
                        <a:pt x="287" y="1646"/>
                        <a:pt x="280" y="1580"/>
                        <a:pt x="280" y="1519"/>
                      </a:cubicBezTo>
                      <a:lnTo>
                        <a:pt x="280" y="621"/>
                      </a:lnTo>
                      <a:cubicBezTo>
                        <a:pt x="280" y="555"/>
                        <a:pt x="287" y="489"/>
                        <a:pt x="299" y="423"/>
                      </a:cubicBezTo>
                      <a:cubicBezTo>
                        <a:pt x="307" y="373"/>
                        <a:pt x="334" y="322"/>
                        <a:pt x="369" y="280"/>
                      </a:cubicBezTo>
                      <a:cubicBezTo>
                        <a:pt x="413" y="245"/>
                        <a:pt x="468" y="227"/>
                        <a:pt x="521" y="227"/>
                      </a:cubicBezTo>
                      <a:close/>
                      <a:moveTo>
                        <a:pt x="500" y="1"/>
                      </a:moveTo>
                      <a:cubicBezTo>
                        <a:pt x="403" y="1"/>
                        <a:pt x="310" y="28"/>
                        <a:pt x="226" y="79"/>
                      </a:cubicBezTo>
                      <a:cubicBezTo>
                        <a:pt x="148" y="129"/>
                        <a:pt x="90" y="206"/>
                        <a:pt x="55" y="296"/>
                      </a:cubicBezTo>
                      <a:cubicBezTo>
                        <a:pt x="17" y="396"/>
                        <a:pt x="1" y="505"/>
                        <a:pt x="1" y="617"/>
                      </a:cubicBezTo>
                      <a:lnTo>
                        <a:pt x="1" y="1519"/>
                      </a:lnTo>
                      <a:cubicBezTo>
                        <a:pt x="1" y="1627"/>
                        <a:pt x="17" y="1736"/>
                        <a:pt x="55" y="1836"/>
                      </a:cubicBezTo>
                      <a:cubicBezTo>
                        <a:pt x="90" y="1925"/>
                        <a:pt x="148" y="2002"/>
                        <a:pt x="229" y="2057"/>
                      </a:cubicBezTo>
                      <a:cubicBezTo>
                        <a:pt x="310" y="2108"/>
                        <a:pt x="406" y="2135"/>
                        <a:pt x="501" y="2135"/>
                      </a:cubicBezTo>
                      <a:cubicBezTo>
                        <a:pt x="507" y="2135"/>
                        <a:pt x="513" y="2134"/>
                        <a:pt x="519" y="2134"/>
                      </a:cubicBezTo>
                      <a:cubicBezTo>
                        <a:pt x="526" y="2134"/>
                        <a:pt x="532" y="2135"/>
                        <a:pt x="538" y="2135"/>
                      </a:cubicBezTo>
                      <a:cubicBezTo>
                        <a:pt x="636" y="2135"/>
                        <a:pt x="730" y="2108"/>
                        <a:pt x="814" y="2057"/>
                      </a:cubicBezTo>
                      <a:cubicBezTo>
                        <a:pt x="891" y="2002"/>
                        <a:pt x="950" y="1925"/>
                        <a:pt x="984" y="1840"/>
                      </a:cubicBezTo>
                      <a:cubicBezTo>
                        <a:pt x="1019" y="1736"/>
                        <a:pt x="1039" y="1627"/>
                        <a:pt x="1039" y="1519"/>
                      </a:cubicBezTo>
                      <a:lnTo>
                        <a:pt x="1039" y="621"/>
                      </a:lnTo>
                      <a:cubicBezTo>
                        <a:pt x="1039" y="508"/>
                        <a:pt x="1023" y="400"/>
                        <a:pt x="984" y="299"/>
                      </a:cubicBezTo>
                      <a:cubicBezTo>
                        <a:pt x="953" y="210"/>
                        <a:pt x="891" y="133"/>
                        <a:pt x="818" y="79"/>
                      </a:cubicBezTo>
                      <a:cubicBezTo>
                        <a:pt x="734" y="28"/>
                        <a:pt x="637" y="1"/>
                        <a:pt x="538" y="1"/>
                      </a:cubicBezTo>
                      <a:cubicBezTo>
                        <a:pt x="532" y="1"/>
                        <a:pt x="526" y="1"/>
                        <a:pt x="519" y="1"/>
                      </a:cubicBezTo>
                      <a:cubicBezTo>
                        <a:pt x="513" y="1"/>
                        <a:pt x="507" y="1"/>
                        <a:pt x="50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1" name="Google Shape;1661;p49"/>
                <p:cNvSpPr/>
                <p:nvPr/>
              </p:nvSpPr>
              <p:spPr>
                <a:xfrm>
                  <a:off x="3312375" y="7037575"/>
                  <a:ext cx="15975" cy="52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9" h="2104" extrusionOk="0">
                      <a:moveTo>
                        <a:pt x="430" y="1"/>
                      </a:moveTo>
                      <a:cubicBezTo>
                        <a:pt x="406" y="36"/>
                        <a:pt x="372" y="66"/>
                        <a:pt x="333" y="90"/>
                      </a:cubicBezTo>
                      <a:cubicBezTo>
                        <a:pt x="298" y="117"/>
                        <a:pt x="259" y="140"/>
                        <a:pt x="220" y="156"/>
                      </a:cubicBezTo>
                      <a:cubicBezTo>
                        <a:pt x="181" y="171"/>
                        <a:pt x="140" y="186"/>
                        <a:pt x="101" y="198"/>
                      </a:cubicBezTo>
                      <a:cubicBezTo>
                        <a:pt x="62" y="214"/>
                        <a:pt x="27" y="222"/>
                        <a:pt x="0" y="229"/>
                      </a:cubicBezTo>
                      <a:lnTo>
                        <a:pt x="0" y="438"/>
                      </a:lnTo>
                      <a:lnTo>
                        <a:pt x="54" y="438"/>
                      </a:lnTo>
                      <a:lnTo>
                        <a:pt x="178" y="415"/>
                      </a:lnTo>
                      <a:lnTo>
                        <a:pt x="306" y="388"/>
                      </a:lnTo>
                      <a:cubicBezTo>
                        <a:pt x="325" y="384"/>
                        <a:pt x="344" y="381"/>
                        <a:pt x="364" y="372"/>
                      </a:cubicBezTo>
                      <a:lnTo>
                        <a:pt x="364" y="2103"/>
                      </a:lnTo>
                      <a:lnTo>
                        <a:pt x="639" y="2103"/>
                      </a:lnTo>
                      <a:lnTo>
                        <a:pt x="63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2" name="Google Shape;1662;p49"/>
                <p:cNvSpPr/>
                <p:nvPr/>
              </p:nvSpPr>
              <p:spPr>
                <a:xfrm>
                  <a:off x="3498950" y="7037150"/>
                  <a:ext cx="26075" cy="53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3" h="2133" extrusionOk="0">
                      <a:moveTo>
                        <a:pt x="537" y="218"/>
                      </a:moveTo>
                      <a:cubicBezTo>
                        <a:pt x="587" y="218"/>
                        <a:pt x="633" y="240"/>
                        <a:pt x="671" y="273"/>
                      </a:cubicBezTo>
                      <a:cubicBezTo>
                        <a:pt x="705" y="312"/>
                        <a:pt x="728" y="362"/>
                        <a:pt x="737" y="417"/>
                      </a:cubicBezTo>
                      <a:cubicBezTo>
                        <a:pt x="748" y="482"/>
                        <a:pt x="755" y="548"/>
                        <a:pt x="755" y="614"/>
                      </a:cubicBezTo>
                      <a:lnTo>
                        <a:pt x="755" y="1520"/>
                      </a:lnTo>
                      <a:cubicBezTo>
                        <a:pt x="755" y="1582"/>
                        <a:pt x="748" y="1643"/>
                        <a:pt x="737" y="1706"/>
                      </a:cubicBezTo>
                      <a:cubicBezTo>
                        <a:pt x="724" y="1756"/>
                        <a:pt x="701" y="1806"/>
                        <a:pt x="667" y="1849"/>
                      </a:cubicBezTo>
                      <a:cubicBezTo>
                        <a:pt x="631" y="1885"/>
                        <a:pt x="581" y="1908"/>
                        <a:pt x="528" y="1908"/>
                      </a:cubicBezTo>
                      <a:cubicBezTo>
                        <a:pt x="524" y="1908"/>
                        <a:pt x="519" y="1908"/>
                        <a:pt x="515" y="1907"/>
                      </a:cubicBezTo>
                      <a:cubicBezTo>
                        <a:pt x="462" y="1907"/>
                        <a:pt x="407" y="1888"/>
                        <a:pt x="369" y="1849"/>
                      </a:cubicBezTo>
                      <a:cubicBezTo>
                        <a:pt x="330" y="1806"/>
                        <a:pt x="306" y="1756"/>
                        <a:pt x="295" y="1706"/>
                      </a:cubicBezTo>
                      <a:cubicBezTo>
                        <a:pt x="283" y="1643"/>
                        <a:pt x="276" y="1582"/>
                        <a:pt x="276" y="1520"/>
                      </a:cubicBezTo>
                      <a:lnTo>
                        <a:pt x="276" y="614"/>
                      </a:lnTo>
                      <a:cubicBezTo>
                        <a:pt x="276" y="548"/>
                        <a:pt x="283" y="482"/>
                        <a:pt x="295" y="417"/>
                      </a:cubicBezTo>
                      <a:cubicBezTo>
                        <a:pt x="306" y="362"/>
                        <a:pt x="330" y="312"/>
                        <a:pt x="365" y="273"/>
                      </a:cubicBezTo>
                      <a:cubicBezTo>
                        <a:pt x="403" y="238"/>
                        <a:pt x="453" y="219"/>
                        <a:pt x="502" y="219"/>
                      </a:cubicBezTo>
                      <a:cubicBezTo>
                        <a:pt x="507" y="219"/>
                        <a:pt x="511" y="219"/>
                        <a:pt x="515" y="219"/>
                      </a:cubicBezTo>
                      <a:cubicBezTo>
                        <a:pt x="523" y="218"/>
                        <a:pt x="530" y="218"/>
                        <a:pt x="537" y="218"/>
                      </a:cubicBezTo>
                      <a:close/>
                      <a:moveTo>
                        <a:pt x="517" y="1"/>
                      </a:moveTo>
                      <a:cubicBezTo>
                        <a:pt x="417" y="1"/>
                        <a:pt x="316" y="26"/>
                        <a:pt x="226" y="76"/>
                      </a:cubicBezTo>
                      <a:cubicBezTo>
                        <a:pt x="147" y="130"/>
                        <a:pt x="90" y="203"/>
                        <a:pt x="55" y="293"/>
                      </a:cubicBezTo>
                      <a:cubicBezTo>
                        <a:pt x="16" y="394"/>
                        <a:pt x="1" y="505"/>
                        <a:pt x="1" y="614"/>
                      </a:cubicBezTo>
                      <a:lnTo>
                        <a:pt x="1" y="1516"/>
                      </a:lnTo>
                      <a:cubicBezTo>
                        <a:pt x="1" y="1625"/>
                        <a:pt x="20" y="1733"/>
                        <a:pt x="58" y="1834"/>
                      </a:cubicBezTo>
                      <a:cubicBezTo>
                        <a:pt x="90" y="1922"/>
                        <a:pt x="151" y="2000"/>
                        <a:pt x="229" y="2054"/>
                      </a:cubicBezTo>
                      <a:cubicBezTo>
                        <a:pt x="318" y="2107"/>
                        <a:pt x="419" y="2133"/>
                        <a:pt x="520" y="2133"/>
                      </a:cubicBezTo>
                      <a:cubicBezTo>
                        <a:pt x="621" y="2133"/>
                        <a:pt x="723" y="2107"/>
                        <a:pt x="814" y="2054"/>
                      </a:cubicBezTo>
                      <a:cubicBezTo>
                        <a:pt x="891" y="2000"/>
                        <a:pt x="949" y="1922"/>
                        <a:pt x="980" y="1834"/>
                      </a:cubicBezTo>
                      <a:cubicBezTo>
                        <a:pt x="1019" y="1733"/>
                        <a:pt x="1038" y="1625"/>
                        <a:pt x="1038" y="1516"/>
                      </a:cubicBezTo>
                      <a:lnTo>
                        <a:pt x="1038" y="614"/>
                      </a:lnTo>
                      <a:cubicBezTo>
                        <a:pt x="1042" y="502"/>
                        <a:pt x="1023" y="394"/>
                        <a:pt x="984" y="289"/>
                      </a:cubicBezTo>
                      <a:cubicBezTo>
                        <a:pt x="949" y="203"/>
                        <a:pt x="891" y="126"/>
                        <a:pt x="810" y="76"/>
                      </a:cubicBezTo>
                      <a:cubicBezTo>
                        <a:pt x="719" y="26"/>
                        <a:pt x="618" y="1"/>
                        <a:pt x="51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3" name="Google Shape;1663;p49"/>
                <p:cNvSpPr/>
                <p:nvPr/>
              </p:nvSpPr>
              <p:spPr>
                <a:xfrm>
                  <a:off x="3498950" y="7109475"/>
                  <a:ext cx="26075" cy="5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3" h="2136" extrusionOk="0">
                      <a:moveTo>
                        <a:pt x="529" y="225"/>
                      </a:moveTo>
                      <a:cubicBezTo>
                        <a:pt x="583" y="225"/>
                        <a:pt x="631" y="245"/>
                        <a:pt x="671" y="280"/>
                      </a:cubicBezTo>
                      <a:cubicBezTo>
                        <a:pt x="705" y="322"/>
                        <a:pt x="728" y="373"/>
                        <a:pt x="737" y="423"/>
                      </a:cubicBezTo>
                      <a:cubicBezTo>
                        <a:pt x="748" y="489"/>
                        <a:pt x="755" y="555"/>
                        <a:pt x="755" y="621"/>
                      </a:cubicBezTo>
                      <a:lnTo>
                        <a:pt x="755" y="1519"/>
                      </a:lnTo>
                      <a:cubicBezTo>
                        <a:pt x="755" y="1580"/>
                        <a:pt x="748" y="1646"/>
                        <a:pt x="737" y="1705"/>
                      </a:cubicBezTo>
                      <a:cubicBezTo>
                        <a:pt x="724" y="1759"/>
                        <a:pt x="701" y="1809"/>
                        <a:pt x="667" y="1852"/>
                      </a:cubicBezTo>
                      <a:cubicBezTo>
                        <a:pt x="631" y="1887"/>
                        <a:pt x="583" y="1910"/>
                        <a:pt x="530" y="1910"/>
                      </a:cubicBezTo>
                      <a:cubicBezTo>
                        <a:pt x="525" y="1910"/>
                        <a:pt x="520" y="1910"/>
                        <a:pt x="515" y="1909"/>
                      </a:cubicBezTo>
                      <a:cubicBezTo>
                        <a:pt x="462" y="1909"/>
                        <a:pt x="407" y="1891"/>
                        <a:pt x="369" y="1852"/>
                      </a:cubicBezTo>
                      <a:cubicBezTo>
                        <a:pt x="330" y="1809"/>
                        <a:pt x="306" y="1759"/>
                        <a:pt x="295" y="1705"/>
                      </a:cubicBezTo>
                      <a:cubicBezTo>
                        <a:pt x="283" y="1646"/>
                        <a:pt x="276" y="1580"/>
                        <a:pt x="276" y="1519"/>
                      </a:cubicBezTo>
                      <a:lnTo>
                        <a:pt x="276" y="621"/>
                      </a:lnTo>
                      <a:cubicBezTo>
                        <a:pt x="276" y="555"/>
                        <a:pt x="283" y="489"/>
                        <a:pt x="295" y="423"/>
                      </a:cubicBezTo>
                      <a:cubicBezTo>
                        <a:pt x="306" y="373"/>
                        <a:pt x="330" y="322"/>
                        <a:pt x="365" y="280"/>
                      </a:cubicBezTo>
                      <a:cubicBezTo>
                        <a:pt x="407" y="245"/>
                        <a:pt x="462" y="226"/>
                        <a:pt x="515" y="226"/>
                      </a:cubicBezTo>
                      <a:cubicBezTo>
                        <a:pt x="520" y="226"/>
                        <a:pt x="525" y="225"/>
                        <a:pt x="529" y="225"/>
                      </a:cubicBezTo>
                      <a:close/>
                      <a:moveTo>
                        <a:pt x="517" y="0"/>
                      </a:moveTo>
                      <a:cubicBezTo>
                        <a:pt x="417" y="0"/>
                        <a:pt x="316" y="27"/>
                        <a:pt x="226" y="79"/>
                      </a:cubicBezTo>
                      <a:cubicBezTo>
                        <a:pt x="147" y="133"/>
                        <a:pt x="90" y="206"/>
                        <a:pt x="55" y="296"/>
                      </a:cubicBezTo>
                      <a:cubicBezTo>
                        <a:pt x="16" y="396"/>
                        <a:pt x="1" y="505"/>
                        <a:pt x="1" y="617"/>
                      </a:cubicBezTo>
                      <a:lnTo>
                        <a:pt x="1" y="1519"/>
                      </a:lnTo>
                      <a:cubicBezTo>
                        <a:pt x="1" y="1627"/>
                        <a:pt x="20" y="1736"/>
                        <a:pt x="58" y="1836"/>
                      </a:cubicBezTo>
                      <a:cubicBezTo>
                        <a:pt x="90" y="1925"/>
                        <a:pt x="151" y="1999"/>
                        <a:pt x="229" y="2057"/>
                      </a:cubicBezTo>
                      <a:cubicBezTo>
                        <a:pt x="318" y="2109"/>
                        <a:pt x="419" y="2135"/>
                        <a:pt x="520" y="2135"/>
                      </a:cubicBezTo>
                      <a:cubicBezTo>
                        <a:pt x="621" y="2135"/>
                        <a:pt x="723" y="2109"/>
                        <a:pt x="814" y="2057"/>
                      </a:cubicBezTo>
                      <a:cubicBezTo>
                        <a:pt x="891" y="2002"/>
                        <a:pt x="949" y="1925"/>
                        <a:pt x="980" y="1840"/>
                      </a:cubicBezTo>
                      <a:cubicBezTo>
                        <a:pt x="1019" y="1736"/>
                        <a:pt x="1038" y="1627"/>
                        <a:pt x="1038" y="1519"/>
                      </a:cubicBezTo>
                      <a:lnTo>
                        <a:pt x="1038" y="621"/>
                      </a:lnTo>
                      <a:cubicBezTo>
                        <a:pt x="1042" y="508"/>
                        <a:pt x="1023" y="400"/>
                        <a:pt x="984" y="299"/>
                      </a:cubicBezTo>
                      <a:cubicBezTo>
                        <a:pt x="953" y="206"/>
                        <a:pt x="891" y="133"/>
                        <a:pt x="810" y="79"/>
                      </a:cubicBezTo>
                      <a:cubicBezTo>
                        <a:pt x="719" y="27"/>
                        <a:pt x="618" y="0"/>
                        <a:pt x="51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4" name="Google Shape;1664;p49"/>
                <p:cNvSpPr/>
                <p:nvPr/>
              </p:nvSpPr>
              <p:spPr>
                <a:xfrm>
                  <a:off x="3253225" y="7109875"/>
                  <a:ext cx="16075" cy="52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3" h="2095" extrusionOk="0">
                      <a:moveTo>
                        <a:pt x="438" y="1"/>
                      </a:moveTo>
                      <a:cubicBezTo>
                        <a:pt x="411" y="40"/>
                        <a:pt x="376" y="70"/>
                        <a:pt x="337" y="94"/>
                      </a:cubicBezTo>
                      <a:cubicBezTo>
                        <a:pt x="303" y="121"/>
                        <a:pt x="264" y="140"/>
                        <a:pt x="221" y="160"/>
                      </a:cubicBezTo>
                      <a:cubicBezTo>
                        <a:pt x="183" y="175"/>
                        <a:pt x="144" y="190"/>
                        <a:pt x="101" y="202"/>
                      </a:cubicBezTo>
                      <a:lnTo>
                        <a:pt x="1" y="229"/>
                      </a:lnTo>
                      <a:lnTo>
                        <a:pt x="1" y="438"/>
                      </a:lnTo>
                      <a:lnTo>
                        <a:pt x="58" y="430"/>
                      </a:lnTo>
                      <a:lnTo>
                        <a:pt x="183" y="407"/>
                      </a:lnTo>
                      <a:lnTo>
                        <a:pt x="306" y="380"/>
                      </a:lnTo>
                      <a:lnTo>
                        <a:pt x="369" y="365"/>
                      </a:lnTo>
                      <a:lnTo>
                        <a:pt x="369" y="2095"/>
                      </a:lnTo>
                      <a:lnTo>
                        <a:pt x="643" y="2095"/>
                      </a:lnTo>
                      <a:lnTo>
                        <a:pt x="64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5" name="Google Shape;1665;p49"/>
                <p:cNvSpPr/>
                <p:nvPr/>
              </p:nvSpPr>
              <p:spPr>
                <a:xfrm>
                  <a:off x="3221875" y="7109475"/>
                  <a:ext cx="26075" cy="5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3" h="2136" extrusionOk="0">
                      <a:moveTo>
                        <a:pt x="529" y="225"/>
                      </a:moveTo>
                      <a:cubicBezTo>
                        <a:pt x="582" y="225"/>
                        <a:pt x="631" y="245"/>
                        <a:pt x="666" y="280"/>
                      </a:cubicBezTo>
                      <a:cubicBezTo>
                        <a:pt x="705" y="322"/>
                        <a:pt x="728" y="373"/>
                        <a:pt x="735" y="423"/>
                      </a:cubicBezTo>
                      <a:cubicBezTo>
                        <a:pt x="751" y="489"/>
                        <a:pt x="755" y="555"/>
                        <a:pt x="755" y="621"/>
                      </a:cubicBezTo>
                      <a:lnTo>
                        <a:pt x="755" y="1519"/>
                      </a:lnTo>
                      <a:cubicBezTo>
                        <a:pt x="755" y="1580"/>
                        <a:pt x="747" y="1646"/>
                        <a:pt x="735" y="1705"/>
                      </a:cubicBezTo>
                      <a:cubicBezTo>
                        <a:pt x="724" y="1759"/>
                        <a:pt x="701" y="1809"/>
                        <a:pt x="666" y="1852"/>
                      </a:cubicBezTo>
                      <a:cubicBezTo>
                        <a:pt x="631" y="1887"/>
                        <a:pt x="582" y="1910"/>
                        <a:pt x="530" y="1910"/>
                      </a:cubicBezTo>
                      <a:cubicBezTo>
                        <a:pt x="525" y="1910"/>
                        <a:pt x="520" y="1910"/>
                        <a:pt x="515" y="1909"/>
                      </a:cubicBezTo>
                      <a:cubicBezTo>
                        <a:pt x="461" y="1909"/>
                        <a:pt x="407" y="1891"/>
                        <a:pt x="368" y="1852"/>
                      </a:cubicBezTo>
                      <a:cubicBezTo>
                        <a:pt x="333" y="1809"/>
                        <a:pt x="306" y="1759"/>
                        <a:pt x="294" y="1705"/>
                      </a:cubicBezTo>
                      <a:cubicBezTo>
                        <a:pt x="283" y="1646"/>
                        <a:pt x="276" y="1580"/>
                        <a:pt x="276" y="1519"/>
                      </a:cubicBezTo>
                      <a:lnTo>
                        <a:pt x="276" y="621"/>
                      </a:lnTo>
                      <a:cubicBezTo>
                        <a:pt x="276" y="555"/>
                        <a:pt x="283" y="489"/>
                        <a:pt x="294" y="423"/>
                      </a:cubicBezTo>
                      <a:cubicBezTo>
                        <a:pt x="302" y="373"/>
                        <a:pt x="329" y="322"/>
                        <a:pt x="364" y="280"/>
                      </a:cubicBezTo>
                      <a:cubicBezTo>
                        <a:pt x="407" y="245"/>
                        <a:pt x="461" y="226"/>
                        <a:pt x="515" y="226"/>
                      </a:cubicBezTo>
                      <a:cubicBezTo>
                        <a:pt x="520" y="226"/>
                        <a:pt x="524" y="225"/>
                        <a:pt x="529" y="225"/>
                      </a:cubicBezTo>
                      <a:close/>
                      <a:moveTo>
                        <a:pt x="519" y="0"/>
                      </a:moveTo>
                      <a:cubicBezTo>
                        <a:pt x="417" y="0"/>
                        <a:pt x="315" y="27"/>
                        <a:pt x="224" y="79"/>
                      </a:cubicBezTo>
                      <a:cubicBezTo>
                        <a:pt x="147" y="129"/>
                        <a:pt x="90" y="206"/>
                        <a:pt x="54" y="296"/>
                      </a:cubicBezTo>
                      <a:cubicBezTo>
                        <a:pt x="15" y="396"/>
                        <a:pt x="1" y="505"/>
                        <a:pt x="1" y="617"/>
                      </a:cubicBezTo>
                      <a:lnTo>
                        <a:pt x="1" y="1519"/>
                      </a:lnTo>
                      <a:cubicBezTo>
                        <a:pt x="1" y="1627"/>
                        <a:pt x="20" y="1736"/>
                        <a:pt x="58" y="1836"/>
                      </a:cubicBezTo>
                      <a:cubicBezTo>
                        <a:pt x="90" y="1925"/>
                        <a:pt x="151" y="1999"/>
                        <a:pt x="229" y="2057"/>
                      </a:cubicBezTo>
                      <a:cubicBezTo>
                        <a:pt x="318" y="2109"/>
                        <a:pt x="418" y="2135"/>
                        <a:pt x="520" y="2135"/>
                      </a:cubicBezTo>
                      <a:cubicBezTo>
                        <a:pt x="621" y="2135"/>
                        <a:pt x="722" y="2109"/>
                        <a:pt x="813" y="2057"/>
                      </a:cubicBezTo>
                      <a:cubicBezTo>
                        <a:pt x="891" y="2002"/>
                        <a:pt x="949" y="1925"/>
                        <a:pt x="983" y="1840"/>
                      </a:cubicBezTo>
                      <a:cubicBezTo>
                        <a:pt x="1023" y="1736"/>
                        <a:pt x="1042" y="1627"/>
                        <a:pt x="1037" y="1519"/>
                      </a:cubicBezTo>
                      <a:lnTo>
                        <a:pt x="1037" y="621"/>
                      </a:lnTo>
                      <a:cubicBezTo>
                        <a:pt x="1042" y="508"/>
                        <a:pt x="1023" y="400"/>
                        <a:pt x="983" y="299"/>
                      </a:cubicBezTo>
                      <a:cubicBezTo>
                        <a:pt x="953" y="206"/>
                        <a:pt x="891" y="133"/>
                        <a:pt x="813" y="79"/>
                      </a:cubicBezTo>
                      <a:cubicBezTo>
                        <a:pt x="722" y="27"/>
                        <a:pt x="621" y="0"/>
                        <a:pt x="51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6" name="Google Shape;1666;p49"/>
                <p:cNvSpPr/>
                <p:nvPr/>
              </p:nvSpPr>
              <p:spPr>
                <a:xfrm>
                  <a:off x="3238500" y="6671025"/>
                  <a:ext cx="25975" cy="5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9" h="2136" extrusionOk="0">
                      <a:moveTo>
                        <a:pt x="536" y="219"/>
                      </a:moveTo>
                      <a:cubicBezTo>
                        <a:pt x="584" y="219"/>
                        <a:pt x="632" y="238"/>
                        <a:pt x="671" y="274"/>
                      </a:cubicBezTo>
                      <a:cubicBezTo>
                        <a:pt x="706" y="316"/>
                        <a:pt x="729" y="363"/>
                        <a:pt x="740" y="417"/>
                      </a:cubicBezTo>
                      <a:cubicBezTo>
                        <a:pt x="752" y="483"/>
                        <a:pt x="756" y="549"/>
                        <a:pt x="756" y="610"/>
                      </a:cubicBezTo>
                      <a:lnTo>
                        <a:pt x="756" y="1520"/>
                      </a:lnTo>
                      <a:cubicBezTo>
                        <a:pt x="756" y="1582"/>
                        <a:pt x="752" y="1644"/>
                        <a:pt x="737" y="1706"/>
                      </a:cubicBezTo>
                      <a:cubicBezTo>
                        <a:pt x="725" y="1756"/>
                        <a:pt x="702" y="1807"/>
                        <a:pt x="667" y="1849"/>
                      </a:cubicBezTo>
                      <a:cubicBezTo>
                        <a:pt x="633" y="1883"/>
                        <a:pt x="587" y="1905"/>
                        <a:pt x="540" y="1905"/>
                      </a:cubicBezTo>
                      <a:cubicBezTo>
                        <a:pt x="534" y="1905"/>
                        <a:pt x="527" y="1904"/>
                        <a:pt x="520" y="1903"/>
                      </a:cubicBezTo>
                      <a:cubicBezTo>
                        <a:pt x="515" y="1903"/>
                        <a:pt x="511" y="1904"/>
                        <a:pt x="506" y="1904"/>
                      </a:cubicBezTo>
                      <a:cubicBezTo>
                        <a:pt x="453" y="1904"/>
                        <a:pt x="405" y="1884"/>
                        <a:pt x="369" y="1849"/>
                      </a:cubicBezTo>
                      <a:cubicBezTo>
                        <a:pt x="334" y="1807"/>
                        <a:pt x="307" y="1756"/>
                        <a:pt x="299" y="1706"/>
                      </a:cubicBezTo>
                      <a:cubicBezTo>
                        <a:pt x="284" y="1644"/>
                        <a:pt x="276" y="1582"/>
                        <a:pt x="276" y="1520"/>
                      </a:cubicBezTo>
                      <a:lnTo>
                        <a:pt x="276" y="610"/>
                      </a:lnTo>
                      <a:cubicBezTo>
                        <a:pt x="276" y="549"/>
                        <a:pt x="284" y="483"/>
                        <a:pt x="295" y="417"/>
                      </a:cubicBezTo>
                      <a:cubicBezTo>
                        <a:pt x="307" y="363"/>
                        <a:pt x="331" y="316"/>
                        <a:pt x="365" y="274"/>
                      </a:cubicBezTo>
                      <a:cubicBezTo>
                        <a:pt x="404" y="238"/>
                        <a:pt x="451" y="219"/>
                        <a:pt x="503" y="219"/>
                      </a:cubicBezTo>
                      <a:cubicBezTo>
                        <a:pt x="509" y="219"/>
                        <a:pt x="514" y="219"/>
                        <a:pt x="520" y="220"/>
                      </a:cubicBezTo>
                      <a:cubicBezTo>
                        <a:pt x="525" y="219"/>
                        <a:pt x="531" y="219"/>
                        <a:pt x="536" y="219"/>
                      </a:cubicBezTo>
                      <a:close/>
                      <a:moveTo>
                        <a:pt x="520" y="0"/>
                      </a:moveTo>
                      <a:cubicBezTo>
                        <a:pt x="418" y="0"/>
                        <a:pt x="317" y="25"/>
                        <a:pt x="226" y="76"/>
                      </a:cubicBezTo>
                      <a:cubicBezTo>
                        <a:pt x="148" y="130"/>
                        <a:pt x="90" y="204"/>
                        <a:pt x="56" y="293"/>
                      </a:cubicBezTo>
                      <a:cubicBezTo>
                        <a:pt x="17" y="393"/>
                        <a:pt x="1" y="506"/>
                        <a:pt x="1" y="615"/>
                      </a:cubicBezTo>
                      <a:lnTo>
                        <a:pt x="1" y="1516"/>
                      </a:lnTo>
                      <a:cubicBezTo>
                        <a:pt x="1" y="1624"/>
                        <a:pt x="20" y="1733"/>
                        <a:pt x="59" y="1834"/>
                      </a:cubicBezTo>
                      <a:cubicBezTo>
                        <a:pt x="90" y="1923"/>
                        <a:pt x="148" y="2000"/>
                        <a:pt x="226" y="2055"/>
                      </a:cubicBezTo>
                      <a:cubicBezTo>
                        <a:pt x="306" y="2106"/>
                        <a:pt x="404" y="2136"/>
                        <a:pt x="503" y="2136"/>
                      </a:cubicBezTo>
                      <a:cubicBezTo>
                        <a:pt x="509" y="2136"/>
                        <a:pt x="514" y="2136"/>
                        <a:pt x="520" y="2135"/>
                      </a:cubicBezTo>
                      <a:cubicBezTo>
                        <a:pt x="620" y="2135"/>
                        <a:pt x="725" y="2109"/>
                        <a:pt x="810" y="2055"/>
                      </a:cubicBezTo>
                      <a:cubicBezTo>
                        <a:pt x="888" y="2000"/>
                        <a:pt x="946" y="1923"/>
                        <a:pt x="981" y="1837"/>
                      </a:cubicBezTo>
                      <a:cubicBezTo>
                        <a:pt x="1019" y="1733"/>
                        <a:pt x="1039" y="1624"/>
                        <a:pt x="1035" y="1516"/>
                      </a:cubicBezTo>
                      <a:lnTo>
                        <a:pt x="1035" y="615"/>
                      </a:lnTo>
                      <a:cubicBezTo>
                        <a:pt x="1039" y="506"/>
                        <a:pt x="1019" y="393"/>
                        <a:pt x="981" y="293"/>
                      </a:cubicBezTo>
                      <a:cubicBezTo>
                        <a:pt x="949" y="204"/>
                        <a:pt x="892" y="130"/>
                        <a:pt x="814" y="76"/>
                      </a:cubicBezTo>
                      <a:cubicBezTo>
                        <a:pt x="723" y="25"/>
                        <a:pt x="622" y="0"/>
                        <a:pt x="52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7" name="Google Shape;1667;p49"/>
                <p:cNvSpPr/>
                <p:nvPr/>
              </p:nvSpPr>
              <p:spPr>
                <a:xfrm>
                  <a:off x="3230675" y="6890725"/>
                  <a:ext cx="25975" cy="53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9" h="2133" extrusionOk="0">
                      <a:moveTo>
                        <a:pt x="532" y="219"/>
                      </a:moveTo>
                      <a:cubicBezTo>
                        <a:pt x="583" y="219"/>
                        <a:pt x="631" y="238"/>
                        <a:pt x="671" y="273"/>
                      </a:cubicBezTo>
                      <a:cubicBezTo>
                        <a:pt x="705" y="312"/>
                        <a:pt x="728" y="362"/>
                        <a:pt x="736" y="416"/>
                      </a:cubicBezTo>
                      <a:cubicBezTo>
                        <a:pt x="751" y="482"/>
                        <a:pt x="760" y="544"/>
                        <a:pt x="755" y="610"/>
                      </a:cubicBezTo>
                      <a:lnTo>
                        <a:pt x="755" y="1520"/>
                      </a:lnTo>
                      <a:cubicBezTo>
                        <a:pt x="755" y="1577"/>
                        <a:pt x="751" y="1640"/>
                        <a:pt x="736" y="1702"/>
                      </a:cubicBezTo>
                      <a:cubicBezTo>
                        <a:pt x="728" y="1756"/>
                        <a:pt x="701" y="1806"/>
                        <a:pt x="667" y="1849"/>
                      </a:cubicBezTo>
                      <a:cubicBezTo>
                        <a:pt x="633" y="1882"/>
                        <a:pt x="588" y="1904"/>
                        <a:pt x="542" y="1904"/>
                      </a:cubicBezTo>
                      <a:cubicBezTo>
                        <a:pt x="534" y="1904"/>
                        <a:pt x="527" y="1904"/>
                        <a:pt x="519" y="1903"/>
                      </a:cubicBezTo>
                      <a:cubicBezTo>
                        <a:pt x="514" y="1903"/>
                        <a:pt x="509" y="1903"/>
                        <a:pt x="503" y="1903"/>
                      </a:cubicBezTo>
                      <a:cubicBezTo>
                        <a:pt x="455" y="1903"/>
                        <a:pt x="407" y="1884"/>
                        <a:pt x="369" y="1849"/>
                      </a:cubicBezTo>
                      <a:cubicBezTo>
                        <a:pt x="333" y="1806"/>
                        <a:pt x="306" y="1756"/>
                        <a:pt x="299" y="1702"/>
                      </a:cubicBezTo>
                      <a:cubicBezTo>
                        <a:pt x="283" y="1640"/>
                        <a:pt x="279" y="1577"/>
                        <a:pt x="279" y="1520"/>
                      </a:cubicBezTo>
                      <a:lnTo>
                        <a:pt x="279" y="610"/>
                      </a:lnTo>
                      <a:cubicBezTo>
                        <a:pt x="279" y="544"/>
                        <a:pt x="283" y="482"/>
                        <a:pt x="295" y="416"/>
                      </a:cubicBezTo>
                      <a:cubicBezTo>
                        <a:pt x="306" y="362"/>
                        <a:pt x="330" y="312"/>
                        <a:pt x="365" y="273"/>
                      </a:cubicBezTo>
                      <a:cubicBezTo>
                        <a:pt x="403" y="238"/>
                        <a:pt x="453" y="219"/>
                        <a:pt x="505" y="219"/>
                      </a:cubicBezTo>
                      <a:cubicBezTo>
                        <a:pt x="510" y="219"/>
                        <a:pt x="514" y="219"/>
                        <a:pt x="519" y="219"/>
                      </a:cubicBezTo>
                      <a:cubicBezTo>
                        <a:pt x="523" y="219"/>
                        <a:pt x="528" y="219"/>
                        <a:pt x="532" y="219"/>
                      </a:cubicBezTo>
                      <a:close/>
                      <a:moveTo>
                        <a:pt x="521" y="0"/>
                      </a:moveTo>
                      <a:cubicBezTo>
                        <a:pt x="421" y="0"/>
                        <a:pt x="320" y="25"/>
                        <a:pt x="229" y="76"/>
                      </a:cubicBezTo>
                      <a:cubicBezTo>
                        <a:pt x="147" y="126"/>
                        <a:pt x="90" y="203"/>
                        <a:pt x="58" y="292"/>
                      </a:cubicBezTo>
                      <a:cubicBezTo>
                        <a:pt x="20" y="393"/>
                        <a:pt x="1" y="505"/>
                        <a:pt x="4" y="614"/>
                      </a:cubicBezTo>
                      <a:lnTo>
                        <a:pt x="4" y="1516"/>
                      </a:lnTo>
                      <a:cubicBezTo>
                        <a:pt x="1" y="1624"/>
                        <a:pt x="20" y="1733"/>
                        <a:pt x="58" y="1833"/>
                      </a:cubicBezTo>
                      <a:cubicBezTo>
                        <a:pt x="94" y="1922"/>
                        <a:pt x="151" y="1996"/>
                        <a:pt x="225" y="2054"/>
                      </a:cubicBezTo>
                      <a:cubicBezTo>
                        <a:pt x="316" y="2106"/>
                        <a:pt x="418" y="2132"/>
                        <a:pt x="519" y="2132"/>
                      </a:cubicBezTo>
                      <a:cubicBezTo>
                        <a:pt x="620" y="2132"/>
                        <a:pt x="721" y="2106"/>
                        <a:pt x="810" y="2054"/>
                      </a:cubicBezTo>
                      <a:cubicBezTo>
                        <a:pt x="887" y="2000"/>
                        <a:pt x="946" y="1922"/>
                        <a:pt x="980" y="1838"/>
                      </a:cubicBezTo>
                      <a:cubicBezTo>
                        <a:pt x="1019" y="1733"/>
                        <a:pt x="1038" y="1624"/>
                        <a:pt x="1038" y="1516"/>
                      </a:cubicBezTo>
                      <a:lnTo>
                        <a:pt x="1038" y="614"/>
                      </a:lnTo>
                      <a:cubicBezTo>
                        <a:pt x="1038" y="505"/>
                        <a:pt x="1019" y="393"/>
                        <a:pt x="980" y="292"/>
                      </a:cubicBezTo>
                      <a:cubicBezTo>
                        <a:pt x="949" y="203"/>
                        <a:pt x="891" y="130"/>
                        <a:pt x="814" y="76"/>
                      </a:cubicBezTo>
                      <a:cubicBezTo>
                        <a:pt x="723" y="25"/>
                        <a:pt x="622" y="0"/>
                        <a:pt x="52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8" name="Google Shape;1668;p49"/>
                <p:cNvSpPr/>
                <p:nvPr/>
              </p:nvSpPr>
              <p:spPr>
                <a:xfrm>
                  <a:off x="3454725" y="6671475"/>
                  <a:ext cx="16075" cy="52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3" h="2091" extrusionOk="0">
                      <a:moveTo>
                        <a:pt x="434" y="0"/>
                      </a:moveTo>
                      <a:cubicBezTo>
                        <a:pt x="407" y="34"/>
                        <a:pt x="376" y="66"/>
                        <a:pt x="341" y="89"/>
                      </a:cubicBezTo>
                      <a:cubicBezTo>
                        <a:pt x="303" y="116"/>
                        <a:pt x="264" y="136"/>
                        <a:pt x="225" y="155"/>
                      </a:cubicBezTo>
                      <a:cubicBezTo>
                        <a:pt x="187" y="170"/>
                        <a:pt x="147" y="186"/>
                        <a:pt x="105" y="197"/>
                      </a:cubicBezTo>
                      <a:lnTo>
                        <a:pt x="1" y="229"/>
                      </a:lnTo>
                      <a:lnTo>
                        <a:pt x="1" y="438"/>
                      </a:lnTo>
                      <a:lnTo>
                        <a:pt x="62" y="426"/>
                      </a:lnTo>
                      <a:lnTo>
                        <a:pt x="183" y="402"/>
                      </a:lnTo>
                      <a:lnTo>
                        <a:pt x="310" y="375"/>
                      </a:lnTo>
                      <a:lnTo>
                        <a:pt x="369" y="360"/>
                      </a:lnTo>
                      <a:lnTo>
                        <a:pt x="369" y="2091"/>
                      </a:lnTo>
                      <a:lnTo>
                        <a:pt x="643" y="2091"/>
                      </a:lnTo>
                      <a:lnTo>
                        <a:pt x="64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9" name="Google Shape;1669;p49"/>
                <p:cNvSpPr/>
                <p:nvPr/>
              </p:nvSpPr>
              <p:spPr>
                <a:xfrm>
                  <a:off x="3467600" y="6744625"/>
                  <a:ext cx="16100" cy="52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4" h="2095" extrusionOk="0">
                      <a:moveTo>
                        <a:pt x="430" y="1"/>
                      </a:moveTo>
                      <a:cubicBezTo>
                        <a:pt x="403" y="35"/>
                        <a:pt x="372" y="67"/>
                        <a:pt x="337" y="94"/>
                      </a:cubicBezTo>
                      <a:cubicBezTo>
                        <a:pt x="302" y="117"/>
                        <a:pt x="263" y="140"/>
                        <a:pt x="221" y="156"/>
                      </a:cubicBezTo>
                      <a:cubicBezTo>
                        <a:pt x="183" y="174"/>
                        <a:pt x="143" y="190"/>
                        <a:pt x="101" y="202"/>
                      </a:cubicBezTo>
                      <a:lnTo>
                        <a:pt x="0" y="229"/>
                      </a:lnTo>
                      <a:lnTo>
                        <a:pt x="0" y="438"/>
                      </a:lnTo>
                      <a:lnTo>
                        <a:pt x="54" y="426"/>
                      </a:lnTo>
                      <a:lnTo>
                        <a:pt x="183" y="403"/>
                      </a:lnTo>
                      <a:cubicBezTo>
                        <a:pt x="229" y="403"/>
                        <a:pt x="267" y="388"/>
                        <a:pt x="306" y="380"/>
                      </a:cubicBezTo>
                      <a:cubicBezTo>
                        <a:pt x="326" y="376"/>
                        <a:pt x="345" y="372"/>
                        <a:pt x="365" y="365"/>
                      </a:cubicBezTo>
                      <a:lnTo>
                        <a:pt x="365" y="2095"/>
                      </a:lnTo>
                      <a:lnTo>
                        <a:pt x="643" y="2095"/>
                      </a:lnTo>
                      <a:lnTo>
                        <a:pt x="64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0" name="Google Shape;1670;p49"/>
                <p:cNvSpPr/>
                <p:nvPr/>
              </p:nvSpPr>
              <p:spPr>
                <a:xfrm>
                  <a:off x="3251275" y="6817675"/>
                  <a:ext cx="25975" cy="5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9" h="2136" extrusionOk="0">
                      <a:moveTo>
                        <a:pt x="533" y="218"/>
                      </a:moveTo>
                      <a:cubicBezTo>
                        <a:pt x="583" y="218"/>
                        <a:pt x="631" y="237"/>
                        <a:pt x="671" y="272"/>
                      </a:cubicBezTo>
                      <a:cubicBezTo>
                        <a:pt x="706" y="315"/>
                        <a:pt x="729" y="365"/>
                        <a:pt x="737" y="420"/>
                      </a:cubicBezTo>
                      <a:cubicBezTo>
                        <a:pt x="752" y="481"/>
                        <a:pt x="760" y="547"/>
                        <a:pt x="756" y="613"/>
                      </a:cubicBezTo>
                      <a:lnTo>
                        <a:pt x="756" y="1519"/>
                      </a:lnTo>
                      <a:cubicBezTo>
                        <a:pt x="756" y="1581"/>
                        <a:pt x="749" y="1642"/>
                        <a:pt x="737" y="1705"/>
                      </a:cubicBezTo>
                      <a:cubicBezTo>
                        <a:pt x="725" y="1759"/>
                        <a:pt x="702" y="1810"/>
                        <a:pt x="667" y="1851"/>
                      </a:cubicBezTo>
                      <a:cubicBezTo>
                        <a:pt x="628" y="1891"/>
                        <a:pt x="574" y="1910"/>
                        <a:pt x="520" y="1910"/>
                      </a:cubicBezTo>
                      <a:cubicBezTo>
                        <a:pt x="462" y="1910"/>
                        <a:pt x="411" y="1891"/>
                        <a:pt x="369" y="1851"/>
                      </a:cubicBezTo>
                      <a:cubicBezTo>
                        <a:pt x="334" y="1810"/>
                        <a:pt x="311" y="1759"/>
                        <a:pt x="299" y="1705"/>
                      </a:cubicBezTo>
                      <a:cubicBezTo>
                        <a:pt x="284" y="1642"/>
                        <a:pt x="279" y="1581"/>
                        <a:pt x="279" y="1519"/>
                      </a:cubicBezTo>
                      <a:lnTo>
                        <a:pt x="279" y="613"/>
                      </a:lnTo>
                      <a:cubicBezTo>
                        <a:pt x="276" y="547"/>
                        <a:pt x="284" y="481"/>
                        <a:pt x="295" y="420"/>
                      </a:cubicBezTo>
                      <a:cubicBezTo>
                        <a:pt x="303" y="365"/>
                        <a:pt x="331" y="315"/>
                        <a:pt x="365" y="272"/>
                      </a:cubicBezTo>
                      <a:cubicBezTo>
                        <a:pt x="404" y="237"/>
                        <a:pt x="453" y="218"/>
                        <a:pt x="506" y="218"/>
                      </a:cubicBezTo>
                      <a:cubicBezTo>
                        <a:pt x="511" y="218"/>
                        <a:pt x="515" y="218"/>
                        <a:pt x="520" y="218"/>
                      </a:cubicBezTo>
                      <a:cubicBezTo>
                        <a:pt x="524" y="218"/>
                        <a:pt x="529" y="218"/>
                        <a:pt x="533" y="218"/>
                      </a:cubicBezTo>
                      <a:close/>
                      <a:moveTo>
                        <a:pt x="522" y="1"/>
                      </a:moveTo>
                      <a:cubicBezTo>
                        <a:pt x="421" y="1"/>
                        <a:pt x="320" y="27"/>
                        <a:pt x="229" y="79"/>
                      </a:cubicBezTo>
                      <a:cubicBezTo>
                        <a:pt x="148" y="129"/>
                        <a:pt x="90" y="207"/>
                        <a:pt x="59" y="295"/>
                      </a:cubicBezTo>
                      <a:cubicBezTo>
                        <a:pt x="20" y="397"/>
                        <a:pt x="1" y="504"/>
                        <a:pt x="5" y="617"/>
                      </a:cubicBezTo>
                      <a:lnTo>
                        <a:pt x="5" y="1519"/>
                      </a:lnTo>
                      <a:cubicBezTo>
                        <a:pt x="1" y="1628"/>
                        <a:pt x="20" y="1735"/>
                        <a:pt x="59" y="1837"/>
                      </a:cubicBezTo>
                      <a:cubicBezTo>
                        <a:pt x="94" y="1926"/>
                        <a:pt x="152" y="1999"/>
                        <a:pt x="229" y="2053"/>
                      </a:cubicBezTo>
                      <a:cubicBezTo>
                        <a:pt x="310" y="2108"/>
                        <a:pt x="403" y="2135"/>
                        <a:pt x="501" y="2135"/>
                      </a:cubicBezTo>
                      <a:cubicBezTo>
                        <a:pt x="507" y="2135"/>
                        <a:pt x="514" y="2135"/>
                        <a:pt x="520" y="2135"/>
                      </a:cubicBezTo>
                      <a:cubicBezTo>
                        <a:pt x="526" y="2135"/>
                        <a:pt x="532" y="2135"/>
                        <a:pt x="538" y="2135"/>
                      </a:cubicBezTo>
                      <a:cubicBezTo>
                        <a:pt x="633" y="2135"/>
                        <a:pt x="731" y="2108"/>
                        <a:pt x="810" y="2057"/>
                      </a:cubicBezTo>
                      <a:cubicBezTo>
                        <a:pt x="888" y="2003"/>
                        <a:pt x="946" y="1926"/>
                        <a:pt x="981" y="1837"/>
                      </a:cubicBezTo>
                      <a:cubicBezTo>
                        <a:pt x="1019" y="1735"/>
                        <a:pt x="1039" y="1628"/>
                        <a:pt x="1035" y="1519"/>
                      </a:cubicBezTo>
                      <a:lnTo>
                        <a:pt x="1035" y="617"/>
                      </a:lnTo>
                      <a:cubicBezTo>
                        <a:pt x="1039" y="504"/>
                        <a:pt x="1019" y="397"/>
                        <a:pt x="981" y="295"/>
                      </a:cubicBezTo>
                      <a:cubicBezTo>
                        <a:pt x="949" y="207"/>
                        <a:pt x="892" y="133"/>
                        <a:pt x="814" y="79"/>
                      </a:cubicBezTo>
                      <a:cubicBezTo>
                        <a:pt x="723" y="27"/>
                        <a:pt x="623" y="1"/>
                        <a:pt x="52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1" name="Google Shape;1671;p49"/>
                <p:cNvSpPr/>
                <p:nvPr/>
              </p:nvSpPr>
              <p:spPr>
                <a:xfrm>
                  <a:off x="3532325" y="7037150"/>
                  <a:ext cx="26075" cy="53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3" h="2133" extrusionOk="0">
                      <a:moveTo>
                        <a:pt x="538" y="218"/>
                      </a:moveTo>
                      <a:cubicBezTo>
                        <a:pt x="587" y="218"/>
                        <a:pt x="633" y="240"/>
                        <a:pt x="671" y="273"/>
                      </a:cubicBezTo>
                      <a:cubicBezTo>
                        <a:pt x="706" y="312"/>
                        <a:pt x="729" y="362"/>
                        <a:pt x="737" y="417"/>
                      </a:cubicBezTo>
                      <a:cubicBezTo>
                        <a:pt x="752" y="482"/>
                        <a:pt x="756" y="548"/>
                        <a:pt x="756" y="614"/>
                      </a:cubicBezTo>
                      <a:lnTo>
                        <a:pt x="756" y="1520"/>
                      </a:lnTo>
                      <a:cubicBezTo>
                        <a:pt x="756" y="1582"/>
                        <a:pt x="749" y="1643"/>
                        <a:pt x="737" y="1706"/>
                      </a:cubicBezTo>
                      <a:cubicBezTo>
                        <a:pt x="725" y="1756"/>
                        <a:pt x="702" y="1806"/>
                        <a:pt x="667" y="1849"/>
                      </a:cubicBezTo>
                      <a:cubicBezTo>
                        <a:pt x="631" y="1885"/>
                        <a:pt x="582" y="1908"/>
                        <a:pt x="528" y="1908"/>
                      </a:cubicBezTo>
                      <a:cubicBezTo>
                        <a:pt x="524" y="1908"/>
                        <a:pt x="520" y="1908"/>
                        <a:pt x="516" y="1907"/>
                      </a:cubicBezTo>
                      <a:cubicBezTo>
                        <a:pt x="462" y="1907"/>
                        <a:pt x="408" y="1888"/>
                        <a:pt x="369" y="1849"/>
                      </a:cubicBezTo>
                      <a:cubicBezTo>
                        <a:pt x="334" y="1806"/>
                        <a:pt x="307" y="1756"/>
                        <a:pt x="295" y="1706"/>
                      </a:cubicBezTo>
                      <a:cubicBezTo>
                        <a:pt x="284" y="1643"/>
                        <a:pt x="276" y="1582"/>
                        <a:pt x="276" y="1520"/>
                      </a:cubicBezTo>
                      <a:lnTo>
                        <a:pt x="276" y="614"/>
                      </a:lnTo>
                      <a:cubicBezTo>
                        <a:pt x="276" y="548"/>
                        <a:pt x="284" y="482"/>
                        <a:pt x="295" y="417"/>
                      </a:cubicBezTo>
                      <a:cubicBezTo>
                        <a:pt x="307" y="362"/>
                        <a:pt x="331" y="312"/>
                        <a:pt x="365" y="273"/>
                      </a:cubicBezTo>
                      <a:cubicBezTo>
                        <a:pt x="404" y="238"/>
                        <a:pt x="453" y="219"/>
                        <a:pt x="503" y="219"/>
                      </a:cubicBezTo>
                      <a:cubicBezTo>
                        <a:pt x="508" y="219"/>
                        <a:pt x="512" y="219"/>
                        <a:pt x="516" y="219"/>
                      </a:cubicBezTo>
                      <a:cubicBezTo>
                        <a:pt x="524" y="218"/>
                        <a:pt x="531" y="218"/>
                        <a:pt x="538" y="218"/>
                      </a:cubicBezTo>
                      <a:close/>
                      <a:moveTo>
                        <a:pt x="520" y="1"/>
                      </a:moveTo>
                      <a:cubicBezTo>
                        <a:pt x="418" y="1"/>
                        <a:pt x="317" y="26"/>
                        <a:pt x="226" y="76"/>
                      </a:cubicBezTo>
                      <a:cubicBezTo>
                        <a:pt x="149" y="130"/>
                        <a:pt x="90" y="203"/>
                        <a:pt x="56" y="293"/>
                      </a:cubicBezTo>
                      <a:cubicBezTo>
                        <a:pt x="20" y="394"/>
                        <a:pt x="1" y="505"/>
                        <a:pt x="1" y="614"/>
                      </a:cubicBezTo>
                      <a:lnTo>
                        <a:pt x="1" y="1516"/>
                      </a:lnTo>
                      <a:cubicBezTo>
                        <a:pt x="1" y="1625"/>
                        <a:pt x="20" y="1733"/>
                        <a:pt x="59" y="1834"/>
                      </a:cubicBezTo>
                      <a:cubicBezTo>
                        <a:pt x="90" y="1922"/>
                        <a:pt x="152" y="2000"/>
                        <a:pt x="229" y="2054"/>
                      </a:cubicBezTo>
                      <a:cubicBezTo>
                        <a:pt x="320" y="2107"/>
                        <a:pt x="421" y="2133"/>
                        <a:pt x="522" y="2133"/>
                      </a:cubicBezTo>
                      <a:cubicBezTo>
                        <a:pt x="623" y="2133"/>
                        <a:pt x="723" y="2107"/>
                        <a:pt x="814" y="2054"/>
                      </a:cubicBezTo>
                      <a:cubicBezTo>
                        <a:pt x="892" y="2000"/>
                        <a:pt x="949" y="1922"/>
                        <a:pt x="981" y="1834"/>
                      </a:cubicBezTo>
                      <a:cubicBezTo>
                        <a:pt x="1023" y="1733"/>
                        <a:pt x="1042" y="1625"/>
                        <a:pt x="1039" y="1516"/>
                      </a:cubicBezTo>
                      <a:lnTo>
                        <a:pt x="1039" y="614"/>
                      </a:lnTo>
                      <a:cubicBezTo>
                        <a:pt x="1042" y="502"/>
                        <a:pt x="1023" y="394"/>
                        <a:pt x="985" y="289"/>
                      </a:cubicBezTo>
                      <a:cubicBezTo>
                        <a:pt x="949" y="203"/>
                        <a:pt x="892" y="126"/>
                        <a:pt x="814" y="76"/>
                      </a:cubicBezTo>
                      <a:cubicBezTo>
                        <a:pt x="723" y="26"/>
                        <a:pt x="622" y="1"/>
                        <a:pt x="52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2" name="Google Shape;1672;p49"/>
                <p:cNvSpPr/>
                <p:nvPr/>
              </p:nvSpPr>
              <p:spPr>
                <a:xfrm>
                  <a:off x="3482200" y="6671025"/>
                  <a:ext cx="25975" cy="5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9" h="2136" extrusionOk="0">
                      <a:moveTo>
                        <a:pt x="535" y="219"/>
                      </a:moveTo>
                      <a:cubicBezTo>
                        <a:pt x="585" y="219"/>
                        <a:pt x="635" y="238"/>
                        <a:pt x="671" y="274"/>
                      </a:cubicBezTo>
                      <a:cubicBezTo>
                        <a:pt x="705" y="316"/>
                        <a:pt x="728" y="363"/>
                        <a:pt x="740" y="417"/>
                      </a:cubicBezTo>
                      <a:cubicBezTo>
                        <a:pt x="752" y="483"/>
                        <a:pt x="756" y="549"/>
                        <a:pt x="756" y="610"/>
                      </a:cubicBezTo>
                      <a:lnTo>
                        <a:pt x="756" y="1520"/>
                      </a:lnTo>
                      <a:cubicBezTo>
                        <a:pt x="756" y="1582"/>
                        <a:pt x="752" y="1644"/>
                        <a:pt x="737" y="1706"/>
                      </a:cubicBezTo>
                      <a:cubicBezTo>
                        <a:pt x="728" y="1756"/>
                        <a:pt x="705" y="1807"/>
                        <a:pt x="667" y="1849"/>
                      </a:cubicBezTo>
                      <a:cubicBezTo>
                        <a:pt x="633" y="1883"/>
                        <a:pt x="587" y="1905"/>
                        <a:pt x="540" y="1905"/>
                      </a:cubicBezTo>
                      <a:cubicBezTo>
                        <a:pt x="533" y="1905"/>
                        <a:pt x="526" y="1904"/>
                        <a:pt x="519" y="1903"/>
                      </a:cubicBezTo>
                      <a:cubicBezTo>
                        <a:pt x="515" y="1903"/>
                        <a:pt x="510" y="1904"/>
                        <a:pt x="505" y="1904"/>
                      </a:cubicBezTo>
                      <a:cubicBezTo>
                        <a:pt x="453" y="1904"/>
                        <a:pt x="405" y="1884"/>
                        <a:pt x="369" y="1849"/>
                      </a:cubicBezTo>
                      <a:cubicBezTo>
                        <a:pt x="333" y="1807"/>
                        <a:pt x="306" y="1756"/>
                        <a:pt x="299" y="1706"/>
                      </a:cubicBezTo>
                      <a:cubicBezTo>
                        <a:pt x="283" y="1644"/>
                        <a:pt x="280" y="1582"/>
                        <a:pt x="280" y="1520"/>
                      </a:cubicBezTo>
                      <a:lnTo>
                        <a:pt x="280" y="610"/>
                      </a:lnTo>
                      <a:cubicBezTo>
                        <a:pt x="276" y="549"/>
                        <a:pt x="283" y="483"/>
                        <a:pt x="299" y="417"/>
                      </a:cubicBezTo>
                      <a:cubicBezTo>
                        <a:pt x="306" y="363"/>
                        <a:pt x="330" y="316"/>
                        <a:pt x="365" y="274"/>
                      </a:cubicBezTo>
                      <a:cubicBezTo>
                        <a:pt x="404" y="238"/>
                        <a:pt x="451" y="219"/>
                        <a:pt x="503" y="219"/>
                      </a:cubicBezTo>
                      <a:cubicBezTo>
                        <a:pt x="508" y="219"/>
                        <a:pt x="514" y="219"/>
                        <a:pt x="519" y="220"/>
                      </a:cubicBezTo>
                      <a:cubicBezTo>
                        <a:pt x="525" y="219"/>
                        <a:pt x="530" y="219"/>
                        <a:pt x="535" y="219"/>
                      </a:cubicBezTo>
                      <a:close/>
                      <a:moveTo>
                        <a:pt x="520" y="0"/>
                      </a:moveTo>
                      <a:cubicBezTo>
                        <a:pt x="419" y="0"/>
                        <a:pt x="319" y="25"/>
                        <a:pt x="229" y="76"/>
                      </a:cubicBezTo>
                      <a:cubicBezTo>
                        <a:pt x="152" y="130"/>
                        <a:pt x="90" y="204"/>
                        <a:pt x="59" y="293"/>
                      </a:cubicBezTo>
                      <a:cubicBezTo>
                        <a:pt x="20" y="393"/>
                        <a:pt x="1" y="506"/>
                        <a:pt x="5" y="615"/>
                      </a:cubicBezTo>
                      <a:lnTo>
                        <a:pt x="5" y="1516"/>
                      </a:lnTo>
                      <a:cubicBezTo>
                        <a:pt x="1" y="1624"/>
                        <a:pt x="20" y="1733"/>
                        <a:pt x="59" y="1834"/>
                      </a:cubicBezTo>
                      <a:cubicBezTo>
                        <a:pt x="90" y="1923"/>
                        <a:pt x="148" y="2000"/>
                        <a:pt x="226" y="2055"/>
                      </a:cubicBezTo>
                      <a:cubicBezTo>
                        <a:pt x="310" y="2106"/>
                        <a:pt x="404" y="2136"/>
                        <a:pt x="502" y="2136"/>
                      </a:cubicBezTo>
                      <a:cubicBezTo>
                        <a:pt x="508" y="2136"/>
                        <a:pt x="514" y="2136"/>
                        <a:pt x="519" y="2135"/>
                      </a:cubicBezTo>
                      <a:cubicBezTo>
                        <a:pt x="621" y="2135"/>
                        <a:pt x="725" y="2109"/>
                        <a:pt x="810" y="2055"/>
                      </a:cubicBezTo>
                      <a:cubicBezTo>
                        <a:pt x="887" y="2000"/>
                        <a:pt x="949" y="1926"/>
                        <a:pt x="980" y="1837"/>
                      </a:cubicBezTo>
                      <a:cubicBezTo>
                        <a:pt x="1019" y="1733"/>
                        <a:pt x="1039" y="1624"/>
                        <a:pt x="1035" y="1516"/>
                      </a:cubicBezTo>
                      <a:lnTo>
                        <a:pt x="1035" y="615"/>
                      </a:lnTo>
                      <a:cubicBezTo>
                        <a:pt x="1039" y="506"/>
                        <a:pt x="1019" y="393"/>
                        <a:pt x="980" y="293"/>
                      </a:cubicBezTo>
                      <a:cubicBezTo>
                        <a:pt x="949" y="204"/>
                        <a:pt x="891" y="130"/>
                        <a:pt x="814" y="76"/>
                      </a:cubicBezTo>
                      <a:cubicBezTo>
                        <a:pt x="723" y="25"/>
                        <a:pt x="621" y="0"/>
                        <a:pt x="52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3" name="Google Shape;1673;p49"/>
                <p:cNvSpPr/>
                <p:nvPr/>
              </p:nvSpPr>
              <p:spPr>
                <a:xfrm>
                  <a:off x="3221875" y="7181875"/>
                  <a:ext cx="26075" cy="53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3" h="2135" extrusionOk="0">
                      <a:moveTo>
                        <a:pt x="529" y="221"/>
                      </a:moveTo>
                      <a:cubicBezTo>
                        <a:pt x="582" y="221"/>
                        <a:pt x="631" y="240"/>
                        <a:pt x="666" y="276"/>
                      </a:cubicBezTo>
                      <a:cubicBezTo>
                        <a:pt x="705" y="314"/>
                        <a:pt x="728" y="365"/>
                        <a:pt x="735" y="419"/>
                      </a:cubicBezTo>
                      <a:cubicBezTo>
                        <a:pt x="751" y="481"/>
                        <a:pt x="755" y="546"/>
                        <a:pt x="755" y="612"/>
                      </a:cubicBezTo>
                      <a:lnTo>
                        <a:pt x="755" y="1518"/>
                      </a:lnTo>
                      <a:cubicBezTo>
                        <a:pt x="755" y="1580"/>
                        <a:pt x="747" y="1643"/>
                        <a:pt x="735" y="1704"/>
                      </a:cubicBezTo>
                      <a:cubicBezTo>
                        <a:pt x="724" y="1759"/>
                        <a:pt x="701" y="1809"/>
                        <a:pt x="666" y="1847"/>
                      </a:cubicBezTo>
                      <a:cubicBezTo>
                        <a:pt x="631" y="1886"/>
                        <a:pt x="581" y="1906"/>
                        <a:pt x="529" y="1906"/>
                      </a:cubicBezTo>
                      <a:cubicBezTo>
                        <a:pt x="524" y="1906"/>
                        <a:pt x="520" y="1906"/>
                        <a:pt x="515" y="1906"/>
                      </a:cubicBezTo>
                      <a:cubicBezTo>
                        <a:pt x="511" y="1906"/>
                        <a:pt x="508" y="1906"/>
                        <a:pt x="504" y="1906"/>
                      </a:cubicBezTo>
                      <a:cubicBezTo>
                        <a:pt x="454" y="1906"/>
                        <a:pt x="404" y="1883"/>
                        <a:pt x="368" y="1847"/>
                      </a:cubicBezTo>
                      <a:cubicBezTo>
                        <a:pt x="333" y="1809"/>
                        <a:pt x="306" y="1759"/>
                        <a:pt x="294" y="1704"/>
                      </a:cubicBezTo>
                      <a:cubicBezTo>
                        <a:pt x="283" y="1643"/>
                        <a:pt x="276" y="1580"/>
                        <a:pt x="276" y="1518"/>
                      </a:cubicBezTo>
                      <a:lnTo>
                        <a:pt x="276" y="612"/>
                      </a:lnTo>
                      <a:cubicBezTo>
                        <a:pt x="276" y="546"/>
                        <a:pt x="283" y="481"/>
                        <a:pt x="294" y="419"/>
                      </a:cubicBezTo>
                      <a:cubicBezTo>
                        <a:pt x="302" y="365"/>
                        <a:pt x="329" y="314"/>
                        <a:pt x="364" y="276"/>
                      </a:cubicBezTo>
                      <a:cubicBezTo>
                        <a:pt x="403" y="240"/>
                        <a:pt x="453" y="221"/>
                        <a:pt x="502" y="221"/>
                      </a:cubicBezTo>
                      <a:cubicBezTo>
                        <a:pt x="507" y="221"/>
                        <a:pt x="511" y="221"/>
                        <a:pt x="515" y="221"/>
                      </a:cubicBezTo>
                      <a:cubicBezTo>
                        <a:pt x="520" y="221"/>
                        <a:pt x="524" y="221"/>
                        <a:pt x="529" y="221"/>
                      </a:cubicBezTo>
                      <a:close/>
                      <a:moveTo>
                        <a:pt x="519" y="0"/>
                      </a:moveTo>
                      <a:cubicBezTo>
                        <a:pt x="417" y="0"/>
                        <a:pt x="315" y="26"/>
                        <a:pt x="224" y="78"/>
                      </a:cubicBezTo>
                      <a:cubicBezTo>
                        <a:pt x="147" y="128"/>
                        <a:pt x="90" y="206"/>
                        <a:pt x="54" y="291"/>
                      </a:cubicBezTo>
                      <a:cubicBezTo>
                        <a:pt x="15" y="396"/>
                        <a:pt x="1" y="505"/>
                        <a:pt x="1" y="612"/>
                      </a:cubicBezTo>
                      <a:lnTo>
                        <a:pt x="1" y="1518"/>
                      </a:lnTo>
                      <a:cubicBezTo>
                        <a:pt x="1" y="1627"/>
                        <a:pt x="20" y="1731"/>
                        <a:pt x="58" y="1832"/>
                      </a:cubicBezTo>
                      <a:cubicBezTo>
                        <a:pt x="90" y="1921"/>
                        <a:pt x="151" y="1999"/>
                        <a:pt x="229" y="2052"/>
                      </a:cubicBezTo>
                      <a:cubicBezTo>
                        <a:pt x="308" y="2107"/>
                        <a:pt x="406" y="2135"/>
                        <a:pt x="501" y="2135"/>
                      </a:cubicBezTo>
                      <a:cubicBezTo>
                        <a:pt x="507" y="2135"/>
                        <a:pt x="513" y="2134"/>
                        <a:pt x="519" y="2134"/>
                      </a:cubicBezTo>
                      <a:cubicBezTo>
                        <a:pt x="525" y="2134"/>
                        <a:pt x="532" y="2135"/>
                        <a:pt x="538" y="2135"/>
                      </a:cubicBezTo>
                      <a:cubicBezTo>
                        <a:pt x="637" y="2135"/>
                        <a:pt x="733" y="2108"/>
                        <a:pt x="813" y="2056"/>
                      </a:cubicBezTo>
                      <a:cubicBezTo>
                        <a:pt x="891" y="2002"/>
                        <a:pt x="949" y="1925"/>
                        <a:pt x="983" y="1836"/>
                      </a:cubicBezTo>
                      <a:cubicBezTo>
                        <a:pt x="1023" y="1736"/>
                        <a:pt x="1042" y="1627"/>
                        <a:pt x="1037" y="1518"/>
                      </a:cubicBezTo>
                      <a:lnTo>
                        <a:pt x="1037" y="612"/>
                      </a:lnTo>
                      <a:cubicBezTo>
                        <a:pt x="1042" y="505"/>
                        <a:pt x="1023" y="396"/>
                        <a:pt x="983" y="291"/>
                      </a:cubicBezTo>
                      <a:cubicBezTo>
                        <a:pt x="949" y="206"/>
                        <a:pt x="891" y="128"/>
                        <a:pt x="813" y="78"/>
                      </a:cubicBezTo>
                      <a:cubicBezTo>
                        <a:pt x="722" y="26"/>
                        <a:pt x="621" y="0"/>
                        <a:pt x="51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4" name="Google Shape;1674;p49"/>
                <p:cNvSpPr/>
                <p:nvPr/>
              </p:nvSpPr>
              <p:spPr>
                <a:xfrm>
                  <a:off x="3550050" y="6963975"/>
                  <a:ext cx="25975" cy="5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9" h="2129" extrusionOk="0">
                      <a:moveTo>
                        <a:pt x="532" y="215"/>
                      </a:moveTo>
                      <a:cubicBezTo>
                        <a:pt x="583" y="215"/>
                        <a:pt x="631" y="235"/>
                        <a:pt x="671" y="270"/>
                      </a:cubicBezTo>
                      <a:cubicBezTo>
                        <a:pt x="705" y="309"/>
                        <a:pt x="728" y="359"/>
                        <a:pt x="740" y="413"/>
                      </a:cubicBezTo>
                      <a:cubicBezTo>
                        <a:pt x="751" y="479"/>
                        <a:pt x="760" y="545"/>
                        <a:pt x="760" y="611"/>
                      </a:cubicBezTo>
                      <a:lnTo>
                        <a:pt x="760" y="1516"/>
                      </a:lnTo>
                      <a:cubicBezTo>
                        <a:pt x="755" y="1579"/>
                        <a:pt x="751" y="1640"/>
                        <a:pt x="740" y="1702"/>
                      </a:cubicBezTo>
                      <a:cubicBezTo>
                        <a:pt x="728" y="1756"/>
                        <a:pt x="701" y="1806"/>
                        <a:pt x="667" y="1849"/>
                      </a:cubicBezTo>
                      <a:cubicBezTo>
                        <a:pt x="631" y="1885"/>
                        <a:pt x="583" y="1904"/>
                        <a:pt x="532" y="1904"/>
                      </a:cubicBezTo>
                      <a:cubicBezTo>
                        <a:pt x="528" y="1904"/>
                        <a:pt x="524" y="1904"/>
                        <a:pt x="519" y="1904"/>
                      </a:cubicBezTo>
                      <a:cubicBezTo>
                        <a:pt x="515" y="1904"/>
                        <a:pt x="510" y="1904"/>
                        <a:pt x="506" y="1904"/>
                      </a:cubicBezTo>
                      <a:cubicBezTo>
                        <a:pt x="457" y="1904"/>
                        <a:pt x="408" y="1885"/>
                        <a:pt x="372" y="1849"/>
                      </a:cubicBezTo>
                      <a:cubicBezTo>
                        <a:pt x="333" y="1806"/>
                        <a:pt x="310" y="1756"/>
                        <a:pt x="299" y="1702"/>
                      </a:cubicBezTo>
                      <a:cubicBezTo>
                        <a:pt x="283" y="1640"/>
                        <a:pt x="279" y="1579"/>
                        <a:pt x="279" y="1516"/>
                      </a:cubicBezTo>
                      <a:lnTo>
                        <a:pt x="279" y="611"/>
                      </a:lnTo>
                      <a:cubicBezTo>
                        <a:pt x="279" y="545"/>
                        <a:pt x="283" y="479"/>
                        <a:pt x="295" y="413"/>
                      </a:cubicBezTo>
                      <a:cubicBezTo>
                        <a:pt x="306" y="359"/>
                        <a:pt x="330" y="309"/>
                        <a:pt x="369" y="270"/>
                      </a:cubicBezTo>
                      <a:cubicBezTo>
                        <a:pt x="404" y="235"/>
                        <a:pt x="456" y="215"/>
                        <a:pt x="506" y="215"/>
                      </a:cubicBezTo>
                      <a:cubicBezTo>
                        <a:pt x="510" y="215"/>
                        <a:pt x="515" y="215"/>
                        <a:pt x="519" y="216"/>
                      </a:cubicBezTo>
                      <a:cubicBezTo>
                        <a:pt x="524" y="215"/>
                        <a:pt x="528" y="215"/>
                        <a:pt x="532" y="215"/>
                      </a:cubicBezTo>
                      <a:close/>
                      <a:moveTo>
                        <a:pt x="521" y="0"/>
                      </a:moveTo>
                      <a:cubicBezTo>
                        <a:pt x="421" y="0"/>
                        <a:pt x="320" y="24"/>
                        <a:pt x="229" y="73"/>
                      </a:cubicBezTo>
                      <a:cubicBezTo>
                        <a:pt x="151" y="127"/>
                        <a:pt x="90" y="204"/>
                        <a:pt x="58" y="289"/>
                      </a:cubicBezTo>
                      <a:cubicBezTo>
                        <a:pt x="20" y="394"/>
                        <a:pt x="1" y="502"/>
                        <a:pt x="4" y="611"/>
                      </a:cubicBezTo>
                      <a:lnTo>
                        <a:pt x="4" y="1513"/>
                      </a:lnTo>
                      <a:cubicBezTo>
                        <a:pt x="1" y="1621"/>
                        <a:pt x="20" y="1729"/>
                        <a:pt x="58" y="1834"/>
                      </a:cubicBezTo>
                      <a:cubicBezTo>
                        <a:pt x="94" y="1919"/>
                        <a:pt x="151" y="1997"/>
                        <a:pt x="229" y="2051"/>
                      </a:cubicBezTo>
                      <a:cubicBezTo>
                        <a:pt x="320" y="2103"/>
                        <a:pt x="422" y="2129"/>
                        <a:pt x="523" y="2129"/>
                      </a:cubicBezTo>
                      <a:cubicBezTo>
                        <a:pt x="625" y="2129"/>
                        <a:pt x="726" y="2103"/>
                        <a:pt x="817" y="2051"/>
                      </a:cubicBezTo>
                      <a:cubicBezTo>
                        <a:pt x="891" y="1997"/>
                        <a:pt x="949" y="1923"/>
                        <a:pt x="980" y="1834"/>
                      </a:cubicBezTo>
                      <a:cubicBezTo>
                        <a:pt x="1019" y="1733"/>
                        <a:pt x="1038" y="1625"/>
                        <a:pt x="1038" y="1513"/>
                      </a:cubicBezTo>
                      <a:lnTo>
                        <a:pt x="1038" y="611"/>
                      </a:lnTo>
                      <a:cubicBezTo>
                        <a:pt x="1038" y="502"/>
                        <a:pt x="1019" y="394"/>
                        <a:pt x="984" y="289"/>
                      </a:cubicBezTo>
                      <a:cubicBezTo>
                        <a:pt x="949" y="204"/>
                        <a:pt x="891" y="127"/>
                        <a:pt x="814" y="73"/>
                      </a:cubicBezTo>
                      <a:cubicBezTo>
                        <a:pt x="723" y="24"/>
                        <a:pt x="622" y="0"/>
                        <a:pt x="52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5" name="Google Shape;1675;p49"/>
                <p:cNvSpPr/>
                <p:nvPr/>
              </p:nvSpPr>
              <p:spPr>
                <a:xfrm>
                  <a:off x="3217900" y="6817450"/>
                  <a:ext cx="25975" cy="53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9" h="2133" extrusionOk="0">
                      <a:moveTo>
                        <a:pt x="533" y="219"/>
                      </a:moveTo>
                      <a:cubicBezTo>
                        <a:pt x="583" y="219"/>
                        <a:pt x="631" y="238"/>
                        <a:pt x="667" y="274"/>
                      </a:cubicBezTo>
                      <a:cubicBezTo>
                        <a:pt x="705" y="313"/>
                        <a:pt x="728" y="363"/>
                        <a:pt x="740" y="417"/>
                      </a:cubicBezTo>
                      <a:cubicBezTo>
                        <a:pt x="751" y="483"/>
                        <a:pt x="755" y="549"/>
                        <a:pt x="755" y="615"/>
                      </a:cubicBezTo>
                      <a:lnTo>
                        <a:pt x="755" y="1520"/>
                      </a:lnTo>
                      <a:cubicBezTo>
                        <a:pt x="755" y="1582"/>
                        <a:pt x="751" y="1644"/>
                        <a:pt x="736" y="1706"/>
                      </a:cubicBezTo>
                      <a:cubicBezTo>
                        <a:pt x="724" y="1760"/>
                        <a:pt x="701" y="1810"/>
                        <a:pt x="667" y="1849"/>
                      </a:cubicBezTo>
                      <a:cubicBezTo>
                        <a:pt x="632" y="1888"/>
                        <a:pt x="584" y="1908"/>
                        <a:pt x="535" y="1908"/>
                      </a:cubicBezTo>
                      <a:cubicBezTo>
                        <a:pt x="530" y="1908"/>
                        <a:pt x="524" y="1907"/>
                        <a:pt x="519" y="1907"/>
                      </a:cubicBezTo>
                      <a:cubicBezTo>
                        <a:pt x="514" y="1907"/>
                        <a:pt x="508" y="1908"/>
                        <a:pt x="503" y="1908"/>
                      </a:cubicBezTo>
                      <a:cubicBezTo>
                        <a:pt x="451" y="1908"/>
                        <a:pt x="403" y="1888"/>
                        <a:pt x="369" y="1849"/>
                      </a:cubicBezTo>
                      <a:cubicBezTo>
                        <a:pt x="333" y="1810"/>
                        <a:pt x="306" y="1760"/>
                        <a:pt x="299" y="1706"/>
                      </a:cubicBezTo>
                      <a:cubicBezTo>
                        <a:pt x="283" y="1644"/>
                        <a:pt x="276" y="1582"/>
                        <a:pt x="279" y="1520"/>
                      </a:cubicBezTo>
                      <a:lnTo>
                        <a:pt x="279" y="615"/>
                      </a:lnTo>
                      <a:cubicBezTo>
                        <a:pt x="276" y="549"/>
                        <a:pt x="283" y="483"/>
                        <a:pt x="295" y="417"/>
                      </a:cubicBezTo>
                      <a:cubicBezTo>
                        <a:pt x="303" y="363"/>
                        <a:pt x="330" y="313"/>
                        <a:pt x="365" y="274"/>
                      </a:cubicBezTo>
                      <a:cubicBezTo>
                        <a:pt x="403" y="238"/>
                        <a:pt x="452" y="219"/>
                        <a:pt x="505" y="219"/>
                      </a:cubicBezTo>
                      <a:cubicBezTo>
                        <a:pt x="509" y="219"/>
                        <a:pt x="514" y="219"/>
                        <a:pt x="519" y="220"/>
                      </a:cubicBezTo>
                      <a:cubicBezTo>
                        <a:pt x="524" y="219"/>
                        <a:pt x="528" y="219"/>
                        <a:pt x="533" y="219"/>
                      </a:cubicBezTo>
                      <a:close/>
                      <a:moveTo>
                        <a:pt x="519" y="1"/>
                      </a:moveTo>
                      <a:cubicBezTo>
                        <a:pt x="418" y="1"/>
                        <a:pt x="316" y="26"/>
                        <a:pt x="225" y="77"/>
                      </a:cubicBezTo>
                      <a:cubicBezTo>
                        <a:pt x="147" y="131"/>
                        <a:pt x="90" y="208"/>
                        <a:pt x="58" y="293"/>
                      </a:cubicBezTo>
                      <a:cubicBezTo>
                        <a:pt x="20" y="397"/>
                        <a:pt x="1" y="506"/>
                        <a:pt x="1" y="615"/>
                      </a:cubicBezTo>
                      <a:lnTo>
                        <a:pt x="1" y="1517"/>
                      </a:lnTo>
                      <a:cubicBezTo>
                        <a:pt x="1" y="1625"/>
                        <a:pt x="20" y="1733"/>
                        <a:pt x="58" y="1834"/>
                      </a:cubicBezTo>
                      <a:cubicBezTo>
                        <a:pt x="94" y="1923"/>
                        <a:pt x="151" y="2000"/>
                        <a:pt x="229" y="2055"/>
                      </a:cubicBezTo>
                      <a:cubicBezTo>
                        <a:pt x="320" y="2107"/>
                        <a:pt x="421" y="2133"/>
                        <a:pt x="521" y="2133"/>
                      </a:cubicBezTo>
                      <a:cubicBezTo>
                        <a:pt x="622" y="2133"/>
                        <a:pt x="723" y="2107"/>
                        <a:pt x="814" y="2055"/>
                      </a:cubicBezTo>
                      <a:lnTo>
                        <a:pt x="810" y="2055"/>
                      </a:lnTo>
                      <a:cubicBezTo>
                        <a:pt x="887" y="2000"/>
                        <a:pt x="946" y="1926"/>
                        <a:pt x="980" y="1837"/>
                      </a:cubicBezTo>
                      <a:cubicBezTo>
                        <a:pt x="1019" y="1737"/>
                        <a:pt x="1038" y="1625"/>
                        <a:pt x="1034" y="1517"/>
                      </a:cubicBezTo>
                      <a:lnTo>
                        <a:pt x="1034" y="615"/>
                      </a:lnTo>
                      <a:cubicBezTo>
                        <a:pt x="1038" y="506"/>
                        <a:pt x="1019" y="397"/>
                        <a:pt x="980" y="293"/>
                      </a:cubicBezTo>
                      <a:cubicBezTo>
                        <a:pt x="949" y="208"/>
                        <a:pt x="891" y="131"/>
                        <a:pt x="814" y="77"/>
                      </a:cubicBezTo>
                      <a:cubicBezTo>
                        <a:pt x="723" y="26"/>
                        <a:pt x="621" y="1"/>
                        <a:pt x="51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6" name="Google Shape;1676;p49"/>
                <p:cNvSpPr/>
                <p:nvPr/>
              </p:nvSpPr>
              <p:spPr>
                <a:xfrm>
                  <a:off x="3219825" y="6964325"/>
                  <a:ext cx="16100" cy="52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4" h="2087" extrusionOk="0">
                      <a:moveTo>
                        <a:pt x="435" y="0"/>
                      </a:moveTo>
                      <a:cubicBezTo>
                        <a:pt x="408" y="35"/>
                        <a:pt x="376" y="66"/>
                        <a:pt x="338" y="93"/>
                      </a:cubicBezTo>
                      <a:cubicBezTo>
                        <a:pt x="303" y="116"/>
                        <a:pt x="265" y="139"/>
                        <a:pt x="222" y="155"/>
                      </a:cubicBezTo>
                      <a:cubicBezTo>
                        <a:pt x="183" y="175"/>
                        <a:pt x="144" y="190"/>
                        <a:pt x="102" y="202"/>
                      </a:cubicBezTo>
                      <a:cubicBezTo>
                        <a:pt x="70" y="213"/>
                        <a:pt x="36" y="221"/>
                        <a:pt x="1" y="229"/>
                      </a:cubicBezTo>
                      <a:lnTo>
                        <a:pt x="1" y="438"/>
                      </a:lnTo>
                      <a:lnTo>
                        <a:pt x="59" y="438"/>
                      </a:lnTo>
                      <a:lnTo>
                        <a:pt x="183" y="415"/>
                      </a:lnTo>
                      <a:lnTo>
                        <a:pt x="306" y="372"/>
                      </a:lnTo>
                      <a:cubicBezTo>
                        <a:pt x="326" y="368"/>
                        <a:pt x="349" y="364"/>
                        <a:pt x="365" y="357"/>
                      </a:cubicBezTo>
                      <a:lnTo>
                        <a:pt x="365" y="2087"/>
                      </a:lnTo>
                      <a:lnTo>
                        <a:pt x="644" y="2087"/>
                      </a:lnTo>
                      <a:lnTo>
                        <a:pt x="64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7" name="Google Shape;1677;p49"/>
                <p:cNvSpPr/>
                <p:nvPr/>
              </p:nvSpPr>
              <p:spPr>
                <a:xfrm>
                  <a:off x="3516650" y="6963975"/>
                  <a:ext cx="25975" cy="53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9" h="2133" extrusionOk="0">
                      <a:moveTo>
                        <a:pt x="533" y="215"/>
                      </a:moveTo>
                      <a:cubicBezTo>
                        <a:pt x="583" y="215"/>
                        <a:pt x="631" y="235"/>
                        <a:pt x="671" y="270"/>
                      </a:cubicBezTo>
                      <a:cubicBezTo>
                        <a:pt x="706" y="309"/>
                        <a:pt x="729" y="359"/>
                        <a:pt x="740" y="413"/>
                      </a:cubicBezTo>
                      <a:cubicBezTo>
                        <a:pt x="752" y="479"/>
                        <a:pt x="760" y="545"/>
                        <a:pt x="756" y="611"/>
                      </a:cubicBezTo>
                      <a:lnTo>
                        <a:pt x="756" y="1516"/>
                      </a:lnTo>
                      <a:cubicBezTo>
                        <a:pt x="756" y="1579"/>
                        <a:pt x="752" y="1640"/>
                        <a:pt x="736" y="1702"/>
                      </a:cubicBezTo>
                      <a:cubicBezTo>
                        <a:pt x="725" y="1756"/>
                        <a:pt x="702" y="1806"/>
                        <a:pt x="667" y="1849"/>
                      </a:cubicBezTo>
                      <a:cubicBezTo>
                        <a:pt x="631" y="1885"/>
                        <a:pt x="582" y="1904"/>
                        <a:pt x="533" y="1904"/>
                      </a:cubicBezTo>
                      <a:cubicBezTo>
                        <a:pt x="529" y="1904"/>
                        <a:pt x="524" y="1904"/>
                        <a:pt x="520" y="1904"/>
                      </a:cubicBezTo>
                      <a:cubicBezTo>
                        <a:pt x="516" y="1904"/>
                        <a:pt x="511" y="1904"/>
                        <a:pt x="507" y="1904"/>
                      </a:cubicBezTo>
                      <a:cubicBezTo>
                        <a:pt x="457" y="1904"/>
                        <a:pt x="408" y="1885"/>
                        <a:pt x="372" y="1849"/>
                      </a:cubicBezTo>
                      <a:cubicBezTo>
                        <a:pt x="334" y="1806"/>
                        <a:pt x="311" y="1756"/>
                        <a:pt x="299" y="1702"/>
                      </a:cubicBezTo>
                      <a:cubicBezTo>
                        <a:pt x="284" y="1640"/>
                        <a:pt x="279" y="1579"/>
                        <a:pt x="279" y="1516"/>
                      </a:cubicBezTo>
                      <a:lnTo>
                        <a:pt x="279" y="611"/>
                      </a:lnTo>
                      <a:cubicBezTo>
                        <a:pt x="279" y="545"/>
                        <a:pt x="284" y="479"/>
                        <a:pt x="295" y="413"/>
                      </a:cubicBezTo>
                      <a:cubicBezTo>
                        <a:pt x="307" y="359"/>
                        <a:pt x="330" y="309"/>
                        <a:pt x="369" y="270"/>
                      </a:cubicBezTo>
                      <a:cubicBezTo>
                        <a:pt x="404" y="235"/>
                        <a:pt x="453" y="215"/>
                        <a:pt x="506" y="215"/>
                      </a:cubicBezTo>
                      <a:cubicBezTo>
                        <a:pt x="511" y="215"/>
                        <a:pt x="515" y="215"/>
                        <a:pt x="520" y="216"/>
                      </a:cubicBezTo>
                      <a:cubicBezTo>
                        <a:pt x="524" y="215"/>
                        <a:pt x="529" y="215"/>
                        <a:pt x="533" y="215"/>
                      </a:cubicBezTo>
                      <a:close/>
                      <a:moveTo>
                        <a:pt x="522" y="0"/>
                      </a:moveTo>
                      <a:cubicBezTo>
                        <a:pt x="421" y="0"/>
                        <a:pt x="320" y="24"/>
                        <a:pt x="229" y="73"/>
                      </a:cubicBezTo>
                      <a:cubicBezTo>
                        <a:pt x="152" y="127"/>
                        <a:pt x="90" y="204"/>
                        <a:pt x="59" y="289"/>
                      </a:cubicBezTo>
                      <a:cubicBezTo>
                        <a:pt x="20" y="394"/>
                        <a:pt x="1" y="502"/>
                        <a:pt x="5" y="611"/>
                      </a:cubicBezTo>
                      <a:lnTo>
                        <a:pt x="5" y="1513"/>
                      </a:lnTo>
                      <a:cubicBezTo>
                        <a:pt x="1" y="1621"/>
                        <a:pt x="20" y="1729"/>
                        <a:pt x="59" y="1834"/>
                      </a:cubicBezTo>
                      <a:cubicBezTo>
                        <a:pt x="94" y="1919"/>
                        <a:pt x="152" y="1997"/>
                        <a:pt x="229" y="2051"/>
                      </a:cubicBezTo>
                      <a:cubicBezTo>
                        <a:pt x="312" y="2104"/>
                        <a:pt x="404" y="2132"/>
                        <a:pt x="501" y="2132"/>
                      </a:cubicBezTo>
                      <a:cubicBezTo>
                        <a:pt x="509" y="2132"/>
                        <a:pt x="516" y="2132"/>
                        <a:pt x="524" y="2132"/>
                      </a:cubicBezTo>
                      <a:cubicBezTo>
                        <a:pt x="531" y="2132"/>
                        <a:pt x="539" y="2132"/>
                        <a:pt x="546" y="2132"/>
                      </a:cubicBezTo>
                      <a:cubicBezTo>
                        <a:pt x="642" y="2132"/>
                        <a:pt x="735" y="2104"/>
                        <a:pt x="818" y="2054"/>
                      </a:cubicBezTo>
                      <a:cubicBezTo>
                        <a:pt x="892" y="1997"/>
                        <a:pt x="949" y="1923"/>
                        <a:pt x="981" y="1834"/>
                      </a:cubicBezTo>
                      <a:cubicBezTo>
                        <a:pt x="1019" y="1733"/>
                        <a:pt x="1038" y="1625"/>
                        <a:pt x="1038" y="1513"/>
                      </a:cubicBezTo>
                      <a:lnTo>
                        <a:pt x="1038" y="611"/>
                      </a:lnTo>
                      <a:cubicBezTo>
                        <a:pt x="1038" y="502"/>
                        <a:pt x="1019" y="394"/>
                        <a:pt x="981" y="289"/>
                      </a:cubicBezTo>
                      <a:cubicBezTo>
                        <a:pt x="949" y="204"/>
                        <a:pt x="892" y="127"/>
                        <a:pt x="814" y="73"/>
                      </a:cubicBezTo>
                      <a:cubicBezTo>
                        <a:pt x="723" y="24"/>
                        <a:pt x="622" y="0"/>
                        <a:pt x="52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8" name="Google Shape;1678;p49"/>
                <p:cNvSpPr/>
                <p:nvPr/>
              </p:nvSpPr>
              <p:spPr>
                <a:xfrm>
                  <a:off x="3574625" y="6890725"/>
                  <a:ext cx="25875" cy="53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5" h="2133" extrusionOk="0">
                      <a:moveTo>
                        <a:pt x="529" y="219"/>
                      </a:moveTo>
                      <a:cubicBezTo>
                        <a:pt x="583" y="219"/>
                        <a:pt x="631" y="238"/>
                        <a:pt x="667" y="273"/>
                      </a:cubicBezTo>
                      <a:cubicBezTo>
                        <a:pt x="706" y="312"/>
                        <a:pt x="729" y="362"/>
                        <a:pt x="737" y="416"/>
                      </a:cubicBezTo>
                      <a:cubicBezTo>
                        <a:pt x="748" y="482"/>
                        <a:pt x="756" y="544"/>
                        <a:pt x="756" y="610"/>
                      </a:cubicBezTo>
                      <a:lnTo>
                        <a:pt x="756" y="1520"/>
                      </a:lnTo>
                      <a:cubicBezTo>
                        <a:pt x="756" y="1577"/>
                        <a:pt x="748" y="1640"/>
                        <a:pt x="737" y="1702"/>
                      </a:cubicBezTo>
                      <a:cubicBezTo>
                        <a:pt x="724" y="1756"/>
                        <a:pt x="701" y="1806"/>
                        <a:pt x="667" y="1849"/>
                      </a:cubicBezTo>
                      <a:cubicBezTo>
                        <a:pt x="633" y="1882"/>
                        <a:pt x="588" y="1904"/>
                        <a:pt x="539" y="1904"/>
                      </a:cubicBezTo>
                      <a:cubicBezTo>
                        <a:pt x="531" y="1904"/>
                        <a:pt x="523" y="1904"/>
                        <a:pt x="515" y="1903"/>
                      </a:cubicBezTo>
                      <a:cubicBezTo>
                        <a:pt x="510" y="1903"/>
                        <a:pt x="505" y="1903"/>
                        <a:pt x="500" y="1903"/>
                      </a:cubicBezTo>
                      <a:cubicBezTo>
                        <a:pt x="451" y="1903"/>
                        <a:pt x="404" y="1884"/>
                        <a:pt x="369" y="1849"/>
                      </a:cubicBezTo>
                      <a:cubicBezTo>
                        <a:pt x="330" y="1806"/>
                        <a:pt x="306" y="1756"/>
                        <a:pt x="295" y="1702"/>
                      </a:cubicBezTo>
                      <a:cubicBezTo>
                        <a:pt x="283" y="1640"/>
                        <a:pt x="276" y="1577"/>
                        <a:pt x="276" y="1520"/>
                      </a:cubicBezTo>
                      <a:lnTo>
                        <a:pt x="276" y="610"/>
                      </a:lnTo>
                      <a:cubicBezTo>
                        <a:pt x="276" y="544"/>
                        <a:pt x="283" y="482"/>
                        <a:pt x="295" y="416"/>
                      </a:cubicBezTo>
                      <a:cubicBezTo>
                        <a:pt x="303" y="362"/>
                        <a:pt x="330" y="312"/>
                        <a:pt x="365" y="273"/>
                      </a:cubicBezTo>
                      <a:cubicBezTo>
                        <a:pt x="401" y="238"/>
                        <a:pt x="452" y="219"/>
                        <a:pt x="502" y="219"/>
                      </a:cubicBezTo>
                      <a:cubicBezTo>
                        <a:pt x="507" y="219"/>
                        <a:pt x="511" y="219"/>
                        <a:pt x="515" y="219"/>
                      </a:cubicBezTo>
                      <a:cubicBezTo>
                        <a:pt x="520" y="219"/>
                        <a:pt x="525" y="219"/>
                        <a:pt x="529" y="219"/>
                      </a:cubicBezTo>
                      <a:close/>
                      <a:moveTo>
                        <a:pt x="519" y="0"/>
                      </a:moveTo>
                      <a:cubicBezTo>
                        <a:pt x="418" y="0"/>
                        <a:pt x="317" y="25"/>
                        <a:pt x="226" y="76"/>
                      </a:cubicBezTo>
                      <a:cubicBezTo>
                        <a:pt x="148" y="130"/>
                        <a:pt x="90" y="203"/>
                        <a:pt x="55" y="292"/>
                      </a:cubicBezTo>
                      <a:cubicBezTo>
                        <a:pt x="16" y="393"/>
                        <a:pt x="1" y="505"/>
                        <a:pt x="1" y="614"/>
                      </a:cubicBezTo>
                      <a:lnTo>
                        <a:pt x="1" y="1516"/>
                      </a:lnTo>
                      <a:cubicBezTo>
                        <a:pt x="1" y="1624"/>
                        <a:pt x="20" y="1733"/>
                        <a:pt x="59" y="1833"/>
                      </a:cubicBezTo>
                      <a:cubicBezTo>
                        <a:pt x="90" y="1922"/>
                        <a:pt x="148" y="1996"/>
                        <a:pt x="226" y="2054"/>
                      </a:cubicBezTo>
                      <a:cubicBezTo>
                        <a:pt x="315" y="2106"/>
                        <a:pt x="415" y="2132"/>
                        <a:pt x="516" y="2132"/>
                      </a:cubicBezTo>
                      <a:cubicBezTo>
                        <a:pt x="617" y="2132"/>
                        <a:pt x="719" y="2106"/>
                        <a:pt x="810" y="2054"/>
                      </a:cubicBezTo>
                      <a:cubicBezTo>
                        <a:pt x="887" y="2000"/>
                        <a:pt x="946" y="1922"/>
                        <a:pt x="976" y="1838"/>
                      </a:cubicBezTo>
                      <a:cubicBezTo>
                        <a:pt x="1015" y="1733"/>
                        <a:pt x="1035" y="1624"/>
                        <a:pt x="1035" y="1516"/>
                      </a:cubicBezTo>
                      <a:lnTo>
                        <a:pt x="1035" y="614"/>
                      </a:lnTo>
                      <a:cubicBezTo>
                        <a:pt x="1035" y="505"/>
                        <a:pt x="1019" y="393"/>
                        <a:pt x="980" y="292"/>
                      </a:cubicBezTo>
                      <a:cubicBezTo>
                        <a:pt x="946" y="203"/>
                        <a:pt x="887" y="130"/>
                        <a:pt x="810" y="76"/>
                      </a:cubicBezTo>
                      <a:cubicBezTo>
                        <a:pt x="721" y="25"/>
                        <a:pt x="620" y="0"/>
                        <a:pt x="51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9" name="Google Shape;1679;p49"/>
                <p:cNvSpPr/>
                <p:nvPr/>
              </p:nvSpPr>
              <p:spPr>
                <a:xfrm>
                  <a:off x="3528275" y="6744300"/>
                  <a:ext cx="26050" cy="53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2" h="2132" extrusionOk="0">
                      <a:moveTo>
                        <a:pt x="537" y="222"/>
                      </a:moveTo>
                      <a:cubicBezTo>
                        <a:pt x="590" y="222"/>
                        <a:pt x="639" y="242"/>
                        <a:pt x="674" y="277"/>
                      </a:cubicBezTo>
                      <a:cubicBezTo>
                        <a:pt x="709" y="319"/>
                        <a:pt x="732" y="366"/>
                        <a:pt x="743" y="420"/>
                      </a:cubicBezTo>
                      <a:cubicBezTo>
                        <a:pt x="756" y="482"/>
                        <a:pt x="763" y="548"/>
                        <a:pt x="763" y="614"/>
                      </a:cubicBezTo>
                      <a:lnTo>
                        <a:pt x="763" y="1523"/>
                      </a:lnTo>
                      <a:cubicBezTo>
                        <a:pt x="763" y="1586"/>
                        <a:pt x="756" y="1647"/>
                        <a:pt x="743" y="1706"/>
                      </a:cubicBezTo>
                      <a:cubicBezTo>
                        <a:pt x="732" y="1759"/>
                        <a:pt x="709" y="1810"/>
                        <a:pt x="670" y="1852"/>
                      </a:cubicBezTo>
                      <a:cubicBezTo>
                        <a:pt x="635" y="1889"/>
                        <a:pt x="585" y="1911"/>
                        <a:pt x="535" y="1911"/>
                      </a:cubicBezTo>
                      <a:cubicBezTo>
                        <a:pt x="531" y="1911"/>
                        <a:pt x="527" y="1911"/>
                        <a:pt x="523" y="1911"/>
                      </a:cubicBezTo>
                      <a:cubicBezTo>
                        <a:pt x="520" y="1911"/>
                        <a:pt x="516" y="1911"/>
                        <a:pt x="512" y="1911"/>
                      </a:cubicBezTo>
                      <a:cubicBezTo>
                        <a:pt x="462" y="1911"/>
                        <a:pt x="412" y="1889"/>
                        <a:pt x="376" y="1852"/>
                      </a:cubicBezTo>
                      <a:cubicBezTo>
                        <a:pt x="337" y="1810"/>
                        <a:pt x="314" y="1759"/>
                        <a:pt x="302" y="1706"/>
                      </a:cubicBezTo>
                      <a:cubicBezTo>
                        <a:pt x="291" y="1647"/>
                        <a:pt x="284" y="1586"/>
                        <a:pt x="284" y="1523"/>
                      </a:cubicBezTo>
                      <a:lnTo>
                        <a:pt x="284" y="614"/>
                      </a:lnTo>
                      <a:cubicBezTo>
                        <a:pt x="284" y="548"/>
                        <a:pt x="287" y="482"/>
                        <a:pt x="298" y="420"/>
                      </a:cubicBezTo>
                      <a:cubicBezTo>
                        <a:pt x="311" y="366"/>
                        <a:pt x="334" y="316"/>
                        <a:pt x="372" y="277"/>
                      </a:cubicBezTo>
                      <a:cubicBezTo>
                        <a:pt x="408" y="242"/>
                        <a:pt x="456" y="222"/>
                        <a:pt x="509" y="222"/>
                      </a:cubicBezTo>
                      <a:cubicBezTo>
                        <a:pt x="514" y="222"/>
                        <a:pt x="519" y="222"/>
                        <a:pt x="523" y="223"/>
                      </a:cubicBezTo>
                      <a:cubicBezTo>
                        <a:pt x="528" y="222"/>
                        <a:pt x="533" y="222"/>
                        <a:pt x="537" y="222"/>
                      </a:cubicBezTo>
                      <a:close/>
                      <a:moveTo>
                        <a:pt x="525" y="0"/>
                      </a:moveTo>
                      <a:cubicBezTo>
                        <a:pt x="424" y="0"/>
                        <a:pt x="324" y="25"/>
                        <a:pt x="232" y="76"/>
                      </a:cubicBezTo>
                      <a:lnTo>
                        <a:pt x="229" y="76"/>
                      </a:lnTo>
                      <a:cubicBezTo>
                        <a:pt x="152" y="126"/>
                        <a:pt x="93" y="203"/>
                        <a:pt x="59" y="292"/>
                      </a:cubicBezTo>
                      <a:cubicBezTo>
                        <a:pt x="20" y="393"/>
                        <a:pt x="0" y="501"/>
                        <a:pt x="5" y="614"/>
                      </a:cubicBezTo>
                      <a:lnTo>
                        <a:pt x="5" y="1511"/>
                      </a:lnTo>
                      <a:cubicBezTo>
                        <a:pt x="0" y="1620"/>
                        <a:pt x="20" y="1729"/>
                        <a:pt x="59" y="1833"/>
                      </a:cubicBezTo>
                      <a:cubicBezTo>
                        <a:pt x="93" y="1918"/>
                        <a:pt x="152" y="1995"/>
                        <a:pt x="229" y="2050"/>
                      </a:cubicBezTo>
                      <a:cubicBezTo>
                        <a:pt x="313" y="2104"/>
                        <a:pt x="406" y="2131"/>
                        <a:pt x="504" y="2131"/>
                      </a:cubicBezTo>
                      <a:cubicBezTo>
                        <a:pt x="511" y="2131"/>
                        <a:pt x="517" y="2131"/>
                        <a:pt x="523" y="2131"/>
                      </a:cubicBezTo>
                      <a:cubicBezTo>
                        <a:pt x="530" y="2131"/>
                        <a:pt x="536" y="2131"/>
                        <a:pt x="542" y="2131"/>
                      </a:cubicBezTo>
                      <a:cubicBezTo>
                        <a:pt x="640" y="2131"/>
                        <a:pt x="734" y="2105"/>
                        <a:pt x="818" y="2054"/>
                      </a:cubicBezTo>
                      <a:cubicBezTo>
                        <a:pt x="895" y="1999"/>
                        <a:pt x="953" y="1922"/>
                        <a:pt x="984" y="1833"/>
                      </a:cubicBezTo>
                      <a:cubicBezTo>
                        <a:pt x="1022" y="1733"/>
                        <a:pt x="1042" y="1624"/>
                        <a:pt x="1042" y="1511"/>
                      </a:cubicBezTo>
                      <a:lnTo>
                        <a:pt x="1042" y="614"/>
                      </a:lnTo>
                      <a:cubicBezTo>
                        <a:pt x="1042" y="501"/>
                        <a:pt x="1027" y="393"/>
                        <a:pt x="988" y="292"/>
                      </a:cubicBezTo>
                      <a:cubicBezTo>
                        <a:pt x="953" y="203"/>
                        <a:pt x="895" y="126"/>
                        <a:pt x="818" y="76"/>
                      </a:cubicBezTo>
                      <a:cubicBezTo>
                        <a:pt x="727" y="25"/>
                        <a:pt x="626" y="0"/>
                        <a:pt x="52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0" name="Google Shape;1680;p49"/>
                <p:cNvSpPr/>
                <p:nvPr/>
              </p:nvSpPr>
              <p:spPr>
                <a:xfrm>
                  <a:off x="3449875" y="6963975"/>
                  <a:ext cx="25975" cy="53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9" h="2133" extrusionOk="0">
                      <a:moveTo>
                        <a:pt x="533" y="215"/>
                      </a:moveTo>
                      <a:cubicBezTo>
                        <a:pt x="582" y="215"/>
                        <a:pt x="631" y="235"/>
                        <a:pt x="670" y="270"/>
                      </a:cubicBezTo>
                      <a:cubicBezTo>
                        <a:pt x="706" y="312"/>
                        <a:pt x="729" y="359"/>
                        <a:pt x="740" y="413"/>
                      </a:cubicBezTo>
                      <a:cubicBezTo>
                        <a:pt x="752" y="479"/>
                        <a:pt x="756" y="545"/>
                        <a:pt x="756" y="611"/>
                      </a:cubicBezTo>
                      <a:lnTo>
                        <a:pt x="756" y="1516"/>
                      </a:lnTo>
                      <a:cubicBezTo>
                        <a:pt x="756" y="1579"/>
                        <a:pt x="752" y="1640"/>
                        <a:pt x="736" y="1702"/>
                      </a:cubicBezTo>
                      <a:cubicBezTo>
                        <a:pt x="725" y="1756"/>
                        <a:pt x="702" y="1806"/>
                        <a:pt x="667" y="1849"/>
                      </a:cubicBezTo>
                      <a:cubicBezTo>
                        <a:pt x="631" y="1885"/>
                        <a:pt x="582" y="1904"/>
                        <a:pt x="533" y="1904"/>
                      </a:cubicBezTo>
                      <a:cubicBezTo>
                        <a:pt x="529" y="1904"/>
                        <a:pt x="524" y="1904"/>
                        <a:pt x="520" y="1904"/>
                      </a:cubicBezTo>
                      <a:cubicBezTo>
                        <a:pt x="515" y="1904"/>
                        <a:pt x="510" y="1904"/>
                        <a:pt x="506" y="1904"/>
                      </a:cubicBezTo>
                      <a:cubicBezTo>
                        <a:pt x="453" y="1904"/>
                        <a:pt x="404" y="1885"/>
                        <a:pt x="368" y="1849"/>
                      </a:cubicBezTo>
                      <a:cubicBezTo>
                        <a:pt x="334" y="1806"/>
                        <a:pt x="311" y="1756"/>
                        <a:pt x="299" y="1702"/>
                      </a:cubicBezTo>
                      <a:cubicBezTo>
                        <a:pt x="284" y="1640"/>
                        <a:pt x="279" y="1579"/>
                        <a:pt x="279" y="1516"/>
                      </a:cubicBezTo>
                      <a:lnTo>
                        <a:pt x="279" y="611"/>
                      </a:lnTo>
                      <a:cubicBezTo>
                        <a:pt x="276" y="545"/>
                        <a:pt x="284" y="479"/>
                        <a:pt x="295" y="413"/>
                      </a:cubicBezTo>
                      <a:cubicBezTo>
                        <a:pt x="307" y="359"/>
                        <a:pt x="330" y="312"/>
                        <a:pt x="365" y="270"/>
                      </a:cubicBezTo>
                      <a:cubicBezTo>
                        <a:pt x="404" y="235"/>
                        <a:pt x="453" y="215"/>
                        <a:pt x="506" y="215"/>
                      </a:cubicBezTo>
                      <a:cubicBezTo>
                        <a:pt x="510" y="215"/>
                        <a:pt x="515" y="215"/>
                        <a:pt x="520" y="216"/>
                      </a:cubicBezTo>
                      <a:cubicBezTo>
                        <a:pt x="524" y="215"/>
                        <a:pt x="529" y="215"/>
                        <a:pt x="533" y="215"/>
                      </a:cubicBezTo>
                      <a:close/>
                      <a:moveTo>
                        <a:pt x="522" y="0"/>
                      </a:moveTo>
                      <a:cubicBezTo>
                        <a:pt x="421" y="0"/>
                        <a:pt x="320" y="24"/>
                        <a:pt x="229" y="73"/>
                      </a:cubicBezTo>
                      <a:cubicBezTo>
                        <a:pt x="152" y="127"/>
                        <a:pt x="90" y="204"/>
                        <a:pt x="59" y="289"/>
                      </a:cubicBezTo>
                      <a:cubicBezTo>
                        <a:pt x="20" y="394"/>
                        <a:pt x="1" y="502"/>
                        <a:pt x="1" y="611"/>
                      </a:cubicBezTo>
                      <a:lnTo>
                        <a:pt x="1" y="1513"/>
                      </a:lnTo>
                      <a:cubicBezTo>
                        <a:pt x="1" y="1621"/>
                        <a:pt x="20" y="1729"/>
                        <a:pt x="59" y="1834"/>
                      </a:cubicBezTo>
                      <a:cubicBezTo>
                        <a:pt x="93" y="1919"/>
                        <a:pt x="152" y="1997"/>
                        <a:pt x="229" y="2051"/>
                      </a:cubicBezTo>
                      <a:cubicBezTo>
                        <a:pt x="308" y="2104"/>
                        <a:pt x="404" y="2132"/>
                        <a:pt x="501" y="2132"/>
                      </a:cubicBezTo>
                      <a:cubicBezTo>
                        <a:pt x="509" y="2132"/>
                        <a:pt x="516" y="2132"/>
                        <a:pt x="524" y="2132"/>
                      </a:cubicBezTo>
                      <a:cubicBezTo>
                        <a:pt x="531" y="2132"/>
                        <a:pt x="538" y="2132"/>
                        <a:pt x="545" y="2132"/>
                      </a:cubicBezTo>
                      <a:cubicBezTo>
                        <a:pt x="639" y="2132"/>
                        <a:pt x="735" y="2104"/>
                        <a:pt x="813" y="2054"/>
                      </a:cubicBezTo>
                      <a:cubicBezTo>
                        <a:pt x="892" y="1997"/>
                        <a:pt x="949" y="1923"/>
                        <a:pt x="981" y="1834"/>
                      </a:cubicBezTo>
                      <a:cubicBezTo>
                        <a:pt x="1019" y="1733"/>
                        <a:pt x="1038" y="1625"/>
                        <a:pt x="1035" y="1513"/>
                      </a:cubicBezTo>
                      <a:lnTo>
                        <a:pt x="1035" y="611"/>
                      </a:lnTo>
                      <a:cubicBezTo>
                        <a:pt x="1038" y="502"/>
                        <a:pt x="1019" y="394"/>
                        <a:pt x="981" y="289"/>
                      </a:cubicBezTo>
                      <a:cubicBezTo>
                        <a:pt x="949" y="204"/>
                        <a:pt x="892" y="127"/>
                        <a:pt x="813" y="73"/>
                      </a:cubicBezTo>
                      <a:cubicBezTo>
                        <a:pt x="723" y="24"/>
                        <a:pt x="622" y="0"/>
                        <a:pt x="52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1" name="Google Shape;1681;p49"/>
                <p:cNvSpPr/>
                <p:nvPr/>
              </p:nvSpPr>
              <p:spPr>
                <a:xfrm>
                  <a:off x="3507750" y="6890725"/>
                  <a:ext cx="25975" cy="53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9" h="2133" extrusionOk="0">
                      <a:moveTo>
                        <a:pt x="533" y="219"/>
                      </a:moveTo>
                      <a:cubicBezTo>
                        <a:pt x="586" y="219"/>
                        <a:pt x="635" y="238"/>
                        <a:pt x="671" y="273"/>
                      </a:cubicBezTo>
                      <a:cubicBezTo>
                        <a:pt x="710" y="316"/>
                        <a:pt x="733" y="362"/>
                        <a:pt x="740" y="416"/>
                      </a:cubicBezTo>
                      <a:cubicBezTo>
                        <a:pt x="752" y="482"/>
                        <a:pt x="760" y="544"/>
                        <a:pt x="760" y="610"/>
                      </a:cubicBezTo>
                      <a:lnTo>
                        <a:pt x="760" y="1520"/>
                      </a:lnTo>
                      <a:cubicBezTo>
                        <a:pt x="760" y="1577"/>
                        <a:pt x="752" y="1640"/>
                        <a:pt x="740" y="1702"/>
                      </a:cubicBezTo>
                      <a:cubicBezTo>
                        <a:pt x="728" y="1756"/>
                        <a:pt x="705" y="1806"/>
                        <a:pt x="667" y="1849"/>
                      </a:cubicBezTo>
                      <a:cubicBezTo>
                        <a:pt x="637" y="1882"/>
                        <a:pt x="589" y="1904"/>
                        <a:pt x="542" y="1904"/>
                      </a:cubicBezTo>
                      <a:cubicBezTo>
                        <a:pt x="534" y="1904"/>
                        <a:pt x="527" y="1904"/>
                        <a:pt x="519" y="1903"/>
                      </a:cubicBezTo>
                      <a:cubicBezTo>
                        <a:pt x="514" y="1903"/>
                        <a:pt x="509" y="1903"/>
                        <a:pt x="504" y="1903"/>
                      </a:cubicBezTo>
                      <a:cubicBezTo>
                        <a:pt x="455" y="1903"/>
                        <a:pt x="408" y="1884"/>
                        <a:pt x="372" y="1849"/>
                      </a:cubicBezTo>
                      <a:cubicBezTo>
                        <a:pt x="333" y="1806"/>
                        <a:pt x="310" y="1756"/>
                        <a:pt x="299" y="1702"/>
                      </a:cubicBezTo>
                      <a:cubicBezTo>
                        <a:pt x="287" y="1640"/>
                        <a:pt x="280" y="1577"/>
                        <a:pt x="280" y="1520"/>
                      </a:cubicBezTo>
                      <a:lnTo>
                        <a:pt x="280" y="610"/>
                      </a:lnTo>
                      <a:cubicBezTo>
                        <a:pt x="280" y="544"/>
                        <a:pt x="283" y="482"/>
                        <a:pt x="299" y="416"/>
                      </a:cubicBezTo>
                      <a:cubicBezTo>
                        <a:pt x="306" y="362"/>
                        <a:pt x="333" y="316"/>
                        <a:pt x="369" y="273"/>
                      </a:cubicBezTo>
                      <a:cubicBezTo>
                        <a:pt x="405" y="238"/>
                        <a:pt x="456" y="219"/>
                        <a:pt x="506" y="219"/>
                      </a:cubicBezTo>
                      <a:cubicBezTo>
                        <a:pt x="511" y="219"/>
                        <a:pt x="515" y="219"/>
                        <a:pt x="519" y="219"/>
                      </a:cubicBezTo>
                      <a:cubicBezTo>
                        <a:pt x="524" y="219"/>
                        <a:pt x="529" y="219"/>
                        <a:pt x="533" y="219"/>
                      </a:cubicBezTo>
                      <a:close/>
                      <a:moveTo>
                        <a:pt x="522" y="0"/>
                      </a:moveTo>
                      <a:cubicBezTo>
                        <a:pt x="421" y="0"/>
                        <a:pt x="320" y="25"/>
                        <a:pt x="229" y="76"/>
                      </a:cubicBezTo>
                      <a:cubicBezTo>
                        <a:pt x="152" y="130"/>
                        <a:pt x="94" y="203"/>
                        <a:pt x="59" y="292"/>
                      </a:cubicBezTo>
                      <a:cubicBezTo>
                        <a:pt x="20" y="393"/>
                        <a:pt x="1" y="505"/>
                        <a:pt x="5" y="614"/>
                      </a:cubicBezTo>
                      <a:lnTo>
                        <a:pt x="5" y="1516"/>
                      </a:lnTo>
                      <a:cubicBezTo>
                        <a:pt x="1" y="1624"/>
                        <a:pt x="20" y="1733"/>
                        <a:pt x="63" y="1833"/>
                      </a:cubicBezTo>
                      <a:cubicBezTo>
                        <a:pt x="94" y="1922"/>
                        <a:pt x="152" y="1996"/>
                        <a:pt x="226" y="2054"/>
                      </a:cubicBezTo>
                      <a:cubicBezTo>
                        <a:pt x="317" y="2106"/>
                        <a:pt x="418" y="2132"/>
                        <a:pt x="520" y="2132"/>
                      </a:cubicBezTo>
                      <a:cubicBezTo>
                        <a:pt x="621" y="2132"/>
                        <a:pt x="723" y="2106"/>
                        <a:pt x="814" y="2054"/>
                      </a:cubicBezTo>
                      <a:cubicBezTo>
                        <a:pt x="891" y="2000"/>
                        <a:pt x="949" y="1922"/>
                        <a:pt x="980" y="1838"/>
                      </a:cubicBezTo>
                      <a:cubicBezTo>
                        <a:pt x="1019" y="1733"/>
                        <a:pt x="1039" y="1624"/>
                        <a:pt x="1039" y="1516"/>
                      </a:cubicBezTo>
                      <a:lnTo>
                        <a:pt x="1039" y="614"/>
                      </a:lnTo>
                      <a:cubicBezTo>
                        <a:pt x="1039" y="505"/>
                        <a:pt x="1023" y="393"/>
                        <a:pt x="984" y="292"/>
                      </a:cubicBezTo>
                      <a:cubicBezTo>
                        <a:pt x="949" y="203"/>
                        <a:pt x="891" y="130"/>
                        <a:pt x="814" y="76"/>
                      </a:cubicBezTo>
                      <a:cubicBezTo>
                        <a:pt x="723" y="25"/>
                        <a:pt x="622" y="0"/>
                        <a:pt x="52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2" name="Google Shape;1682;p49"/>
                <p:cNvSpPr/>
                <p:nvPr/>
              </p:nvSpPr>
              <p:spPr>
                <a:xfrm>
                  <a:off x="3416500" y="6963975"/>
                  <a:ext cx="25975" cy="53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9" h="2133" extrusionOk="0">
                      <a:moveTo>
                        <a:pt x="532" y="215"/>
                      </a:moveTo>
                      <a:cubicBezTo>
                        <a:pt x="582" y="215"/>
                        <a:pt x="631" y="235"/>
                        <a:pt x="670" y="270"/>
                      </a:cubicBezTo>
                      <a:cubicBezTo>
                        <a:pt x="705" y="312"/>
                        <a:pt x="728" y="359"/>
                        <a:pt x="740" y="413"/>
                      </a:cubicBezTo>
                      <a:cubicBezTo>
                        <a:pt x="751" y="479"/>
                        <a:pt x="755" y="545"/>
                        <a:pt x="755" y="611"/>
                      </a:cubicBezTo>
                      <a:lnTo>
                        <a:pt x="755" y="1516"/>
                      </a:lnTo>
                      <a:cubicBezTo>
                        <a:pt x="755" y="1579"/>
                        <a:pt x="751" y="1640"/>
                        <a:pt x="736" y="1702"/>
                      </a:cubicBezTo>
                      <a:cubicBezTo>
                        <a:pt x="724" y="1756"/>
                        <a:pt x="701" y="1806"/>
                        <a:pt x="667" y="1849"/>
                      </a:cubicBezTo>
                      <a:cubicBezTo>
                        <a:pt x="631" y="1885"/>
                        <a:pt x="582" y="1904"/>
                        <a:pt x="532" y="1904"/>
                      </a:cubicBezTo>
                      <a:cubicBezTo>
                        <a:pt x="528" y="1904"/>
                        <a:pt x="523" y="1904"/>
                        <a:pt x="519" y="1904"/>
                      </a:cubicBezTo>
                      <a:cubicBezTo>
                        <a:pt x="514" y="1904"/>
                        <a:pt x="510" y="1904"/>
                        <a:pt x="505" y="1904"/>
                      </a:cubicBezTo>
                      <a:cubicBezTo>
                        <a:pt x="453" y="1904"/>
                        <a:pt x="403" y="1885"/>
                        <a:pt x="368" y="1849"/>
                      </a:cubicBezTo>
                      <a:cubicBezTo>
                        <a:pt x="333" y="1806"/>
                        <a:pt x="306" y="1756"/>
                        <a:pt x="299" y="1702"/>
                      </a:cubicBezTo>
                      <a:cubicBezTo>
                        <a:pt x="283" y="1640"/>
                        <a:pt x="279" y="1579"/>
                        <a:pt x="279" y="1516"/>
                      </a:cubicBezTo>
                      <a:lnTo>
                        <a:pt x="279" y="611"/>
                      </a:lnTo>
                      <a:cubicBezTo>
                        <a:pt x="275" y="545"/>
                        <a:pt x="283" y="479"/>
                        <a:pt x="295" y="413"/>
                      </a:cubicBezTo>
                      <a:cubicBezTo>
                        <a:pt x="306" y="359"/>
                        <a:pt x="329" y="312"/>
                        <a:pt x="365" y="270"/>
                      </a:cubicBezTo>
                      <a:cubicBezTo>
                        <a:pt x="403" y="235"/>
                        <a:pt x="452" y="215"/>
                        <a:pt x="505" y="215"/>
                      </a:cubicBezTo>
                      <a:cubicBezTo>
                        <a:pt x="510" y="215"/>
                        <a:pt x="514" y="215"/>
                        <a:pt x="519" y="216"/>
                      </a:cubicBezTo>
                      <a:cubicBezTo>
                        <a:pt x="523" y="215"/>
                        <a:pt x="528" y="215"/>
                        <a:pt x="532" y="215"/>
                      </a:cubicBezTo>
                      <a:close/>
                      <a:moveTo>
                        <a:pt x="521" y="0"/>
                      </a:moveTo>
                      <a:cubicBezTo>
                        <a:pt x="420" y="0"/>
                        <a:pt x="318" y="24"/>
                        <a:pt x="225" y="73"/>
                      </a:cubicBezTo>
                      <a:cubicBezTo>
                        <a:pt x="151" y="127"/>
                        <a:pt x="90" y="204"/>
                        <a:pt x="58" y="289"/>
                      </a:cubicBezTo>
                      <a:cubicBezTo>
                        <a:pt x="20" y="394"/>
                        <a:pt x="0" y="502"/>
                        <a:pt x="0" y="611"/>
                      </a:cubicBezTo>
                      <a:lnTo>
                        <a:pt x="0" y="1513"/>
                      </a:lnTo>
                      <a:cubicBezTo>
                        <a:pt x="0" y="1621"/>
                        <a:pt x="20" y="1729"/>
                        <a:pt x="58" y="1834"/>
                      </a:cubicBezTo>
                      <a:cubicBezTo>
                        <a:pt x="93" y="1919"/>
                        <a:pt x="151" y="1997"/>
                        <a:pt x="229" y="2051"/>
                      </a:cubicBezTo>
                      <a:cubicBezTo>
                        <a:pt x="307" y="2104"/>
                        <a:pt x="404" y="2132"/>
                        <a:pt x="500" y="2132"/>
                      </a:cubicBezTo>
                      <a:cubicBezTo>
                        <a:pt x="508" y="2132"/>
                        <a:pt x="515" y="2132"/>
                        <a:pt x="523" y="2132"/>
                      </a:cubicBezTo>
                      <a:cubicBezTo>
                        <a:pt x="530" y="2132"/>
                        <a:pt x="537" y="2132"/>
                        <a:pt x="544" y="2132"/>
                      </a:cubicBezTo>
                      <a:cubicBezTo>
                        <a:pt x="639" y="2132"/>
                        <a:pt x="734" y="2104"/>
                        <a:pt x="813" y="2054"/>
                      </a:cubicBezTo>
                      <a:cubicBezTo>
                        <a:pt x="890" y="1997"/>
                        <a:pt x="949" y="1923"/>
                        <a:pt x="980" y="1834"/>
                      </a:cubicBezTo>
                      <a:cubicBezTo>
                        <a:pt x="1019" y="1733"/>
                        <a:pt x="1038" y="1625"/>
                        <a:pt x="1034" y="1513"/>
                      </a:cubicBezTo>
                      <a:lnTo>
                        <a:pt x="1034" y="611"/>
                      </a:lnTo>
                      <a:cubicBezTo>
                        <a:pt x="1038" y="502"/>
                        <a:pt x="1019" y="394"/>
                        <a:pt x="980" y="289"/>
                      </a:cubicBezTo>
                      <a:cubicBezTo>
                        <a:pt x="949" y="204"/>
                        <a:pt x="890" y="127"/>
                        <a:pt x="813" y="73"/>
                      </a:cubicBezTo>
                      <a:cubicBezTo>
                        <a:pt x="722" y="24"/>
                        <a:pt x="622" y="0"/>
                        <a:pt x="52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3" name="Google Shape;1683;p49"/>
                <p:cNvSpPr/>
                <p:nvPr/>
              </p:nvSpPr>
              <p:spPr>
                <a:xfrm>
                  <a:off x="3541250" y="6890725"/>
                  <a:ext cx="25850" cy="53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4" h="2133" extrusionOk="0">
                      <a:moveTo>
                        <a:pt x="529" y="219"/>
                      </a:moveTo>
                      <a:cubicBezTo>
                        <a:pt x="582" y="219"/>
                        <a:pt x="631" y="238"/>
                        <a:pt x="670" y="273"/>
                      </a:cubicBezTo>
                      <a:cubicBezTo>
                        <a:pt x="705" y="316"/>
                        <a:pt x="728" y="362"/>
                        <a:pt x="735" y="416"/>
                      </a:cubicBezTo>
                      <a:cubicBezTo>
                        <a:pt x="748" y="482"/>
                        <a:pt x="755" y="544"/>
                        <a:pt x="755" y="610"/>
                      </a:cubicBezTo>
                      <a:lnTo>
                        <a:pt x="755" y="1520"/>
                      </a:lnTo>
                      <a:cubicBezTo>
                        <a:pt x="755" y="1577"/>
                        <a:pt x="748" y="1640"/>
                        <a:pt x="735" y="1702"/>
                      </a:cubicBezTo>
                      <a:cubicBezTo>
                        <a:pt x="724" y="1756"/>
                        <a:pt x="701" y="1806"/>
                        <a:pt x="666" y="1849"/>
                      </a:cubicBezTo>
                      <a:cubicBezTo>
                        <a:pt x="633" y="1882"/>
                        <a:pt x="588" y="1904"/>
                        <a:pt x="539" y="1904"/>
                      </a:cubicBezTo>
                      <a:cubicBezTo>
                        <a:pt x="531" y="1904"/>
                        <a:pt x="523" y="1904"/>
                        <a:pt x="515" y="1903"/>
                      </a:cubicBezTo>
                      <a:cubicBezTo>
                        <a:pt x="510" y="1903"/>
                        <a:pt x="505" y="1903"/>
                        <a:pt x="500" y="1903"/>
                      </a:cubicBezTo>
                      <a:cubicBezTo>
                        <a:pt x="451" y="1903"/>
                        <a:pt x="403" y="1884"/>
                        <a:pt x="368" y="1849"/>
                      </a:cubicBezTo>
                      <a:cubicBezTo>
                        <a:pt x="329" y="1806"/>
                        <a:pt x="306" y="1756"/>
                        <a:pt x="294" y="1702"/>
                      </a:cubicBezTo>
                      <a:cubicBezTo>
                        <a:pt x="283" y="1640"/>
                        <a:pt x="276" y="1577"/>
                        <a:pt x="276" y="1520"/>
                      </a:cubicBezTo>
                      <a:lnTo>
                        <a:pt x="276" y="610"/>
                      </a:lnTo>
                      <a:cubicBezTo>
                        <a:pt x="276" y="544"/>
                        <a:pt x="279" y="482"/>
                        <a:pt x="294" y="416"/>
                      </a:cubicBezTo>
                      <a:cubicBezTo>
                        <a:pt x="303" y="362"/>
                        <a:pt x="326" y="312"/>
                        <a:pt x="364" y="273"/>
                      </a:cubicBezTo>
                      <a:cubicBezTo>
                        <a:pt x="400" y="238"/>
                        <a:pt x="452" y="219"/>
                        <a:pt x="502" y="219"/>
                      </a:cubicBezTo>
                      <a:cubicBezTo>
                        <a:pt x="507" y="219"/>
                        <a:pt x="511" y="219"/>
                        <a:pt x="515" y="219"/>
                      </a:cubicBezTo>
                      <a:cubicBezTo>
                        <a:pt x="520" y="219"/>
                        <a:pt x="525" y="219"/>
                        <a:pt x="529" y="219"/>
                      </a:cubicBezTo>
                      <a:close/>
                      <a:moveTo>
                        <a:pt x="517" y="0"/>
                      </a:moveTo>
                      <a:cubicBezTo>
                        <a:pt x="416" y="0"/>
                        <a:pt x="316" y="25"/>
                        <a:pt x="224" y="76"/>
                      </a:cubicBezTo>
                      <a:cubicBezTo>
                        <a:pt x="147" y="130"/>
                        <a:pt x="90" y="203"/>
                        <a:pt x="54" y="292"/>
                      </a:cubicBezTo>
                      <a:cubicBezTo>
                        <a:pt x="15" y="393"/>
                        <a:pt x="1" y="505"/>
                        <a:pt x="1" y="614"/>
                      </a:cubicBezTo>
                      <a:lnTo>
                        <a:pt x="1" y="1516"/>
                      </a:lnTo>
                      <a:cubicBezTo>
                        <a:pt x="1" y="1624"/>
                        <a:pt x="20" y="1733"/>
                        <a:pt x="58" y="1833"/>
                      </a:cubicBezTo>
                      <a:cubicBezTo>
                        <a:pt x="90" y="1922"/>
                        <a:pt x="147" y="1996"/>
                        <a:pt x="224" y="2054"/>
                      </a:cubicBezTo>
                      <a:cubicBezTo>
                        <a:pt x="314" y="2106"/>
                        <a:pt x="414" y="2132"/>
                        <a:pt x="516" y="2132"/>
                      </a:cubicBezTo>
                      <a:cubicBezTo>
                        <a:pt x="617" y="2132"/>
                        <a:pt x="719" y="2106"/>
                        <a:pt x="810" y="2054"/>
                      </a:cubicBezTo>
                      <a:cubicBezTo>
                        <a:pt x="883" y="2000"/>
                        <a:pt x="945" y="1922"/>
                        <a:pt x="976" y="1838"/>
                      </a:cubicBezTo>
                      <a:cubicBezTo>
                        <a:pt x="1014" y="1733"/>
                        <a:pt x="1034" y="1624"/>
                        <a:pt x="1034" y="1516"/>
                      </a:cubicBezTo>
                      <a:lnTo>
                        <a:pt x="1034" y="614"/>
                      </a:lnTo>
                      <a:cubicBezTo>
                        <a:pt x="1034" y="505"/>
                        <a:pt x="1019" y="393"/>
                        <a:pt x="980" y="292"/>
                      </a:cubicBezTo>
                      <a:cubicBezTo>
                        <a:pt x="945" y="203"/>
                        <a:pt x="887" y="130"/>
                        <a:pt x="810" y="76"/>
                      </a:cubicBezTo>
                      <a:cubicBezTo>
                        <a:pt x="719" y="25"/>
                        <a:pt x="618" y="0"/>
                        <a:pt x="51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4" name="Google Shape;1684;p49"/>
                <p:cNvSpPr/>
                <p:nvPr/>
              </p:nvSpPr>
              <p:spPr>
                <a:xfrm>
                  <a:off x="3158775" y="6744300"/>
                  <a:ext cx="26050" cy="53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2" h="2132" extrusionOk="0">
                      <a:moveTo>
                        <a:pt x="540" y="215"/>
                      </a:moveTo>
                      <a:cubicBezTo>
                        <a:pt x="591" y="215"/>
                        <a:pt x="639" y="234"/>
                        <a:pt x="674" y="269"/>
                      </a:cubicBezTo>
                      <a:cubicBezTo>
                        <a:pt x="709" y="312"/>
                        <a:pt x="736" y="362"/>
                        <a:pt x="743" y="412"/>
                      </a:cubicBezTo>
                      <a:cubicBezTo>
                        <a:pt x="756" y="478"/>
                        <a:pt x="763" y="544"/>
                        <a:pt x="763" y="610"/>
                      </a:cubicBezTo>
                      <a:lnTo>
                        <a:pt x="763" y="1516"/>
                      </a:lnTo>
                      <a:cubicBezTo>
                        <a:pt x="763" y="1577"/>
                        <a:pt x="756" y="1640"/>
                        <a:pt x="743" y="1702"/>
                      </a:cubicBezTo>
                      <a:cubicBezTo>
                        <a:pt x="732" y="1756"/>
                        <a:pt x="709" y="1806"/>
                        <a:pt x="670" y="1849"/>
                      </a:cubicBezTo>
                      <a:cubicBezTo>
                        <a:pt x="634" y="1884"/>
                        <a:pt x="586" y="1903"/>
                        <a:pt x="537" y="1903"/>
                      </a:cubicBezTo>
                      <a:cubicBezTo>
                        <a:pt x="532" y="1903"/>
                        <a:pt x="528" y="1903"/>
                        <a:pt x="523" y="1903"/>
                      </a:cubicBezTo>
                      <a:cubicBezTo>
                        <a:pt x="519" y="1903"/>
                        <a:pt x="514" y="1903"/>
                        <a:pt x="510" y="1903"/>
                      </a:cubicBezTo>
                      <a:cubicBezTo>
                        <a:pt x="460" y="1903"/>
                        <a:pt x="411" y="1884"/>
                        <a:pt x="376" y="1849"/>
                      </a:cubicBezTo>
                      <a:cubicBezTo>
                        <a:pt x="337" y="1806"/>
                        <a:pt x="314" y="1756"/>
                        <a:pt x="302" y="1702"/>
                      </a:cubicBezTo>
                      <a:cubicBezTo>
                        <a:pt x="291" y="1640"/>
                        <a:pt x="283" y="1577"/>
                        <a:pt x="283" y="1516"/>
                      </a:cubicBezTo>
                      <a:lnTo>
                        <a:pt x="283" y="610"/>
                      </a:lnTo>
                      <a:cubicBezTo>
                        <a:pt x="283" y="544"/>
                        <a:pt x="286" y="478"/>
                        <a:pt x="302" y="412"/>
                      </a:cubicBezTo>
                      <a:cubicBezTo>
                        <a:pt x="310" y="362"/>
                        <a:pt x="337" y="312"/>
                        <a:pt x="372" y="269"/>
                      </a:cubicBezTo>
                      <a:cubicBezTo>
                        <a:pt x="407" y="234"/>
                        <a:pt x="457" y="215"/>
                        <a:pt x="507" y="215"/>
                      </a:cubicBezTo>
                      <a:cubicBezTo>
                        <a:pt x="513" y="215"/>
                        <a:pt x="518" y="215"/>
                        <a:pt x="523" y="215"/>
                      </a:cubicBezTo>
                      <a:cubicBezTo>
                        <a:pt x="529" y="215"/>
                        <a:pt x="534" y="215"/>
                        <a:pt x="540" y="215"/>
                      </a:cubicBezTo>
                      <a:close/>
                      <a:moveTo>
                        <a:pt x="525" y="0"/>
                      </a:moveTo>
                      <a:cubicBezTo>
                        <a:pt x="424" y="0"/>
                        <a:pt x="323" y="25"/>
                        <a:pt x="232" y="76"/>
                      </a:cubicBezTo>
                      <a:cubicBezTo>
                        <a:pt x="155" y="126"/>
                        <a:pt x="93" y="203"/>
                        <a:pt x="59" y="292"/>
                      </a:cubicBezTo>
                      <a:cubicBezTo>
                        <a:pt x="20" y="393"/>
                        <a:pt x="0" y="501"/>
                        <a:pt x="4" y="614"/>
                      </a:cubicBezTo>
                      <a:lnTo>
                        <a:pt x="4" y="1511"/>
                      </a:lnTo>
                      <a:cubicBezTo>
                        <a:pt x="4" y="1620"/>
                        <a:pt x="20" y="1729"/>
                        <a:pt x="62" y="1833"/>
                      </a:cubicBezTo>
                      <a:cubicBezTo>
                        <a:pt x="93" y="1918"/>
                        <a:pt x="152" y="1995"/>
                        <a:pt x="229" y="2050"/>
                      </a:cubicBezTo>
                      <a:cubicBezTo>
                        <a:pt x="313" y="2104"/>
                        <a:pt x="406" y="2131"/>
                        <a:pt x="504" y="2131"/>
                      </a:cubicBezTo>
                      <a:cubicBezTo>
                        <a:pt x="511" y="2131"/>
                        <a:pt x="517" y="2131"/>
                        <a:pt x="523" y="2131"/>
                      </a:cubicBezTo>
                      <a:cubicBezTo>
                        <a:pt x="530" y="2131"/>
                        <a:pt x="536" y="2131"/>
                        <a:pt x="542" y="2131"/>
                      </a:cubicBezTo>
                      <a:cubicBezTo>
                        <a:pt x="639" y="2131"/>
                        <a:pt x="733" y="2105"/>
                        <a:pt x="817" y="2054"/>
                      </a:cubicBezTo>
                      <a:cubicBezTo>
                        <a:pt x="895" y="1999"/>
                        <a:pt x="952" y="1922"/>
                        <a:pt x="983" y="1833"/>
                      </a:cubicBezTo>
                      <a:cubicBezTo>
                        <a:pt x="1022" y="1733"/>
                        <a:pt x="1042" y="1624"/>
                        <a:pt x="1042" y="1511"/>
                      </a:cubicBezTo>
                      <a:lnTo>
                        <a:pt x="1042" y="614"/>
                      </a:lnTo>
                      <a:cubicBezTo>
                        <a:pt x="1042" y="501"/>
                        <a:pt x="1026" y="393"/>
                        <a:pt x="988" y="292"/>
                      </a:cubicBezTo>
                      <a:cubicBezTo>
                        <a:pt x="952" y="203"/>
                        <a:pt x="895" y="126"/>
                        <a:pt x="817" y="76"/>
                      </a:cubicBezTo>
                      <a:cubicBezTo>
                        <a:pt x="726" y="25"/>
                        <a:pt x="625" y="0"/>
                        <a:pt x="52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5" name="Google Shape;1685;p49"/>
                <p:cNvSpPr/>
                <p:nvPr/>
              </p:nvSpPr>
              <p:spPr>
                <a:xfrm>
                  <a:off x="3432175" y="7109475"/>
                  <a:ext cx="25975" cy="53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9" h="2135" extrusionOk="0">
                      <a:moveTo>
                        <a:pt x="529" y="225"/>
                      </a:moveTo>
                      <a:cubicBezTo>
                        <a:pt x="582" y="225"/>
                        <a:pt x="631" y="245"/>
                        <a:pt x="667" y="280"/>
                      </a:cubicBezTo>
                      <a:cubicBezTo>
                        <a:pt x="705" y="322"/>
                        <a:pt x="728" y="373"/>
                        <a:pt x="736" y="423"/>
                      </a:cubicBezTo>
                      <a:cubicBezTo>
                        <a:pt x="748" y="489"/>
                        <a:pt x="755" y="555"/>
                        <a:pt x="755" y="621"/>
                      </a:cubicBezTo>
                      <a:lnTo>
                        <a:pt x="755" y="1519"/>
                      </a:lnTo>
                      <a:cubicBezTo>
                        <a:pt x="755" y="1580"/>
                        <a:pt x="748" y="1646"/>
                        <a:pt x="736" y="1705"/>
                      </a:cubicBezTo>
                      <a:cubicBezTo>
                        <a:pt x="724" y="1759"/>
                        <a:pt x="701" y="1809"/>
                        <a:pt x="662" y="1852"/>
                      </a:cubicBezTo>
                      <a:cubicBezTo>
                        <a:pt x="631" y="1887"/>
                        <a:pt x="579" y="1910"/>
                        <a:pt x="529" y="1910"/>
                      </a:cubicBezTo>
                      <a:cubicBezTo>
                        <a:pt x="524" y="1910"/>
                        <a:pt x="520" y="1910"/>
                        <a:pt x="515" y="1909"/>
                      </a:cubicBezTo>
                      <a:cubicBezTo>
                        <a:pt x="461" y="1909"/>
                        <a:pt x="407" y="1891"/>
                        <a:pt x="368" y="1852"/>
                      </a:cubicBezTo>
                      <a:cubicBezTo>
                        <a:pt x="329" y="1809"/>
                        <a:pt x="306" y="1759"/>
                        <a:pt x="295" y="1705"/>
                      </a:cubicBezTo>
                      <a:cubicBezTo>
                        <a:pt x="283" y="1646"/>
                        <a:pt x="276" y="1580"/>
                        <a:pt x="276" y="1519"/>
                      </a:cubicBezTo>
                      <a:lnTo>
                        <a:pt x="276" y="621"/>
                      </a:lnTo>
                      <a:cubicBezTo>
                        <a:pt x="276" y="555"/>
                        <a:pt x="279" y="489"/>
                        <a:pt x="295" y="423"/>
                      </a:cubicBezTo>
                      <a:cubicBezTo>
                        <a:pt x="302" y="373"/>
                        <a:pt x="329" y="322"/>
                        <a:pt x="365" y="280"/>
                      </a:cubicBezTo>
                      <a:cubicBezTo>
                        <a:pt x="403" y="245"/>
                        <a:pt x="461" y="226"/>
                        <a:pt x="515" y="226"/>
                      </a:cubicBezTo>
                      <a:cubicBezTo>
                        <a:pt x="520" y="226"/>
                        <a:pt x="525" y="225"/>
                        <a:pt x="529" y="225"/>
                      </a:cubicBezTo>
                      <a:close/>
                      <a:moveTo>
                        <a:pt x="517" y="0"/>
                      </a:moveTo>
                      <a:cubicBezTo>
                        <a:pt x="417" y="0"/>
                        <a:pt x="316" y="27"/>
                        <a:pt x="225" y="79"/>
                      </a:cubicBezTo>
                      <a:cubicBezTo>
                        <a:pt x="147" y="133"/>
                        <a:pt x="90" y="206"/>
                        <a:pt x="54" y="296"/>
                      </a:cubicBezTo>
                      <a:cubicBezTo>
                        <a:pt x="16" y="396"/>
                        <a:pt x="1" y="505"/>
                        <a:pt x="1" y="617"/>
                      </a:cubicBezTo>
                      <a:lnTo>
                        <a:pt x="1" y="1519"/>
                      </a:lnTo>
                      <a:cubicBezTo>
                        <a:pt x="1" y="1627"/>
                        <a:pt x="20" y="1736"/>
                        <a:pt x="54" y="1836"/>
                      </a:cubicBezTo>
                      <a:cubicBezTo>
                        <a:pt x="90" y="1925"/>
                        <a:pt x="147" y="1999"/>
                        <a:pt x="225" y="2057"/>
                      </a:cubicBezTo>
                      <a:cubicBezTo>
                        <a:pt x="308" y="2108"/>
                        <a:pt x="403" y="2135"/>
                        <a:pt x="500" y="2135"/>
                      </a:cubicBezTo>
                      <a:cubicBezTo>
                        <a:pt x="506" y="2135"/>
                        <a:pt x="513" y="2134"/>
                        <a:pt x="519" y="2134"/>
                      </a:cubicBezTo>
                      <a:cubicBezTo>
                        <a:pt x="525" y="2134"/>
                        <a:pt x="532" y="2135"/>
                        <a:pt x="538" y="2135"/>
                      </a:cubicBezTo>
                      <a:cubicBezTo>
                        <a:pt x="636" y="2135"/>
                        <a:pt x="730" y="2108"/>
                        <a:pt x="813" y="2057"/>
                      </a:cubicBezTo>
                      <a:cubicBezTo>
                        <a:pt x="891" y="2002"/>
                        <a:pt x="949" y="1925"/>
                        <a:pt x="984" y="1840"/>
                      </a:cubicBezTo>
                      <a:cubicBezTo>
                        <a:pt x="1023" y="1736"/>
                        <a:pt x="1038" y="1627"/>
                        <a:pt x="1038" y="1519"/>
                      </a:cubicBezTo>
                      <a:lnTo>
                        <a:pt x="1038" y="621"/>
                      </a:lnTo>
                      <a:cubicBezTo>
                        <a:pt x="1038" y="508"/>
                        <a:pt x="1023" y="400"/>
                        <a:pt x="984" y="299"/>
                      </a:cubicBezTo>
                      <a:cubicBezTo>
                        <a:pt x="949" y="206"/>
                        <a:pt x="891" y="133"/>
                        <a:pt x="810" y="79"/>
                      </a:cubicBezTo>
                      <a:cubicBezTo>
                        <a:pt x="719" y="27"/>
                        <a:pt x="618" y="0"/>
                        <a:pt x="51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6" name="Google Shape;1686;p49"/>
                <p:cNvSpPr/>
                <p:nvPr/>
              </p:nvSpPr>
              <p:spPr>
                <a:xfrm>
                  <a:off x="3561675" y="6744300"/>
                  <a:ext cx="26050" cy="53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2" h="2132" extrusionOk="0">
                      <a:moveTo>
                        <a:pt x="536" y="222"/>
                      </a:moveTo>
                      <a:cubicBezTo>
                        <a:pt x="590" y="222"/>
                        <a:pt x="638" y="242"/>
                        <a:pt x="674" y="277"/>
                      </a:cubicBezTo>
                      <a:cubicBezTo>
                        <a:pt x="708" y="319"/>
                        <a:pt x="736" y="366"/>
                        <a:pt x="744" y="420"/>
                      </a:cubicBezTo>
                      <a:cubicBezTo>
                        <a:pt x="755" y="482"/>
                        <a:pt x="763" y="548"/>
                        <a:pt x="763" y="614"/>
                      </a:cubicBezTo>
                      <a:lnTo>
                        <a:pt x="763" y="1523"/>
                      </a:lnTo>
                      <a:cubicBezTo>
                        <a:pt x="763" y="1586"/>
                        <a:pt x="755" y="1647"/>
                        <a:pt x="744" y="1706"/>
                      </a:cubicBezTo>
                      <a:cubicBezTo>
                        <a:pt x="731" y="1759"/>
                        <a:pt x="708" y="1810"/>
                        <a:pt x="670" y="1852"/>
                      </a:cubicBezTo>
                      <a:cubicBezTo>
                        <a:pt x="634" y="1889"/>
                        <a:pt x="585" y="1911"/>
                        <a:pt x="534" y="1911"/>
                      </a:cubicBezTo>
                      <a:cubicBezTo>
                        <a:pt x="530" y="1911"/>
                        <a:pt x="526" y="1911"/>
                        <a:pt x="522" y="1911"/>
                      </a:cubicBezTo>
                      <a:cubicBezTo>
                        <a:pt x="519" y="1911"/>
                        <a:pt x="515" y="1911"/>
                        <a:pt x="511" y="1911"/>
                      </a:cubicBezTo>
                      <a:cubicBezTo>
                        <a:pt x="461" y="1911"/>
                        <a:pt x="412" y="1889"/>
                        <a:pt x="376" y="1852"/>
                      </a:cubicBezTo>
                      <a:cubicBezTo>
                        <a:pt x="337" y="1810"/>
                        <a:pt x="313" y="1759"/>
                        <a:pt x="302" y="1706"/>
                      </a:cubicBezTo>
                      <a:cubicBezTo>
                        <a:pt x="290" y="1647"/>
                        <a:pt x="283" y="1586"/>
                        <a:pt x="283" y="1523"/>
                      </a:cubicBezTo>
                      <a:lnTo>
                        <a:pt x="283" y="614"/>
                      </a:lnTo>
                      <a:cubicBezTo>
                        <a:pt x="283" y="548"/>
                        <a:pt x="286" y="482"/>
                        <a:pt x="302" y="420"/>
                      </a:cubicBezTo>
                      <a:cubicBezTo>
                        <a:pt x="310" y="366"/>
                        <a:pt x="337" y="316"/>
                        <a:pt x="372" y="277"/>
                      </a:cubicBezTo>
                      <a:cubicBezTo>
                        <a:pt x="408" y="242"/>
                        <a:pt x="459" y="222"/>
                        <a:pt x="509" y="222"/>
                      </a:cubicBezTo>
                      <a:cubicBezTo>
                        <a:pt x="514" y="222"/>
                        <a:pt x="518" y="222"/>
                        <a:pt x="522" y="223"/>
                      </a:cubicBezTo>
                      <a:cubicBezTo>
                        <a:pt x="527" y="222"/>
                        <a:pt x="532" y="222"/>
                        <a:pt x="536" y="222"/>
                      </a:cubicBezTo>
                      <a:close/>
                      <a:moveTo>
                        <a:pt x="525" y="0"/>
                      </a:moveTo>
                      <a:cubicBezTo>
                        <a:pt x="424" y="0"/>
                        <a:pt x="324" y="25"/>
                        <a:pt x="233" y="76"/>
                      </a:cubicBezTo>
                      <a:lnTo>
                        <a:pt x="229" y="76"/>
                      </a:lnTo>
                      <a:cubicBezTo>
                        <a:pt x="151" y="126"/>
                        <a:pt x="93" y="203"/>
                        <a:pt x="58" y="292"/>
                      </a:cubicBezTo>
                      <a:cubicBezTo>
                        <a:pt x="20" y="393"/>
                        <a:pt x="0" y="501"/>
                        <a:pt x="4" y="614"/>
                      </a:cubicBezTo>
                      <a:lnTo>
                        <a:pt x="4" y="1511"/>
                      </a:lnTo>
                      <a:cubicBezTo>
                        <a:pt x="4" y="1620"/>
                        <a:pt x="20" y="1729"/>
                        <a:pt x="62" y="1833"/>
                      </a:cubicBezTo>
                      <a:cubicBezTo>
                        <a:pt x="93" y="1918"/>
                        <a:pt x="151" y="1995"/>
                        <a:pt x="229" y="2050"/>
                      </a:cubicBezTo>
                      <a:cubicBezTo>
                        <a:pt x="313" y="2104"/>
                        <a:pt x="406" y="2131"/>
                        <a:pt x="504" y="2131"/>
                      </a:cubicBezTo>
                      <a:cubicBezTo>
                        <a:pt x="510" y="2131"/>
                        <a:pt x="516" y="2131"/>
                        <a:pt x="522" y="2131"/>
                      </a:cubicBezTo>
                      <a:cubicBezTo>
                        <a:pt x="529" y="2131"/>
                        <a:pt x="535" y="2131"/>
                        <a:pt x="541" y="2131"/>
                      </a:cubicBezTo>
                      <a:cubicBezTo>
                        <a:pt x="640" y="2131"/>
                        <a:pt x="733" y="2105"/>
                        <a:pt x="817" y="2054"/>
                      </a:cubicBezTo>
                      <a:cubicBezTo>
                        <a:pt x="894" y="1999"/>
                        <a:pt x="953" y="1922"/>
                        <a:pt x="983" y="1833"/>
                      </a:cubicBezTo>
                      <a:cubicBezTo>
                        <a:pt x="1022" y="1733"/>
                        <a:pt x="1042" y="1624"/>
                        <a:pt x="1042" y="1511"/>
                      </a:cubicBezTo>
                      <a:lnTo>
                        <a:pt x="1042" y="614"/>
                      </a:lnTo>
                      <a:cubicBezTo>
                        <a:pt x="1042" y="501"/>
                        <a:pt x="1026" y="393"/>
                        <a:pt x="987" y="292"/>
                      </a:cubicBezTo>
                      <a:cubicBezTo>
                        <a:pt x="953" y="203"/>
                        <a:pt x="894" y="126"/>
                        <a:pt x="817" y="76"/>
                      </a:cubicBezTo>
                      <a:cubicBezTo>
                        <a:pt x="726" y="25"/>
                        <a:pt x="625" y="0"/>
                        <a:pt x="52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7" name="Google Shape;1687;p49"/>
                <p:cNvSpPr/>
                <p:nvPr/>
              </p:nvSpPr>
              <p:spPr>
                <a:xfrm>
                  <a:off x="3432175" y="7037150"/>
                  <a:ext cx="25975" cy="5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9" h="2137" extrusionOk="0">
                      <a:moveTo>
                        <a:pt x="537" y="218"/>
                      </a:moveTo>
                      <a:cubicBezTo>
                        <a:pt x="587" y="218"/>
                        <a:pt x="633" y="240"/>
                        <a:pt x="667" y="273"/>
                      </a:cubicBezTo>
                      <a:cubicBezTo>
                        <a:pt x="705" y="312"/>
                        <a:pt x="728" y="362"/>
                        <a:pt x="736" y="417"/>
                      </a:cubicBezTo>
                      <a:cubicBezTo>
                        <a:pt x="748" y="482"/>
                        <a:pt x="755" y="548"/>
                        <a:pt x="755" y="614"/>
                      </a:cubicBezTo>
                      <a:lnTo>
                        <a:pt x="755" y="1520"/>
                      </a:lnTo>
                      <a:cubicBezTo>
                        <a:pt x="755" y="1582"/>
                        <a:pt x="748" y="1643"/>
                        <a:pt x="736" y="1706"/>
                      </a:cubicBezTo>
                      <a:cubicBezTo>
                        <a:pt x="724" y="1756"/>
                        <a:pt x="701" y="1806"/>
                        <a:pt x="662" y="1849"/>
                      </a:cubicBezTo>
                      <a:cubicBezTo>
                        <a:pt x="630" y="1885"/>
                        <a:pt x="577" y="1908"/>
                        <a:pt x="527" y="1908"/>
                      </a:cubicBezTo>
                      <a:cubicBezTo>
                        <a:pt x="523" y="1908"/>
                        <a:pt x="519" y="1908"/>
                        <a:pt x="515" y="1907"/>
                      </a:cubicBezTo>
                      <a:cubicBezTo>
                        <a:pt x="461" y="1907"/>
                        <a:pt x="407" y="1888"/>
                        <a:pt x="368" y="1849"/>
                      </a:cubicBezTo>
                      <a:cubicBezTo>
                        <a:pt x="329" y="1806"/>
                        <a:pt x="306" y="1756"/>
                        <a:pt x="295" y="1706"/>
                      </a:cubicBezTo>
                      <a:cubicBezTo>
                        <a:pt x="283" y="1643"/>
                        <a:pt x="276" y="1582"/>
                        <a:pt x="276" y="1520"/>
                      </a:cubicBezTo>
                      <a:lnTo>
                        <a:pt x="276" y="614"/>
                      </a:lnTo>
                      <a:cubicBezTo>
                        <a:pt x="276" y="548"/>
                        <a:pt x="279" y="482"/>
                        <a:pt x="295" y="417"/>
                      </a:cubicBezTo>
                      <a:cubicBezTo>
                        <a:pt x="302" y="362"/>
                        <a:pt x="326" y="312"/>
                        <a:pt x="365" y="273"/>
                      </a:cubicBezTo>
                      <a:cubicBezTo>
                        <a:pt x="400" y="238"/>
                        <a:pt x="452" y="219"/>
                        <a:pt x="502" y="219"/>
                      </a:cubicBezTo>
                      <a:cubicBezTo>
                        <a:pt x="507" y="219"/>
                        <a:pt x="511" y="219"/>
                        <a:pt x="515" y="219"/>
                      </a:cubicBezTo>
                      <a:cubicBezTo>
                        <a:pt x="523" y="218"/>
                        <a:pt x="530" y="218"/>
                        <a:pt x="537" y="218"/>
                      </a:cubicBezTo>
                      <a:close/>
                      <a:moveTo>
                        <a:pt x="517" y="1"/>
                      </a:moveTo>
                      <a:cubicBezTo>
                        <a:pt x="417" y="1"/>
                        <a:pt x="316" y="26"/>
                        <a:pt x="225" y="76"/>
                      </a:cubicBezTo>
                      <a:cubicBezTo>
                        <a:pt x="147" y="130"/>
                        <a:pt x="90" y="203"/>
                        <a:pt x="54" y="293"/>
                      </a:cubicBezTo>
                      <a:cubicBezTo>
                        <a:pt x="16" y="394"/>
                        <a:pt x="1" y="505"/>
                        <a:pt x="1" y="614"/>
                      </a:cubicBezTo>
                      <a:lnTo>
                        <a:pt x="1" y="1516"/>
                      </a:lnTo>
                      <a:cubicBezTo>
                        <a:pt x="1" y="1625"/>
                        <a:pt x="20" y="1733"/>
                        <a:pt x="54" y="1834"/>
                      </a:cubicBezTo>
                      <a:cubicBezTo>
                        <a:pt x="90" y="1922"/>
                        <a:pt x="147" y="2000"/>
                        <a:pt x="225" y="2054"/>
                      </a:cubicBezTo>
                      <a:cubicBezTo>
                        <a:pt x="314" y="2108"/>
                        <a:pt x="415" y="2136"/>
                        <a:pt x="519" y="2136"/>
                      </a:cubicBezTo>
                      <a:cubicBezTo>
                        <a:pt x="525" y="2136"/>
                        <a:pt x="532" y="2136"/>
                        <a:pt x="538" y="2136"/>
                      </a:cubicBezTo>
                      <a:cubicBezTo>
                        <a:pt x="636" y="2136"/>
                        <a:pt x="730" y="2109"/>
                        <a:pt x="813" y="2054"/>
                      </a:cubicBezTo>
                      <a:cubicBezTo>
                        <a:pt x="891" y="2000"/>
                        <a:pt x="949" y="1927"/>
                        <a:pt x="984" y="1838"/>
                      </a:cubicBezTo>
                      <a:cubicBezTo>
                        <a:pt x="1023" y="1733"/>
                        <a:pt x="1038" y="1625"/>
                        <a:pt x="1038" y="1516"/>
                      </a:cubicBezTo>
                      <a:lnTo>
                        <a:pt x="1038" y="614"/>
                      </a:lnTo>
                      <a:cubicBezTo>
                        <a:pt x="1038" y="505"/>
                        <a:pt x="1023" y="394"/>
                        <a:pt x="984" y="293"/>
                      </a:cubicBezTo>
                      <a:cubicBezTo>
                        <a:pt x="949" y="203"/>
                        <a:pt x="891" y="130"/>
                        <a:pt x="810" y="76"/>
                      </a:cubicBezTo>
                      <a:cubicBezTo>
                        <a:pt x="719" y="26"/>
                        <a:pt x="618" y="1"/>
                        <a:pt x="51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8" name="Google Shape;1688;p49"/>
                <p:cNvSpPr/>
                <p:nvPr/>
              </p:nvSpPr>
              <p:spPr>
                <a:xfrm>
                  <a:off x="3585575" y="6817900"/>
                  <a:ext cx="16000" cy="52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0" h="2103" extrusionOk="0">
                      <a:moveTo>
                        <a:pt x="430" y="0"/>
                      </a:moveTo>
                      <a:cubicBezTo>
                        <a:pt x="403" y="35"/>
                        <a:pt x="372" y="66"/>
                        <a:pt x="338" y="89"/>
                      </a:cubicBezTo>
                      <a:cubicBezTo>
                        <a:pt x="299" y="116"/>
                        <a:pt x="259" y="139"/>
                        <a:pt x="221" y="155"/>
                      </a:cubicBezTo>
                      <a:cubicBezTo>
                        <a:pt x="179" y="175"/>
                        <a:pt x="140" y="186"/>
                        <a:pt x="101" y="202"/>
                      </a:cubicBezTo>
                      <a:cubicBezTo>
                        <a:pt x="63" y="213"/>
                        <a:pt x="27" y="221"/>
                        <a:pt x="0" y="229"/>
                      </a:cubicBezTo>
                      <a:lnTo>
                        <a:pt x="0" y="438"/>
                      </a:lnTo>
                      <a:lnTo>
                        <a:pt x="54" y="438"/>
                      </a:lnTo>
                      <a:lnTo>
                        <a:pt x="182" y="414"/>
                      </a:lnTo>
                      <a:lnTo>
                        <a:pt x="306" y="388"/>
                      </a:lnTo>
                      <a:lnTo>
                        <a:pt x="364" y="372"/>
                      </a:lnTo>
                      <a:lnTo>
                        <a:pt x="364" y="2103"/>
                      </a:lnTo>
                      <a:lnTo>
                        <a:pt x="639" y="2103"/>
                      </a:lnTo>
                      <a:lnTo>
                        <a:pt x="639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9" name="Google Shape;1689;p49"/>
                <p:cNvSpPr/>
                <p:nvPr/>
              </p:nvSpPr>
              <p:spPr>
                <a:xfrm>
                  <a:off x="3582375" y="6671025"/>
                  <a:ext cx="25950" cy="5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8" h="2136" extrusionOk="0">
                      <a:moveTo>
                        <a:pt x="536" y="219"/>
                      </a:moveTo>
                      <a:cubicBezTo>
                        <a:pt x="588" y="219"/>
                        <a:pt x="636" y="238"/>
                        <a:pt x="670" y="274"/>
                      </a:cubicBezTo>
                      <a:cubicBezTo>
                        <a:pt x="705" y="316"/>
                        <a:pt x="728" y="363"/>
                        <a:pt x="740" y="417"/>
                      </a:cubicBezTo>
                      <a:cubicBezTo>
                        <a:pt x="752" y="483"/>
                        <a:pt x="759" y="549"/>
                        <a:pt x="759" y="610"/>
                      </a:cubicBezTo>
                      <a:lnTo>
                        <a:pt x="759" y="1520"/>
                      </a:lnTo>
                      <a:cubicBezTo>
                        <a:pt x="759" y="1582"/>
                        <a:pt x="752" y="1644"/>
                        <a:pt x="740" y="1706"/>
                      </a:cubicBezTo>
                      <a:cubicBezTo>
                        <a:pt x="728" y="1756"/>
                        <a:pt x="702" y="1807"/>
                        <a:pt x="666" y="1849"/>
                      </a:cubicBezTo>
                      <a:cubicBezTo>
                        <a:pt x="636" y="1883"/>
                        <a:pt x="588" y="1905"/>
                        <a:pt x="540" y="1905"/>
                      </a:cubicBezTo>
                      <a:cubicBezTo>
                        <a:pt x="533" y="1905"/>
                        <a:pt x="526" y="1904"/>
                        <a:pt x="519" y="1903"/>
                      </a:cubicBezTo>
                      <a:cubicBezTo>
                        <a:pt x="515" y="1903"/>
                        <a:pt x="511" y="1904"/>
                        <a:pt x="506" y="1904"/>
                      </a:cubicBezTo>
                      <a:cubicBezTo>
                        <a:pt x="457" y="1904"/>
                        <a:pt x="408" y="1884"/>
                        <a:pt x="373" y="1849"/>
                      </a:cubicBezTo>
                      <a:cubicBezTo>
                        <a:pt x="334" y="1807"/>
                        <a:pt x="310" y="1756"/>
                        <a:pt x="298" y="1706"/>
                      </a:cubicBezTo>
                      <a:cubicBezTo>
                        <a:pt x="287" y="1644"/>
                        <a:pt x="280" y="1582"/>
                        <a:pt x="280" y="1520"/>
                      </a:cubicBezTo>
                      <a:lnTo>
                        <a:pt x="280" y="610"/>
                      </a:lnTo>
                      <a:cubicBezTo>
                        <a:pt x="280" y="549"/>
                        <a:pt x="283" y="483"/>
                        <a:pt x="295" y="417"/>
                      </a:cubicBezTo>
                      <a:cubicBezTo>
                        <a:pt x="307" y="363"/>
                        <a:pt x="330" y="316"/>
                        <a:pt x="368" y="274"/>
                      </a:cubicBezTo>
                      <a:cubicBezTo>
                        <a:pt x="403" y="238"/>
                        <a:pt x="454" y="219"/>
                        <a:pt x="504" y="219"/>
                      </a:cubicBezTo>
                      <a:cubicBezTo>
                        <a:pt x="509" y="219"/>
                        <a:pt x="514" y="219"/>
                        <a:pt x="519" y="220"/>
                      </a:cubicBezTo>
                      <a:cubicBezTo>
                        <a:pt x="525" y="219"/>
                        <a:pt x="531" y="219"/>
                        <a:pt x="536" y="219"/>
                      </a:cubicBezTo>
                      <a:close/>
                      <a:moveTo>
                        <a:pt x="521" y="0"/>
                      </a:moveTo>
                      <a:cubicBezTo>
                        <a:pt x="420" y="0"/>
                        <a:pt x="320" y="25"/>
                        <a:pt x="229" y="76"/>
                      </a:cubicBezTo>
                      <a:cubicBezTo>
                        <a:pt x="152" y="130"/>
                        <a:pt x="89" y="204"/>
                        <a:pt x="59" y="293"/>
                      </a:cubicBezTo>
                      <a:cubicBezTo>
                        <a:pt x="20" y="393"/>
                        <a:pt x="1" y="506"/>
                        <a:pt x="5" y="615"/>
                      </a:cubicBezTo>
                      <a:lnTo>
                        <a:pt x="5" y="1516"/>
                      </a:lnTo>
                      <a:cubicBezTo>
                        <a:pt x="1" y="1624"/>
                        <a:pt x="20" y="1733"/>
                        <a:pt x="59" y="1834"/>
                      </a:cubicBezTo>
                      <a:cubicBezTo>
                        <a:pt x="94" y="1923"/>
                        <a:pt x="152" y="2000"/>
                        <a:pt x="225" y="2055"/>
                      </a:cubicBezTo>
                      <a:cubicBezTo>
                        <a:pt x="309" y="2106"/>
                        <a:pt x="404" y="2136"/>
                        <a:pt x="502" y="2136"/>
                      </a:cubicBezTo>
                      <a:cubicBezTo>
                        <a:pt x="508" y="2136"/>
                        <a:pt x="514" y="2136"/>
                        <a:pt x="519" y="2135"/>
                      </a:cubicBezTo>
                      <a:cubicBezTo>
                        <a:pt x="623" y="2135"/>
                        <a:pt x="725" y="2109"/>
                        <a:pt x="814" y="2055"/>
                      </a:cubicBezTo>
                      <a:cubicBezTo>
                        <a:pt x="887" y="2000"/>
                        <a:pt x="945" y="1923"/>
                        <a:pt x="980" y="1837"/>
                      </a:cubicBezTo>
                      <a:cubicBezTo>
                        <a:pt x="1018" y="1733"/>
                        <a:pt x="1038" y="1624"/>
                        <a:pt x="1038" y="1516"/>
                      </a:cubicBezTo>
                      <a:lnTo>
                        <a:pt x="1038" y="615"/>
                      </a:lnTo>
                      <a:cubicBezTo>
                        <a:pt x="1038" y="506"/>
                        <a:pt x="1018" y="393"/>
                        <a:pt x="984" y="293"/>
                      </a:cubicBezTo>
                      <a:cubicBezTo>
                        <a:pt x="949" y="204"/>
                        <a:pt x="891" y="130"/>
                        <a:pt x="814" y="76"/>
                      </a:cubicBezTo>
                      <a:cubicBezTo>
                        <a:pt x="723" y="25"/>
                        <a:pt x="622" y="0"/>
                        <a:pt x="52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0" name="Google Shape;1690;p49"/>
                <p:cNvSpPr/>
                <p:nvPr/>
              </p:nvSpPr>
              <p:spPr>
                <a:xfrm>
                  <a:off x="3465450" y="7109475"/>
                  <a:ext cx="26075" cy="5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3" h="2136" extrusionOk="0">
                      <a:moveTo>
                        <a:pt x="534" y="225"/>
                      </a:moveTo>
                      <a:cubicBezTo>
                        <a:pt x="586" y="225"/>
                        <a:pt x="635" y="245"/>
                        <a:pt x="671" y="280"/>
                      </a:cubicBezTo>
                      <a:cubicBezTo>
                        <a:pt x="710" y="322"/>
                        <a:pt x="733" y="373"/>
                        <a:pt x="740" y="423"/>
                      </a:cubicBezTo>
                      <a:cubicBezTo>
                        <a:pt x="753" y="489"/>
                        <a:pt x="760" y="555"/>
                        <a:pt x="760" y="621"/>
                      </a:cubicBezTo>
                      <a:lnTo>
                        <a:pt x="760" y="1519"/>
                      </a:lnTo>
                      <a:cubicBezTo>
                        <a:pt x="760" y="1580"/>
                        <a:pt x="753" y="1646"/>
                        <a:pt x="740" y="1705"/>
                      </a:cubicBezTo>
                      <a:cubicBezTo>
                        <a:pt x="729" y="1759"/>
                        <a:pt x="706" y="1809"/>
                        <a:pt x="667" y="1852"/>
                      </a:cubicBezTo>
                      <a:cubicBezTo>
                        <a:pt x="635" y="1887"/>
                        <a:pt x="587" y="1910"/>
                        <a:pt x="535" y="1910"/>
                      </a:cubicBezTo>
                      <a:cubicBezTo>
                        <a:pt x="530" y="1910"/>
                        <a:pt x="525" y="1910"/>
                        <a:pt x="520" y="1909"/>
                      </a:cubicBezTo>
                      <a:cubicBezTo>
                        <a:pt x="465" y="1909"/>
                        <a:pt x="412" y="1891"/>
                        <a:pt x="373" y="1852"/>
                      </a:cubicBezTo>
                      <a:cubicBezTo>
                        <a:pt x="334" y="1809"/>
                        <a:pt x="311" y="1759"/>
                        <a:pt x="299" y="1705"/>
                      </a:cubicBezTo>
                      <a:cubicBezTo>
                        <a:pt x="288" y="1646"/>
                        <a:pt x="280" y="1580"/>
                        <a:pt x="280" y="1519"/>
                      </a:cubicBezTo>
                      <a:lnTo>
                        <a:pt x="280" y="621"/>
                      </a:lnTo>
                      <a:cubicBezTo>
                        <a:pt x="280" y="555"/>
                        <a:pt x="288" y="489"/>
                        <a:pt x="299" y="423"/>
                      </a:cubicBezTo>
                      <a:cubicBezTo>
                        <a:pt x="311" y="373"/>
                        <a:pt x="334" y="322"/>
                        <a:pt x="369" y="280"/>
                      </a:cubicBezTo>
                      <a:cubicBezTo>
                        <a:pt x="408" y="245"/>
                        <a:pt x="465" y="226"/>
                        <a:pt x="520" y="226"/>
                      </a:cubicBezTo>
                      <a:cubicBezTo>
                        <a:pt x="525" y="226"/>
                        <a:pt x="530" y="225"/>
                        <a:pt x="534" y="225"/>
                      </a:cubicBezTo>
                      <a:close/>
                      <a:moveTo>
                        <a:pt x="522" y="0"/>
                      </a:moveTo>
                      <a:cubicBezTo>
                        <a:pt x="421" y="0"/>
                        <a:pt x="321" y="27"/>
                        <a:pt x="229" y="79"/>
                      </a:cubicBezTo>
                      <a:cubicBezTo>
                        <a:pt x="152" y="133"/>
                        <a:pt x="94" y="206"/>
                        <a:pt x="59" y="296"/>
                      </a:cubicBezTo>
                      <a:cubicBezTo>
                        <a:pt x="20" y="396"/>
                        <a:pt x="5" y="505"/>
                        <a:pt x="5" y="617"/>
                      </a:cubicBezTo>
                      <a:lnTo>
                        <a:pt x="5" y="1519"/>
                      </a:lnTo>
                      <a:cubicBezTo>
                        <a:pt x="1" y="1627"/>
                        <a:pt x="20" y="1736"/>
                        <a:pt x="63" y="1836"/>
                      </a:cubicBezTo>
                      <a:cubicBezTo>
                        <a:pt x="94" y="1925"/>
                        <a:pt x="152" y="1999"/>
                        <a:pt x="229" y="2057"/>
                      </a:cubicBezTo>
                      <a:cubicBezTo>
                        <a:pt x="321" y="2109"/>
                        <a:pt x="422" y="2135"/>
                        <a:pt x="524" y="2135"/>
                      </a:cubicBezTo>
                      <a:cubicBezTo>
                        <a:pt x="626" y="2135"/>
                        <a:pt x="727" y="2109"/>
                        <a:pt x="818" y="2057"/>
                      </a:cubicBezTo>
                      <a:cubicBezTo>
                        <a:pt x="896" y="2002"/>
                        <a:pt x="953" y="1925"/>
                        <a:pt x="985" y="1840"/>
                      </a:cubicBezTo>
                      <a:cubicBezTo>
                        <a:pt x="1023" y="1736"/>
                        <a:pt x="1042" y="1627"/>
                        <a:pt x="1042" y="1519"/>
                      </a:cubicBezTo>
                      <a:lnTo>
                        <a:pt x="1042" y="621"/>
                      </a:lnTo>
                      <a:cubicBezTo>
                        <a:pt x="1042" y="508"/>
                        <a:pt x="1027" y="400"/>
                        <a:pt x="989" y="299"/>
                      </a:cubicBezTo>
                      <a:cubicBezTo>
                        <a:pt x="953" y="206"/>
                        <a:pt x="896" y="133"/>
                        <a:pt x="814" y="79"/>
                      </a:cubicBezTo>
                      <a:cubicBezTo>
                        <a:pt x="723" y="27"/>
                        <a:pt x="622" y="0"/>
                        <a:pt x="52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1" name="Google Shape;1691;p49"/>
                <p:cNvSpPr/>
                <p:nvPr/>
              </p:nvSpPr>
              <p:spPr>
                <a:xfrm>
                  <a:off x="3355800" y="6964325"/>
                  <a:ext cx="16100" cy="52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4" h="2103" extrusionOk="0">
                      <a:moveTo>
                        <a:pt x="431" y="0"/>
                      </a:moveTo>
                      <a:cubicBezTo>
                        <a:pt x="404" y="35"/>
                        <a:pt x="372" y="66"/>
                        <a:pt x="338" y="93"/>
                      </a:cubicBezTo>
                      <a:cubicBezTo>
                        <a:pt x="303" y="116"/>
                        <a:pt x="265" y="139"/>
                        <a:pt x="222" y="155"/>
                      </a:cubicBezTo>
                      <a:cubicBezTo>
                        <a:pt x="183" y="175"/>
                        <a:pt x="145" y="190"/>
                        <a:pt x="102" y="202"/>
                      </a:cubicBezTo>
                      <a:cubicBezTo>
                        <a:pt x="63" y="213"/>
                        <a:pt x="32" y="221"/>
                        <a:pt x="1" y="229"/>
                      </a:cubicBezTo>
                      <a:lnTo>
                        <a:pt x="1" y="438"/>
                      </a:lnTo>
                      <a:lnTo>
                        <a:pt x="59" y="438"/>
                      </a:lnTo>
                      <a:lnTo>
                        <a:pt x="183" y="415"/>
                      </a:lnTo>
                      <a:lnTo>
                        <a:pt x="307" y="388"/>
                      </a:lnTo>
                      <a:cubicBezTo>
                        <a:pt x="326" y="384"/>
                        <a:pt x="345" y="380"/>
                        <a:pt x="365" y="372"/>
                      </a:cubicBezTo>
                      <a:lnTo>
                        <a:pt x="365" y="2103"/>
                      </a:lnTo>
                      <a:lnTo>
                        <a:pt x="644" y="2103"/>
                      </a:lnTo>
                      <a:lnTo>
                        <a:pt x="64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2" name="Google Shape;1692;p49"/>
                <p:cNvSpPr/>
                <p:nvPr/>
              </p:nvSpPr>
              <p:spPr>
                <a:xfrm>
                  <a:off x="3362400" y="6671475"/>
                  <a:ext cx="16075" cy="52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3" h="2091" extrusionOk="0">
                      <a:moveTo>
                        <a:pt x="433" y="0"/>
                      </a:moveTo>
                      <a:cubicBezTo>
                        <a:pt x="407" y="34"/>
                        <a:pt x="376" y="66"/>
                        <a:pt x="337" y="89"/>
                      </a:cubicBezTo>
                      <a:cubicBezTo>
                        <a:pt x="302" y="116"/>
                        <a:pt x="263" y="139"/>
                        <a:pt x="221" y="155"/>
                      </a:cubicBezTo>
                      <a:cubicBezTo>
                        <a:pt x="183" y="170"/>
                        <a:pt x="144" y="186"/>
                        <a:pt x="105" y="197"/>
                      </a:cubicBezTo>
                      <a:lnTo>
                        <a:pt x="1" y="229"/>
                      </a:lnTo>
                      <a:lnTo>
                        <a:pt x="1" y="438"/>
                      </a:lnTo>
                      <a:lnTo>
                        <a:pt x="58" y="426"/>
                      </a:lnTo>
                      <a:lnTo>
                        <a:pt x="183" y="402"/>
                      </a:lnTo>
                      <a:lnTo>
                        <a:pt x="310" y="375"/>
                      </a:lnTo>
                      <a:cubicBezTo>
                        <a:pt x="329" y="372"/>
                        <a:pt x="345" y="368"/>
                        <a:pt x="364" y="360"/>
                      </a:cubicBezTo>
                      <a:lnTo>
                        <a:pt x="364" y="2091"/>
                      </a:lnTo>
                      <a:lnTo>
                        <a:pt x="643" y="2091"/>
                      </a:lnTo>
                      <a:lnTo>
                        <a:pt x="64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3" name="Google Shape;1693;p49"/>
                <p:cNvSpPr/>
                <p:nvPr/>
              </p:nvSpPr>
              <p:spPr>
                <a:xfrm>
                  <a:off x="3339850" y="7037150"/>
                  <a:ext cx="25975" cy="5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9" h="2137" extrusionOk="0">
                      <a:moveTo>
                        <a:pt x="514" y="218"/>
                      </a:moveTo>
                      <a:cubicBezTo>
                        <a:pt x="568" y="218"/>
                        <a:pt x="622" y="236"/>
                        <a:pt x="667" y="273"/>
                      </a:cubicBezTo>
                      <a:cubicBezTo>
                        <a:pt x="701" y="312"/>
                        <a:pt x="724" y="362"/>
                        <a:pt x="732" y="417"/>
                      </a:cubicBezTo>
                      <a:cubicBezTo>
                        <a:pt x="747" y="482"/>
                        <a:pt x="751" y="548"/>
                        <a:pt x="751" y="614"/>
                      </a:cubicBezTo>
                      <a:lnTo>
                        <a:pt x="751" y="1520"/>
                      </a:lnTo>
                      <a:cubicBezTo>
                        <a:pt x="751" y="1582"/>
                        <a:pt x="744" y="1643"/>
                        <a:pt x="732" y="1706"/>
                      </a:cubicBezTo>
                      <a:cubicBezTo>
                        <a:pt x="724" y="1756"/>
                        <a:pt x="697" y="1806"/>
                        <a:pt x="662" y="1849"/>
                      </a:cubicBezTo>
                      <a:cubicBezTo>
                        <a:pt x="624" y="1888"/>
                        <a:pt x="569" y="1907"/>
                        <a:pt x="515" y="1907"/>
                      </a:cubicBezTo>
                      <a:cubicBezTo>
                        <a:pt x="461" y="1907"/>
                        <a:pt x="406" y="1888"/>
                        <a:pt x="368" y="1849"/>
                      </a:cubicBezTo>
                      <a:cubicBezTo>
                        <a:pt x="329" y="1806"/>
                        <a:pt x="302" y="1760"/>
                        <a:pt x="295" y="1706"/>
                      </a:cubicBezTo>
                      <a:cubicBezTo>
                        <a:pt x="279" y="1643"/>
                        <a:pt x="275" y="1582"/>
                        <a:pt x="275" y="1520"/>
                      </a:cubicBezTo>
                      <a:lnTo>
                        <a:pt x="275" y="614"/>
                      </a:lnTo>
                      <a:cubicBezTo>
                        <a:pt x="275" y="548"/>
                        <a:pt x="279" y="482"/>
                        <a:pt x="290" y="417"/>
                      </a:cubicBezTo>
                      <a:cubicBezTo>
                        <a:pt x="302" y="362"/>
                        <a:pt x="326" y="312"/>
                        <a:pt x="365" y="273"/>
                      </a:cubicBezTo>
                      <a:cubicBezTo>
                        <a:pt x="407" y="236"/>
                        <a:pt x="460" y="218"/>
                        <a:pt x="514" y="218"/>
                      </a:cubicBezTo>
                      <a:close/>
                      <a:moveTo>
                        <a:pt x="517" y="1"/>
                      </a:moveTo>
                      <a:cubicBezTo>
                        <a:pt x="416" y="1"/>
                        <a:pt x="316" y="26"/>
                        <a:pt x="225" y="76"/>
                      </a:cubicBezTo>
                      <a:cubicBezTo>
                        <a:pt x="147" y="130"/>
                        <a:pt x="90" y="203"/>
                        <a:pt x="54" y="293"/>
                      </a:cubicBezTo>
                      <a:cubicBezTo>
                        <a:pt x="16" y="394"/>
                        <a:pt x="0" y="505"/>
                        <a:pt x="0" y="614"/>
                      </a:cubicBezTo>
                      <a:lnTo>
                        <a:pt x="0" y="1516"/>
                      </a:lnTo>
                      <a:cubicBezTo>
                        <a:pt x="0" y="1625"/>
                        <a:pt x="16" y="1733"/>
                        <a:pt x="54" y="1834"/>
                      </a:cubicBezTo>
                      <a:cubicBezTo>
                        <a:pt x="90" y="1922"/>
                        <a:pt x="147" y="2000"/>
                        <a:pt x="229" y="2054"/>
                      </a:cubicBezTo>
                      <a:cubicBezTo>
                        <a:pt x="309" y="2105"/>
                        <a:pt x="407" y="2136"/>
                        <a:pt x="503" y="2136"/>
                      </a:cubicBezTo>
                      <a:cubicBezTo>
                        <a:pt x="508" y="2136"/>
                        <a:pt x="513" y="2136"/>
                        <a:pt x="519" y="2136"/>
                      </a:cubicBezTo>
                      <a:cubicBezTo>
                        <a:pt x="525" y="2136"/>
                        <a:pt x="532" y="2136"/>
                        <a:pt x="538" y="2136"/>
                      </a:cubicBezTo>
                      <a:cubicBezTo>
                        <a:pt x="636" y="2136"/>
                        <a:pt x="730" y="2109"/>
                        <a:pt x="813" y="2054"/>
                      </a:cubicBezTo>
                      <a:cubicBezTo>
                        <a:pt x="890" y="2000"/>
                        <a:pt x="949" y="1927"/>
                        <a:pt x="983" y="1838"/>
                      </a:cubicBezTo>
                      <a:cubicBezTo>
                        <a:pt x="1019" y="1733"/>
                        <a:pt x="1038" y="1625"/>
                        <a:pt x="1038" y="1516"/>
                      </a:cubicBezTo>
                      <a:lnTo>
                        <a:pt x="1038" y="614"/>
                      </a:lnTo>
                      <a:cubicBezTo>
                        <a:pt x="1038" y="505"/>
                        <a:pt x="1022" y="394"/>
                        <a:pt x="983" y="293"/>
                      </a:cubicBezTo>
                      <a:cubicBezTo>
                        <a:pt x="949" y="203"/>
                        <a:pt x="887" y="130"/>
                        <a:pt x="810" y="76"/>
                      </a:cubicBezTo>
                      <a:cubicBezTo>
                        <a:pt x="719" y="26"/>
                        <a:pt x="618" y="1"/>
                        <a:pt x="51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4" name="Google Shape;1694;p49"/>
                <p:cNvSpPr/>
                <p:nvPr/>
              </p:nvSpPr>
              <p:spPr>
                <a:xfrm>
                  <a:off x="3483275" y="6963975"/>
                  <a:ext cx="25975" cy="53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9" h="2133" extrusionOk="0">
                      <a:moveTo>
                        <a:pt x="532" y="215"/>
                      </a:moveTo>
                      <a:cubicBezTo>
                        <a:pt x="583" y="215"/>
                        <a:pt x="635" y="235"/>
                        <a:pt x="670" y="270"/>
                      </a:cubicBezTo>
                      <a:cubicBezTo>
                        <a:pt x="705" y="312"/>
                        <a:pt x="728" y="359"/>
                        <a:pt x="740" y="413"/>
                      </a:cubicBezTo>
                      <a:cubicBezTo>
                        <a:pt x="751" y="479"/>
                        <a:pt x="760" y="545"/>
                        <a:pt x="755" y="611"/>
                      </a:cubicBezTo>
                      <a:lnTo>
                        <a:pt x="755" y="1516"/>
                      </a:lnTo>
                      <a:cubicBezTo>
                        <a:pt x="760" y="1579"/>
                        <a:pt x="751" y="1640"/>
                        <a:pt x="736" y="1702"/>
                      </a:cubicBezTo>
                      <a:cubicBezTo>
                        <a:pt x="724" y="1756"/>
                        <a:pt x="701" y="1806"/>
                        <a:pt x="667" y="1849"/>
                      </a:cubicBezTo>
                      <a:cubicBezTo>
                        <a:pt x="631" y="1885"/>
                        <a:pt x="582" y="1904"/>
                        <a:pt x="532" y="1904"/>
                      </a:cubicBezTo>
                      <a:cubicBezTo>
                        <a:pt x="528" y="1904"/>
                        <a:pt x="523" y="1904"/>
                        <a:pt x="519" y="1904"/>
                      </a:cubicBezTo>
                      <a:cubicBezTo>
                        <a:pt x="515" y="1904"/>
                        <a:pt x="510" y="1904"/>
                        <a:pt x="506" y="1904"/>
                      </a:cubicBezTo>
                      <a:cubicBezTo>
                        <a:pt x="456" y="1904"/>
                        <a:pt x="408" y="1885"/>
                        <a:pt x="368" y="1849"/>
                      </a:cubicBezTo>
                      <a:cubicBezTo>
                        <a:pt x="333" y="1806"/>
                        <a:pt x="310" y="1756"/>
                        <a:pt x="299" y="1702"/>
                      </a:cubicBezTo>
                      <a:cubicBezTo>
                        <a:pt x="283" y="1640"/>
                        <a:pt x="279" y="1579"/>
                        <a:pt x="279" y="1516"/>
                      </a:cubicBezTo>
                      <a:lnTo>
                        <a:pt x="279" y="611"/>
                      </a:lnTo>
                      <a:cubicBezTo>
                        <a:pt x="279" y="545"/>
                        <a:pt x="283" y="479"/>
                        <a:pt x="295" y="413"/>
                      </a:cubicBezTo>
                      <a:cubicBezTo>
                        <a:pt x="306" y="359"/>
                        <a:pt x="329" y="312"/>
                        <a:pt x="365" y="270"/>
                      </a:cubicBezTo>
                      <a:cubicBezTo>
                        <a:pt x="403" y="235"/>
                        <a:pt x="453" y="215"/>
                        <a:pt x="505" y="215"/>
                      </a:cubicBezTo>
                      <a:cubicBezTo>
                        <a:pt x="510" y="215"/>
                        <a:pt x="514" y="215"/>
                        <a:pt x="519" y="216"/>
                      </a:cubicBezTo>
                      <a:cubicBezTo>
                        <a:pt x="523" y="215"/>
                        <a:pt x="528" y="215"/>
                        <a:pt x="532" y="215"/>
                      </a:cubicBezTo>
                      <a:close/>
                      <a:moveTo>
                        <a:pt x="521" y="0"/>
                      </a:moveTo>
                      <a:cubicBezTo>
                        <a:pt x="421" y="0"/>
                        <a:pt x="320" y="24"/>
                        <a:pt x="229" y="73"/>
                      </a:cubicBezTo>
                      <a:cubicBezTo>
                        <a:pt x="151" y="127"/>
                        <a:pt x="90" y="204"/>
                        <a:pt x="58" y="289"/>
                      </a:cubicBezTo>
                      <a:cubicBezTo>
                        <a:pt x="20" y="394"/>
                        <a:pt x="1" y="502"/>
                        <a:pt x="4" y="611"/>
                      </a:cubicBezTo>
                      <a:lnTo>
                        <a:pt x="4" y="1513"/>
                      </a:lnTo>
                      <a:cubicBezTo>
                        <a:pt x="1" y="1621"/>
                        <a:pt x="20" y="1729"/>
                        <a:pt x="58" y="1834"/>
                      </a:cubicBezTo>
                      <a:cubicBezTo>
                        <a:pt x="93" y="1919"/>
                        <a:pt x="151" y="1997"/>
                        <a:pt x="229" y="2051"/>
                      </a:cubicBezTo>
                      <a:cubicBezTo>
                        <a:pt x="312" y="2104"/>
                        <a:pt x="404" y="2132"/>
                        <a:pt x="500" y="2132"/>
                      </a:cubicBezTo>
                      <a:cubicBezTo>
                        <a:pt x="508" y="2132"/>
                        <a:pt x="515" y="2132"/>
                        <a:pt x="523" y="2132"/>
                      </a:cubicBezTo>
                      <a:cubicBezTo>
                        <a:pt x="530" y="2132"/>
                        <a:pt x="538" y="2132"/>
                        <a:pt x="545" y="2132"/>
                      </a:cubicBezTo>
                      <a:cubicBezTo>
                        <a:pt x="642" y="2132"/>
                        <a:pt x="734" y="2104"/>
                        <a:pt x="814" y="2054"/>
                      </a:cubicBezTo>
                      <a:cubicBezTo>
                        <a:pt x="891" y="1997"/>
                        <a:pt x="949" y="1923"/>
                        <a:pt x="980" y="1834"/>
                      </a:cubicBezTo>
                      <a:cubicBezTo>
                        <a:pt x="1019" y="1733"/>
                        <a:pt x="1038" y="1625"/>
                        <a:pt x="1038" y="1513"/>
                      </a:cubicBezTo>
                      <a:lnTo>
                        <a:pt x="1038" y="611"/>
                      </a:lnTo>
                      <a:cubicBezTo>
                        <a:pt x="1038" y="502"/>
                        <a:pt x="1019" y="394"/>
                        <a:pt x="980" y="289"/>
                      </a:cubicBezTo>
                      <a:cubicBezTo>
                        <a:pt x="949" y="204"/>
                        <a:pt x="891" y="127"/>
                        <a:pt x="814" y="73"/>
                      </a:cubicBezTo>
                      <a:cubicBezTo>
                        <a:pt x="722" y="24"/>
                        <a:pt x="622" y="0"/>
                        <a:pt x="52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5" name="Google Shape;1695;p49"/>
                <p:cNvSpPr/>
                <p:nvPr/>
              </p:nvSpPr>
              <p:spPr>
                <a:xfrm>
                  <a:off x="3339750" y="7109550"/>
                  <a:ext cx="26075" cy="5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3" h="2136" extrusionOk="0">
                      <a:moveTo>
                        <a:pt x="518" y="224"/>
                      </a:moveTo>
                      <a:cubicBezTo>
                        <a:pt x="572" y="224"/>
                        <a:pt x="626" y="242"/>
                        <a:pt x="671" y="277"/>
                      </a:cubicBezTo>
                      <a:cubicBezTo>
                        <a:pt x="705" y="319"/>
                        <a:pt x="728" y="370"/>
                        <a:pt x="736" y="420"/>
                      </a:cubicBezTo>
                      <a:cubicBezTo>
                        <a:pt x="751" y="486"/>
                        <a:pt x="755" y="552"/>
                        <a:pt x="755" y="618"/>
                      </a:cubicBezTo>
                      <a:lnTo>
                        <a:pt x="755" y="1516"/>
                      </a:lnTo>
                      <a:cubicBezTo>
                        <a:pt x="755" y="1577"/>
                        <a:pt x="748" y="1643"/>
                        <a:pt x="736" y="1702"/>
                      </a:cubicBezTo>
                      <a:cubicBezTo>
                        <a:pt x="728" y="1756"/>
                        <a:pt x="701" y="1806"/>
                        <a:pt x="666" y="1849"/>
                      </a:cubicBezTo>
                      <a:cubicBezTo>
                        <a:pt x="628" y="1888"/>
                        <a:pt x="573" y="1906"/>
                        <a:pt x="519" y="1906"/>
                      </a:cubicBezTo>
                      <a:cubicBezTo>
                        <a:pt x="465" y="1906"/>
                        <a:pt x="410" y="1888"/>
                        <a:pt x="372" y="1849"/>
                      </a:cubicBezTo>
                      <a:cubicBezTo>
                        <a:pt x="333" y="1806"/>
                        <a:pt x="306" y="1756"/>
                        <a:pt x="299" y="1702"/>
                      </a:cubicBezTo>
                      <a:cubicBezTo>
                        <a:pt x="283" y="1643"/>
                        <a:pt x="279" y="1577"/>
                        <a:pt x="279" y="1516"/>
                      </a:cubicBezTo>
                      <a:lnTo>
                        <a:pt x="279" y="618"/>
                      </a:lnTo>
                      <a:cubicBezTo>
                        <a:pt x="279" y="552"/>
                        <a:pt x="283" y="486"/>
                        <a:pt x="294" y="420"/>
                      </a:cubicBezTo>
                      <a:cubicBezTo>
                        <a:pt x="306" y="370"/>
                        <a:pt x="330" y="319"/>
                        <a:pt x="369" y="277"/>
                      </a:cubicBezTo>
                      <a:cubicBezTo>
                        <a:pt x="411" y="242"/>
                        <a:pt x="464" y="224"/>
                        <a:pt x="518" y="224"/>
                      </a:cubicBezTo>
                      <a:close/>
                      <a:moveTo>
                        <a:pt x="521" y="0"/>
                      </a:moveTo>
                      <a:cubicBezTo>
                        <a:pt x="420" y="0"/>
                        <a:pt x="320" y="25"/>
                        <a:pt x="229" y="76"/>
                      </a:cubicBezTo>
                      <a:cubicBezTo>
                        <a:pt x="151" y="126"/>
                        <a:pt x="94" y="203"/>
                        <a:pt x="58" y="293"/>
                      </a:cubicBezTo>
                      <a:cubicBezTo>
                        <a:pt x="20" y="393"/>
                        <a:pt x="1" y="505"/>
                        <a:pt x="4" y="618"/>
                      </a:cubicBezTo>
                      <a:lnTo>
                        <a:pt x="4" y="1520"/>
                      </a:lnTo>
                      <a:cubicBezTo>
                        <a:pt x="1" y="1628"/>
                        <a:pt x="20" y="1736"/>
                        <a:pt x="58" y="1837"/>
                      </a:cubicBezTo>
                      <a:cubicBezTo>
                        <a:pt x="90" y="1926"/>
                        <a:pt x="151" y="2004"/>
                        <a:pt x="229" y="2058"/>
                      </a:cubicBezTo>
                      <a:cubicBezTo>
                        <a:pt x="312" y="2108"/>
                        <a:pt x="406" y="2135"/>
                        <a:pt x="504" y="2135"/>
                      </a:cubicBezTo>
                      <a:cubicBezTo>
                        <a:pt x="510" y="2135"/>
                        <a:pt x="516" y="2135"/>
                        <a:pt x="523" y="2135"/>
                      </a:cubicBezTo>
                      <a:cubicBezTo>
                        <a:pt x="529" y="2135"/>
                        <a:pt x="536" y="2135"/>
                        <a:pt x="542" y="2135"/>
                      </a:cubicBezTo>
                      <a:cubicBezTo>
                        <a:pt x="640" y="2135"/>
                        <a:pt x="733" y="2108"/>
                        <a:pt x="814" y="2058"/>
                      </a:cubicBezTo>
                      <a:cubicBezTo>
                        <a:pt x="891" y="2004"/>
                        <a:pt x="949" y="1926"/>
                        <a:pt x="984" y="1841"/>
                      </a:cubicBezTo>
                      <a:cubicBezTo>
                        <a:pt x="1023" y="1736"/>
                        <a:pt x="1042" y="1628"/>
                        <a:pt x="1038" y="1520"/>
                      </a:cubicBezTo>
                      <a:lnTo>
                        <a:pt x="1038" y="618"/>
                      </a:lnTo>
                      <a:cubicBezTo>
                        <a:pt x="1042" y="505"/>
                        <a:pt x="1023" y="397"/>
                        <a:pt x="984" y="296"/>
                      </a:cubicBezTo>
                      <a:cubicBezTo>
                        <a:pt x="953" y="207"/>
                        <a:pt x="891" y="130"/>
                        <a:pt x="814" y="76"/>
                      </a:cubicBezTo>
                      <a:cubicBezTo>
                        <a:pt x="723" y="25"/>
                        <a:pt x="622" y="0"/>
                        <a:pt x="52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6" name="Google Shape;1696;p49"/>
                <p:cNvSpPr/>
                <p:nvPr/>
              </p:nvSpPr>
              <p:spPr>
                <a:xfrm>
                  <a:off x="3526525" y="6817900"/>
                  <a:ext cx="16100" cy="52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4" h="2103" extrusionOk="0">
                      <a:moveTo>
                        <a:pt x="434" y="0"/>
                      </a:moveTo>
                      <a:cubicBezTo>
                        <a:pt x="407" y="35"/>
                        <a:pt x="377" y="66"/>
                        <a:pt x="338" y="89"/>
                      </a:cubicBezTo>
                      <a:cubicBezTo>
                        <a:pt x="302" y="116"/>
                        <a:pt x="264" y="139"/>
                        <a:pt x="222" y="155"/>
                      </a:cubicBezTo>
                      <a:cubicBezTo>
                        <a:pt x="183" y="175"/>
                        <a:pt x="140" y="186"/>
                        <a:pt x="102" y="202"/>
                      </a:cubicBezTo>
                      <a:cubicBezTo>
                        <a:pt x="70" y="209"/>
                        <a:pt x="36" y="221"/>
                        <a:pt x="1" y="229"/>
                      </a:cubicBezTo>
                      <a:lnTo>
                        <a:pt x="1" y="438"/>
                      </a:lnTo>
                      <a:lnTo>
                        <a:pt x="59" y="438"/>
                      </a:lnTo>
                      <a:lnTo>
                        <a:pt x="183" y="414"/>
                      </a:lnTo>
                      <a:lnTo>
                        <a:pt x="307" y="388"/>
                      </a:lnTo>
                      <a:lnTo>
                        <a:pt x="365" y="372"/>
                      </a:lnTo>
                      <a:lnTo>
                        <a:pt x="365" y="2103"/>
                      </a:lnTo>
                      <a:lnTo>
                        <a:pt x="643" y="2094"/>
                      </a:lnTo>
                      <a:lnTo>
                        <a:pt x="64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7" name="Google Shape;1697;p49"/>
                <p:cNvSpPr/>
                <p:nvPr/>
              </p:nvSpPr>
              <p:spPr>
                <a:xfrm>
                  <a:off x="3515600" y="6671025"/>
                  <a:ext cx="25950" cy="5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8" h="2136" extrusionOk="0">
                      <a:moveTo>
                        <a:pt x="535" y="219"/>
                      </a:moveTo>
                      <a:cubicBezTo>
                        <a:pt x="584" y="219"/>
                        <a:pt x="635" y="238"/>
                        <a:pt x="670" y="274"/>
                      </a:cubicBezTo>
                      <a:cubicBezTo>
                        <a:pt x="705" y="316"/>
                        <a:pt x="728" y="363"/>
                        <a:pt x="739" y="417"/>
                      </a:cubicBezTo>
                      <a:cubicBezTo>
                        <a:pt x="752" y="483"/>
                        <a:pt x="759" y="549"/>
                        <a:pt x="755" y="610"/>
                      </a:cubicBezTo>
                      <a:lnTo>
                        <a:pt x="755" y="1520"/>
                      </a:lnTo>
                      <a:cubicBezTo>
                        <a:pt x="755" y="1582"/>
                        <a:pt x="752" y="1644"/>
                        <a:pt x="736" y="1706"/>
                      </a:cubicBezTo>
                      <a:cubicBezTo>
                        <a:pt x="728" y="1756"/>
                        <a:pt x="701" y="1807"/>
                        <a:pt x="666" y="1849"/>
                      </a:cubicBezTo>
                      <a:cubicBezTo>
                        <a:pt x="633" y="1883"/>
                        <a:pt x="587" y="1905"/>
                        <a:pt x="540" y="1905"/>
                      </a:cubicBezTo>
                      <a:cubicBezTo>
                        <a:pt x="533" y="1905"/>
                        <a:pt x="526" y="1904"/>
                        <a:pt x="519" y="1903"/>
                      </a:cubicBezTo>
                      <a:cubicBezTo>
                        <a:pt x="515" y="1903"/>
                        <a:pt x="511" y="1904"/>
                        <a:pt x="506" y="1904"/>
                      </a:cubicBezTo>
                      <a:cubicBezTo>
                        <a:pt x="457" y="1904"/>
                        <a:pt x="407" y="1884"/>
                        <a:pt x="368" y="1849"/>
                      </a:cubicBezTo>
                      <a:cubicBezTo>
                        <a:pt x="333" y="1807"/>
                        <a:pt x="310" y="1756"/>
                        <a:pt x="298" y="1706"/>
                      </a:cubicBezTo>
                      <a:cubicBezTo>
                        <a:pt x="287" y="1644"/>
                        <a:pt x="280" y="1582"/>
                        <a:pt x="280" y="1520"/>
                      </a:cubicBezTo>
                      <a:lnTo>
                        <a:pt x="280" y="610"/>
                      </a:lnTo>
                      <a:cubicBezTo>
                        <a:pt x="275" y="549"/>
                        <a:pt x="283" y="483"/>
                        <a:pt x="298" y="417"/>
                      </a:cubicBezTo>
                      <a:cubicBezTo>
                        <a:pt x="307" y="363"/>
                        <a:pt x="330" y="316"/>
                        <a:pt x="364" y="274"/>
                      </a:cubicBezTo>
                      <a:cubicBezTo>
                        <a:pt x="403" y="238"/>
                        <a:pt x="450" y="219"/>
                        <a:pt x="502" y="219"/>
                      </a:cubicBezTo>
                      <a:cubicBezTo>
                        <a:pt x="508" y="219"/>
                        <a:pt x="514" y="219"/>
                        <a:pt x="519" y="220"/>
                      </a:cubicBezTo>
                      <a:cubicBezTo>
                        <a:pt x="525" y="219"/>
                        <a:pt x="530" y="219"/>
                        <a:pt x="535" y="219"/>
                      </a:cubicBezTo>
                      <a:close/>
                      <a:moveTo>
                        <a:pt x="521" y="0"/>
                      </a:moveTo>
                      <a:cubicBezTo>
                        <a:pt x="420" y="0"/>
                        <a:pt x="320" y="25"/>
                        <a:pt x="228" y="76"/>
                      </a:cubicBezTo>
                      <a:cubicBezTo>
                        <a:pt x="151" y="130"/>
                        <a:pt x="89" y="204"/>
                        <a:pt x="58" y="293"/>
                      </a:cubicBezTo>
                      <a:cubicBezTo>
                        <a:pt x="19" y="393"/>
                        <a:pt x="1" y="506"/>
                        <a:pt x="5" y="615"/>
                      </a:cubicBezTo>
                      <a:lnTo>
                        <a:pt x="5" y="1516"/>
                      </a:lnTo>
                      <a:cubicBezTo>
                        <a:pt x="1" y="1624"/>
                        <a:pt x="19" y="1733"/>
                        <a:pt x="58" y="1834"/>
                      </a:cubicBezTo>
                      <a:cubicBezTo>
                        <a:pt x="94" y="1923"/>
                        <a:pt x="148" y="2000"/>
                        <a:pt x="225" y="2055"/>
                      </a:cubicBezTo>
                      <a:cubicBezTo>
                        <a:pt x="309" y="2106"/>
                        <a:pt x="403" y="2136"/>
                        <a:pt x="502" y="2136"/>
                      </a:cubicBezTo>
                      <a:cubicBezTo>
                        <a:pt x="508" y="2136"/>
                        <a:pt x="514" y="2136"/>
                        <a:pt x="519" y="2135"/>
                      </a:cubicBezTo>
                      <a:cubicBezTo>
                        <a:pt x="620" y="2135"/>
                        <a:pt x="725" y="2109"/>
                        <a:pt x="809" y="2055"/>
                      </a:cubicBezTo>
                      <a:cubicBezTo>
                        <a:pt x="887" y="2000"/>
                        <a:pt x="945" y="1926"/>
                        <a:pt x="980" y="1837"/>
                      </a:cubicBezTo>
                      <a:cubicBezTo>
                        <a:pt x="1018" y="1733"/>
                        <a:pt x="1038" y="1624"/>
                        <a:pt x="1038" y="1516"/>
                      </a:cubicBezTo>
                      <a:lnTo>
                        <a:pt x="1038" y="615"/>
                      </a:lnTo>
                      <a:cubicBezTo>
                        <a:pt x="1038" y="506"/>
                        <a:pt x="1018" y="393"/>
                        <a:pt x="980" y="293"/>
                      </a:cubicBezTo>
                      <a:cubicBezTo>
                        <a:pt x="949" y="204"/>
                        <a:pt x="891" y="130"/>
                        <a:pt x="814" y="76"/>
                      </a:cubicBezTo>
                      <a:cubicBezTo>
                        <a:pt x="723" y="25"/>
                        <a:pt x="622" y="0"/>
                        <a:pt x="52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8" name="Google Shape;1698;p49"/>
                <p:cNvSpPr/>
                <p:nvPr/>
              </p:nvSpPr>
              <p:spPr>
                <a:xfrm>
                  <a:off x="3467600" y="6817900"/>
                  <a:ext cx="16100" cy="52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4" h="2103" extrusionOk="0">
                      <a:moveTo>
                        <a:pt x="430" y="0"/>
                      </a:moveTo>
                      <a:cubicBezTo>
                        <a:pt x="403" y="35"/>
                        <a:pt x="372" y="66"/>
                        <a:pt x="337" y="89"/>
                      </a:cubicBezTo>
                      <a:cubicBezTo>
                        <a:pt x="302" y="116"/>
                        <a:pt x="263" y="136"/>
                        <a:pt x="221" y="155"/>
                      </a:cubicBezTo>
                      <a:cubicBezTo>
                        <a:pt x="183" y="175"/>
                        <a:pt x="140" y="186"/>
                        <a:pt x="101" y="202"/>
                      </a:cubicBezTo>
                      <a:lnTo>
                        <a:pt x="0" y="229"/>
                      </a:lnTo>
                      <a:lnTo>
                        <a:pt x="0" y="438"/>
                      </a:lnTo>
                      <a:lnTo>
                        <a:pt x="54" y="438"/>
                      </a:lnTo>
                      <a:lnTo>
                        <a:pt x="183" y="414"/>
                      </a:lnTo>
                      <a:lnTo>
                        <a:pt x="306" y="388"/>
                      </a:lnTo>
                      <a:lnTo>
                        <a:pt x="365" y="372"/>
                      </a:lnTo>
                      <a:lnTo>
                        <a:pt x="365" y="2103"/>
                      </a:lnTo>
                      <a:lnTo>
                        <a:pt x="643" y="2094"/>
                      </a:lnTo>
                      <a:lnTo>
                        <a:pt x="64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9" name="Google Shape;1699;p49"/>
                <p:cNvSpPr/>
                <p:nvPr/>
              </p:nvSpPr>
              <p:spPr>
                <a:xfrm>
                  <a:off x="3324075" y="6963925"/>
                  <a:ext cx="25950" cy="53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8" h="2131" extrusionOk="0">
                      <a:moveTo>
                        <a:pt x="519" y="219"/>
                      </a:moveTo>
                      <a:cubicBezTo>
                        <a:pt x="572" y="219"/>
                        <a:pt x="626" y="237"/>
                        <a:pt x="670" y="272"/>
                      </a:cubicBezTo>
                      <a:cubicBezTo>
                        <a:pt x="708" y="314"/>
                        <a:pt x="732" y="361"/>
                        <a:pt x="740" y="415"/>
                      </a:cubicBezTo>
                      <a:cubicBezTo>
                        <a:pt x="751" y="481"/>
                        <a:pt x="759" y="547"/>
                        <a:pt x="759" y="613"/>
                      </a:cubicBezTo>
                      <a:lnTo>
                        <a:pt x="759" y="1518"/>
                      </a:lnTo>
                      <a:cubicBezTo>
                        <a:pt x="759" y="1581"/>
                        <a:pt x="751" y="1642"/>
                        <a:pt x="735" y="1704"/>
                      </a:cubicBezTo>
                      <a:cubicBezTo>
                        <a:pt x="728" y="1758"/>
                        <a:pt x="705" y="1808"/>
                        <a:pt x="670" y="1851"/>
                      </a:cubicBezTo>
                      <a:cubicBezTo>
                        <a:pt x="635" y="1887"/>
                        <a:pt x="586" y="1906"/>
                        <a:pt x="533" y="1906"/>
                      </a:cubicBezTo>
                      <a:cubicBezTo>
                        <a:pt x="528" y="1906"/>
                        <a:pt x="524" y="1906"/>
                        <a:pt x="519" y="1906"/>
                      </a:cubicBezTo>
                      <a:cubicBezTo>
                        <a:pt x="515" y="1906"/>
                        <a:pt x="510" y="1906"/>
                        <a:pt x="506" y="1906"/>
                      </a:cubicBezTo>
                      <a:cubicBezTo>
                        <a:pt x="456" y="1906"/>
                        <a:pt x="407" y="1887"/>
                        <a:pt x="372" y="1851"/>
                      </a:cubicBezTo>
                      <a:cubicBezTo>
                        <a:pt x="333" y="1808"/>
                        <a:pt x="310" y="1758"/>
                        <a:pt x="299" y="1704"/>
                      </a:cubicBezTo>
                      <a:cubicBezTo>
                        <a:pt x="287" y="1642"/>
                        <a:pt x="279" y="1581"/>
                        <a:pt x="279" y="1518"/>
                      </a:cubicBezTo>
                      <a:lnTo>
                        <a:pt x="279" y="613"/>
                      </a:lnTo>
                      <a:cubicBezTo>
                        <a:pt x="279" y="547"/>
                        <a:pt x="287" y="481"/>
                        <a:pt x="299" y="415"/>
                      </a:cubicBezTo>
                      <a:cubicBezTo>
                        <a:pt x="306" y="361"/>
                        <a:pt x="333" y="311"/>
                        <a:pt x="368" y="272"/>
                      </a:cubicBezTo>
                      <a:cubicBezTo>
                        <a:pt x="413" y="237"/>
                        <a:pt x="466" y="219"/>
                        <a:pt x="519" y="219"/>
                      </a:cubicBezTo>
                      <a:close/>
                      <a:moveTo>
                        <a:pt x="494" y="1"/>
                      </a:moveTo>
                      <a:cubicBezTo>
                        <a:pt x="401" y="1"/>
                        <a:pt x="306" y="24"/>
                        <a:pt x="224" y="75"/>
                      </a:cubicBezTo>
                      <a:cubicBezTo>
                        <a:pt x="147" y="129"/>
                        <a:pt x="90" y="206"/>
                        <a:pt x="54" y="291"/>
                      </a:cubicBezTo>
                      <a:cubicBezTo>
                        <a:pt x="15" y="396"/>
                        <a:pt x="1" y="504"/>
                        <a:pt x="1" y="613"/>
                      </a:cubicBezTo>
                      <a:lnTo>
                        <a:pt x="1" y="1515"/>
                      </a:lnTo>
                      <a:cubicBezTo>
                        <a:pt x="1" y="1623"/>
                        <a:pt x="20" y="1731"/>
                        <a:pt x="54" y="1836"/>
                      </a:cubicBezTo>
                      <a:cubicBezTo>
                        <a:pt x="90" y="1921"/>
                        <a:pt x="147" y="1999"/>
                        <a:pt x="224" y="2053"/>
                      </a:cubicBezTo>
                      <a:cubicBezTo>
                        <a:pt x="315" y="2105"/>
                        <a:pt x="417" y="2131"/>
                        <a:pt x="519" y="2131"/>
                      </a:cubicBezTo>
                      <a:cubicBezTo>
                        <a:pt x="621" y="2131"/>
                        <a:pt x="722" y="2105"/>
                        <a:pt x="813" y="2053"/>
                      </a:cubicBezTo>
                      <a:cubicBezTo>
                        <a:pt x="891" y="1999"/>
                        <a:pt x="949" y="1925"/>
                        <a:pt x="984" y="1836"/>
                      </a:cubicBezTo>
                      <a:cubicBezTo>
                        <a:pt x="1023" y="1735"/>
                        <a:pt x="1037" y="1627"/>
                        <a:pt x="1037" y="1515"/>
                      </a:cubicBezTo>
                      <a:lnTo>
                        <a:pt x="1037" y="613"/>
                      </a:lnTo>
                      <a:cubicBezTo>
                        <a:pt x="1037" y="504"/>
                        <a:pt x="1023" y="396"/>
                        <a:pt x="984" y="291"/>
                      </a:cubicBezTo>
                      <a:cubicBezTo>
                        <a:pt x="949" y="206"/>
                        <a:pt x="891" y="129"/>
                        <a:pt x="813" y="75"/>
                      </a:cubicBezTo>
                      <a:cubicBezTo>
                        <a:pt x="732" y="24"/>
                        <a:pt x="641" y="1"/>
                        <a:pt x="545" y="1"/>
                      </a:cubicBezTo>
                      <a:cubicBezTo>
                        <a:pt x="536" y="1"/>
                        <a:pt x="528" y="1"/>
                        <a:pt x="519" y="1"/>
                      </a:cubicBezTo>
                      <a:cubicBezTo>
                        <a:pt x="511" y="1"/>
                        <a:pt x="502" y="1"/>
                        <a:pt x="49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0" name="Google Shape;1700;p49"/>
                <p:cNvSpPr/>
                <p:nvPr/>
              </p:nvSpPr>
              <p:spPr>
                <a:xfrm>
                  <a:off x="3494975" y="6817675"/>
                  <a:ext cx="25975" cy="5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9" h="2136" extrusionOk="0">
                      <a:moveTo>
                        <a:pt x="533" y="218"/>
                      </a:moveTo>
                      <a:cubicBezTo>
                        <a:pt x="583" y="218"/>
                        <a:pt x="635" y="237"/>
                        <a:pt x="671" y="272"/>
                      </a:cubicBezTo>
                      <a:cubicBezTo>
                        <a:pt x="705" y="315"/>
                        <a:pt x="733" y="365"/>
                        <a:pt x="740" y="420"/>
                      </a:cubicBezTo>
                      <a:cubicBezTo>
                        <a:pt x="752" y="481"/>
                        <a:pt x="760" y="547"/>
                        <a:pt x="756" y="613"/>
                      </a:cubicBezTo>
                      <a:lnTo>
                        <a:pt x="756" y="1519"/>
                      </a:lnTo>
                      <a:cubicBezTo>
                        <a:pt x="760" y="1581"/>
                        <a:pt x="752" y="1642"/>
                        <a:pt x="737" y="1705"/>
                      </a:cubicBezTo>
                      <a:cubicBezTo>
                        <a:pt x="728" y="1759"/>
                        <a:pt x="705" y="1810"/>
                        <a:pt x="667" y="1851"/>
                      </a:cubicBezTo>
                      <a:cubicBezTo>
                        <a:pt x="628" y="1891"/>
                        <a:pt x="574" y="1910"/>
                        <a:pt x="519" y="1910"/>
                      </a:cubicBezTo>
                      <a:cubicBezTo>
                        <a:pt x="465" y="1910"/>
                        <a:pt x="411" y="1891"/>
                        <a:pt x="372" y="1851"/>
                      </a:cubicBezTo>
                      <a:cubicBezTo>
                        <a:pt x="333" y="1810"/>
                        <a:pt x="310" y="1759"/>
                        <a:pt x="299" y="1705"/>
                      </a:cubicBezTo>
                      <a:cubicBezTo>
                        <a:pt x="287" y="1642"/>
                        <a:pt x="280" y="1581"/>
                        <a:pt x="280" y="1519"/>
                      </a:cubicBezTo>
                      <a:lnTo>
                        <a:pt x="280" y="613"/>
                      </a:lnTo>
                      <a:cubicBezTo>
                        <a:pt x="280" y="547"/>
                        <a:pt x="283" y="481"/>
                        <a:pt x="299" y="420"/>
                      </a:cubicBezTo>
                      <a:cubicBezTo>
                        <a:pt x="306" y="365"/>
                        <a:pt x="330" y="315"/>
                        <a:pt x="369" y="272"/>
                      </a:cubicBezTo>
                      <a:cubicBezTo>
                        <a:pt x="405" y="237"/>
                        <a:pt x="453" y="218"/>
                        <a:pt x="505" y="218"/>
                      </a:cubicBezTo>
                      <a:cubicBezTo>
                        <a:pt x="510" y="218"/>
                        <a:pt x="515" y="218"/>
                        <a:pt x="519" y="218"/>
                      </a:cubicBezTo>
                      <a:cubicBezTo>
                        <a:pt x="524" y="218"/>
                        <a:pt x="528" y="218"/>
                        <a:pt x="533" y="218"/>
                      </a:cubicBezTo>
                      <a:close/>
                      <a:moveTo>
                        <a:pt x="522" y="1"/>
                      </a:moveTo>
                      <a:cubicBezTo>
                        <a:pt x="421" y="1"/>
                        <a:pt x="320" y="27"/>
                        <a:pt x="229" y="79"/>
                      </a:cubicBezTo>
                      <a:cubicBezTo>
                        <a:pt x="152" y="133"/>
                        <a:pt x="90" y="207"/>
                        <a:pt x="59" y="295"/>
                      </a:cubicBezTo>
                      <a:cubicBezTo>
                        <a:pt x="20" y="397"/>
                        <a:pt x="1" y="504"/>
                        <a:pt x="5" y="617"/>
                      </a:cubicBezTo>
                      <a:lnTo>
                        <a:pt x="5" y="1519"/>
                      </a:lnTo>
                      <a:cubicBezTo>
                        <a:pt x="1" y="1628"/>
                        <a:pt x="20" y="1735"/>
                        <a:pt x="59" y="1837"/>
                      </a:cubicBezTo>
                      <a:cubicBezTo>
                        <a:pt x="94" y="1926"/>
                        <a:pt x="152" y="1999"/>
                        <a:pt x="229" y="2053"/>
                      </a:cubicBezTo>
                      <a:cubicBezTo>
                        <a:pt x="310" y="2108"/>
                        <a:pt x="403" y="2135"/>
                        <a:pt x="500" y="2135"/>
                      </a:cubicBezTo>
                      <a:cubicBezTo>
                        <a:pt x="507" y="2135"/>
                        <a:pt x="513" y="2135"/>
                        <a:pt x="519" y="2135"/>
                      </a:cubicBezTo>
                      <a:cubicBezTo>
                        <a:pt x="526" y="2135"/>
                        <a:pt x="532" y="2135"/>
                        <a:pt x="538" y="2135"/>
                      </a:cubicBezTo>
                      <a:cubicBezTo>
                        <a:pt x="636" y="2135"/>
                        <a:pt x="730" y="2108"/>
                        <a:pt x="814" y="2057"/>
                      </a:cubicBezTo>
                      <a:cubicBezTo>
                        <a:pt x="887" y="2003"/>
                        <a:pt x="949" y="1926"/>
                        <a:pt x="980" y="1837"/>
                      </a:cubicBezTo>
                      <a:cubicBezTo>
                        <a:pt x="1019" y="1735"/>
                        <a:pt x="1039" y="1628"/>
                        <a:pt x="1039" y="1519"/>
                      </a:cubicBezTo>
                      <a:lnTo>
                        <a:pt x="1039" y="617"/>
                      </a:lnTo>
                      <a:cubicBezTo>
                        <a:pt x="1039" y="504"/>
                        <a:pt x="1019" y="397"/>
                        <a:pt x="980" y="295"/>
                      </a:cubicBezTo>
                      <a:cubicBezTo>
                        <a:pt x="949" y="207"/>
                        <a:pt x="891" y="133"/>
                        <a:pt x="814" y="79"/>
                      </a:cubicBezTo>
                      <a:cubicBezTo>
                        <a:pt x="723" y="27"/>
                        <a:pt x="622" y="1"/>
                        <a:pt x="52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1" name="Google Shape;1701;p49"/>
                <p:cNvSpPr/>
                <p:nvPr/>
              </p:nvSpPr>
              <p:spPr>
                <a:xfrm>
                  <a:off x="3474375" y="6890725"/>
                  <a:ext cx="25950" cy="53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8" h="2133" extrusionOk="0">
                      <a:moveTo>
                        <a:pt x="533" y="219"/>
                      </a:moveTo>
                      <a:cubicBezTo>
                        <a:pt x="585" y="219"/>
                        <a:pt x="635" y="238"/>
                        <a:pt x="670" y="273"/>
                      </a:cubicBezTo>
                      <a:cubicBezTo>
                        <a:pt x="709" y="316"/>
                        <a:pt x="732" y="362"/>
                        <a:pt x="739" y="416"/>
                      </a:cubicBezTo>
                      <a:cubicBezTo>
                        <a:pt x="751" y="482"/>
                        <a:pt x="759" y="544"/>
                        <a:pt x="759" y="610"/>
                      </a:cubicBezTo>
                      <a:lnTo>
                        <a:pt x="759" y="1520"/>
                      </a:lnTo>
                      <a:cubicBezTo>
                        <a:pt x="759" y="1577"/>
                        <a:pt x="751" y="1640"/>
                        <a:pt x="736" y="1702"/>
                      </a:cubicBezTo>
                      <a:cubicBezTo>
                        <a:pt x="728" y="1756"/>
                        <a:pt x="705" y="1806"/>
                        <a:pt x="666" y="1849"/>
                      </a:cubicBezTo>
                      <a:cubicBezTo>
                        <a:pt x="633" y="1882"/>
                        <a:pt x="588" y="1904"/>
                        <a:pt x="541" y="1904"/>
                      </a:cubicBezTo>
                      <a:cubicBezTo>
                        <a:pt x="534" y="1904"/>
                        <a:pt x="527" y="1904"/>
                        <a:pt x="519" y="1903"/>
                      </a:cubicBezTo>
                      <a:cubicBezTo>
                        <a:pt x="514" y="1903"/>
                        <a:pt x="509" y="1903"/>
                        <a:pt x="503" y="1903"/>
                      </a:cubicBezTo>
                      <a:cubicBezTo>
                        <a:pt x="455" y="1903"/>
                        <a:pt x="407" y="1884"/>
                        <a:pt x="372" y="1849"/>
                      </a:cubicBezTo>
                      <a:cubicBezTo>
                        <a:pt x="333" y="1806"/>
                        <a:pt x="310" y="1756"/>
                        <a:pt x="298" y="1702"/>
                      </a:cubicBezTo>
                      <a:cubicBezTo>
                        <a:pt x="287" y="1640"/>
                        <a:pt x="279" y="1577"/>
                        <a:pt x="279" y="1520"/>
                      </a:cubicBezTo>
                      <a:lnTo>
                        <a:pt x="279" y="610"/>
                      </a:lnTo>
                      <a:cubicBezTo>
                        <a:pt x="279" y="544"/>
                        <a:pt x="283" y="482"/>
                        <a:pt x="298" y="416"/>
                      </a:cubicBezTo>
                      <a:cubicBezTo>
                        <a:pt x="306" y="362"/>
                        <a:pt x="330" y="316"/>
                        <a:pt x="368" y="273"/>
                      </a:cubicBezTo>
                      <a:cubicBezTo>
                        <a:pt x="404" y="238"/>
                        <a:pt x="452" y="219"/>
                        <a:pt x="505" y="219"/>
                      </a:cubicBezTo>
                      <a:cubicBezTo>
                        <a:pt x="510" y="219"/>
                        <a:pt x="514" y="219"/>
                        <a:pt x="519" y="219"/>
                      </a:cubicBezTo>
                      <a:cubicBezTo>
                        <a:pt x="524" y="219"/>
                        <a:pt x="528" y="219"/>
                        <a:pt x="533" y="219"/>
                      </a:cubicBezTo>
                      <a:close/>
                      <a:moveTo>
                        <a:pt x="521" y="0"/>
                      </a:moveTo>
                      <a:cubicBezTo>
                        <a:pt x="420" y="0"/>
                        <a:pt x="319" y="25"/>
                        <a:pt x="228" y="76"/>
                      </a:cubicBezTo>
                      <a:cubicBezTo>
                        <a:pt x="151" y="130"/>
                        <a:pt x="94" y="203"/>
                        <a:pt x="58" y="292"/>
                      </a:cubicBezTo>
                      <a:cubicBezTo>
                        <a:pt x="19" y="393"/>
                        <a:pt x="1" y="505"/>
                        <a:pt x="4" y="614"/>
                      </a:cubicBezTo>
                      <a:lnTo>
                        <a:pt x="4" y="1516"/>
                      </a:lnTo>
                      <a:cubicBezTo>
                        <a:pt x="1" y="1624"/>
                        <a:pt x="19" y="1733"/>
                        <a:pt x="58" y="1833"/>
                      </a:cubicBezTo>
                      <a:cubicBezTo>
                        <a:pt x="94" y="1922"/>
                        <a:pt x="151" y="1996"/>
                        <a:pt x="225" y="2054"/>
                      </a:cubicBezTo>
                      <a:cubicBezTo>
                        <a:pt x="316" y="2106"/>
                        <a:pt x="417" y="2132"/>
                        <a:pt x="519" y="2132"/>
                      </a:cubicBezTo>
                      <a:cubicBezTo>
                        <a:pt x="621" y="2132"/>
                        <a:pt x="723" y="2106"/>
                        <a:pt x="814" y="2054"/>
                      </a:cubicBezTo>
                      <a:cubicBezTo>
                        <a:pt x="887" y="2000"/>
                        <a:pt x="948" y="1922"/>
                        <a:pt x="980" y="1838"/>
                      </a:cubicBezTo>
                      <a:cubicBezTo>
                        <a:pt x="1018" y="1733"/>
                        <a:pt x="1038" y="1624"/>
                        <a:pt x="1038" y="1516"/>
                      </a:cubicBezTo>
                      <a:lnTo>
                        <a:pt x="1038" y="614"/>
                      </a:lnTo>
                      <a:cubicBezTo>
                        <a:pt x="1038" y="505"/>
                        <a:pt x="1023" y="393"/>
                        <a:pt x="984" y="292"/>
                      </a:cubicBezTo>
                      <a:cubicBezTo>
                        <a:pt x="948" y="203"/>
                        <a:pt x="891" y="130"/>
                        <a:pt x="814" y="76"/>
                      </a:cubicBezTo>
                      <a:cubicBezTo>
                        <a:pt x="723" y="25"/>
                        <a:pt x="622" y="0"/>
                        <a:pt x="52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2" name="Google Shape;1702;p49"/>
                <p:cNvSpPr/>
                <p:nvPr/>
              </p:nvSpPr>
              <p:spPr>
                <a:xfrm>
                  <a:off x="3465450" y="7037150"/>
                  <a:ext cx="26175" cy="53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7" h="2133" extrusionOk="0">
                      <a:moveTo>
                        <a:pt x="542" y="218"/>
                      </a:moveTo>
                      <a:cubicBezTo>
                        <a:pt x="591" y="218"/>
                        <a:pt x="637" y="240"/>
                        <a:pt x="671" y="273"/>
                      </a:cubicBezTo>
                      <a:cubicBezTo>
                        <a:pt x="710" y="312"/>
                        <a:pt x="733" y="362"/>
                        <a:pt x="740" y="417"/>
                      </a:cubicBezTo>
                      <a:cubicBezTo>
                        <a:pt x="753" y="482"/>
                        <a:pt x="760" y="548"/>
                        <a:pt x="760" y="614"/>
                      </a:cubicBezTo>
                      <a:lnTo>
                        <a:pt x="760" y="1520"/>
                      </a:lnTo>
                      <a:cubicBezTo>
                        <a:pt x="760" y="1582"/>
                        <a:pt x="753" y="1643"/>
                        <a:pt x="740" y="1706"/>
                      </a:cubicBezTo>
                      <a:cubicBezTo>
                        <a:pt x="729" y="1756"/>
                        <a:pt x="706" y="1806"/>
                        <a:pt x="667" y="1849"/>
                      </a:cubicBezTo>
                      <a:cubicBezTo>
                        <a:pt x="634" y="1885"/>
                        <a:pt x="582" y="1908"/>
                        <a:pt x="532" y="1908"/>
                      </a:cubicBezTo>
                      <a:cubicBezTo>
                        <a:pt x="528" y="1908"/>
                        <a:pt x="524" y="1908"/>
                        <a:pt x="520" y="1907"/>
                      </a:cubicBezTo>
                      <a:cubicBezTo>
                        <a:pt x="465" y="1907"/>
                        <a:pt x="412" y="1888"/>
                        <a:pt x="373" y="1849"/>
                      </a:cubicBezTo>
                      <a:cubicBezTo>
                        <a:pt x="334" y="1806"/>
                        <a:pt x="311" y="1756"/>
                        <a:pt x="299" y="1706"/>
                      </a:cubicBezTo>
                      <a:cubicBezTo>
                        <a:pt x="288" y="1643"/>
                        <a:pt x="280" y="1582"/>
                        <a:pt x="280" y="1520"/>
                      </a:cubicBezTo>
                      <a:lnTo>
                        <a:pt x="280" y="614"/>
                      </a:lnTo>
                      <a:cubicBezTo>
                        <a:pt x="280" y="548"/>
                        <a:pt x="283" y="482"/>
                        <a:pt x="299" y="417"/>
                      </a:cubicBezTo>
                      <a:cubicBezTo>
                        <a:pt x="307" y="362"/>
                        <a:pt x="334" y="312"/>
                        <a:pt x="369" y="273"/>
                      </a:cubicBezTo>
                      <a:cubicBezTo>
                        <a:pt x="405" y="238"/>
                        <a:pt x="456" y="219"/>
                        <a:pt x="507" y="219"/>
                      </a:cubicBezTo>
                      <a:cubicBezTo>
                        <a:pt x="511" y="219"/>
                        <a:pt x="516" y="219"/>
                        <a:pt x="520" y="219"/>
                      </a:cubicBezTo>
                      <a:cubicBezTo>
                        <a:pt x="528" y="218"/>
                        <a:pt x="535" y="218"/>
                        <a:pt x="542" y="218"/>
                      </a:cubicBezTo>
                      <a:close/>
                      <a:moveTo>
                        <a:pt x="522" y="1"/>
                      </a:moveTo>
                      <a:cubicBezTo>
                        <a:pt x="421" y="1"/>
                        <a:pt x="321" y="26"/>
                        <a:pt x="229" y="76"/>
                      </a:cubicBezTo>
                      <a:cubicBezTo>
                        <a:pt x="152" y="130"/>
                        <a:pt x="94" y="203"/>
                        <a:pt x="59" y="293"/>
                      </a:cubicBezTo>
                      <a:cubicBezTo>
                        <a:pt x="20" y="394"/>
                        <a:pt x="5" y="505"/>
                        <a:pt x="5" y="614"/>
                      </a:cubicBezTo>
                      <a:lnTo>
                        <a:pt x="5" y="1516"/>
                      </a:lnTo>
                      <a:cubicBezTo>
                        <a:pt x="1" y="1625"/>
                        <a:pt x="20" y="1733"/>
                        <a:pt x="63" y="1834"/>
                      </a:cubicBezTo>
                      <a:cubicBezTo>
                        <a:pt x="94" y="1922"/>
                        <a:pt x="152" y="2000"/>
                        <a:pt x="229" y="2054"/>
                      </a:cubicBezTo>
                      <a:cubicBezTo>
                        <a:pt x="321" y="2107"/>
                        <a:pt x="422" y="2133"/>
                        <a:pt x="524" y="2133"/>
                      </a:cubicBezTo>
                      <a:cubicBezTo>
                        <a:pt x="626" y="2133"/>
                        <a:pt x="727" y="2107"/>
                        <a:pt x="818" y="2054"/>
                      </a:cubicBezTo>
                      <a:cubicBezTo>
                        <a:pt x="896" y="2000"/>
                        <a:pt x="953" y="1922"/>
                        <a:pt x="985" y="1834"/>
                      </a:cubicBezTo>
                      <a:cubicBezTo>
                        <a:pt x="1023" y="1733"/>
                        <a:pt x="1042" y="1625"/>
                        <a:pt x="1042" y="1516"/>
                      </a:cubicBezTo>
                      <a:lnTo>
                        <a:pt x="1042" y="614"/>
                      </a:lnTo>
                      <a:cubicBezTo>
                        <a:pt x="1046" y="502"/>
                        <a:pt x="1027" y="394"/>
                        <a:pt x="989" y="289"/>
                      </a:cubicBezTo>
                      <a:cubicBezTo>
                        <a:pt x="953" y="203"/>
                        <a:pt x="896" y="126"/>
                        <a:pt x="814" y="76"/>
                      </a:cubicBezTo>
                      <a:cubicBezTo>
                        <a:pt x="723" y="26"/>
                        <a:pt x="622" y="1"/>
                        <a:pt x="52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3" name="Google Shape;1703;p49"/>
                <p:cNvSpPr/>
                <p:nvPr/>
              </p:nvSpPr>
              <p:spPr>
                <a:xfrm>
                  <a:off x="3554025" y="6817450"/>
                  <a:ext cx="25950" cy="53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8" h="2133" extrusionOk="0">
                      <a:moveTo>
                        <a:pt x="539" y="218"/>
                      </a:moveTo>
                      <a:cubicBezTo>
                        <a:pt x="588" y="218"/>
                        <a:pt x="634" y="240"/>
                        <a:pt x="670" y="274"/>
                      </a:cubicBezTo>
                      <a:cubicBezTo>
                        <a:pt x="705" y="316"/>
                        <a:pt x="728" y="363"/>
                        <a:pt x="735" y="417"/>
                      </a:cubicBezTo>
                      <a:cubicBezTo>
                        <a:pt x="751" y="483"/>
                        <a:pt x="755" y="549"/>
                        <a:pt x="755" y="615"/>
                      </a:cubicBezTo>
                      <a:lnTo>
                        <a:pt x="755" y="1520"/>
                      </a:lnTo>
                      <a:cubicBezTo>
                        <a:pt x="755" y="1582"/>
                        <a:pt x="748" y="1644"/>
                        <a:pt x="735" y="1706"/>
                      </a:cubicBezTo>
                      <a:cubicBezTo>
                        <a:pt x="724" y="1760"/>
                        <a:pt x="701" y="1810"/>
                        <a:pt x="666" y="1849"/>
                      </a:cubicBezTo>
                      <a:cubicBezTo>
                        <a:pt x="631" y="1888"/>
                        <a:pt x="583" y="1908"/>
                        <a:pt x="532" y="1908"/>
                      </a:cubicBezTo>
                      <a:cubicBezTo>
                        <a:pt x="526" y="1908"/>
                        <a:pt x="521" y="1907"/>
                        <a:pt x="515" y="1907"/>
                      </a:cubicBezTo>
                      <a:cubicBezTo>
                        <a:pt x="510" y="1907"/>
                        <a:pt x="505" y="1908"/>
                        <a:pt x="500" y="1908"/>
                      </a:cubicBezTo>
                      <a:cubicBezTo>
                        <a:pt x="451" y="1908"/>
                        <a:pt x="403" y="1888"/>
                        <a:pt x="368" y="1849"/>
                      </a:cubicBezTo>
                      <a:cubicBezTo>
                        <a:pt x="333" y="1810"/>
                        <a:pt x="306" y="1760"/>
                        <a:pt x="294" y="1706"/>
                      </a:cubicBezTo>
                      <a:cubicBezTo>
                        <a:pt x="283" y="1644"/>
                        <a:pt x="276" y="1582"/>
                        <a:pt x="276" y="1520"/>
                      </a:cubicBezTo>
                      <a:lnTo>
                        <a:pt x="276" y="615"/>
                      </a:lnTo>
                      <a:cubicBezTo>
                        <a:pt x="276" y="549"/>
                        <a:pt x="283" y="483"/>
                        <a:pt x="294" y="417"/>
                      </a:cubicBezTo>
                      <a:cubicBezTo>
                        <a:pt x="303" y="363"/>
                        <a:pt x="329" y="313"/>
                        <a:pt x="364" y="274"/>
                      </a:cubicBezTo>
                      <a:cubicBezTo>
                        <a:pt x="403" y="238"/>
                        <a:pt x="452" y="219"/>
                        <a:pt x="502" y="219"/>
                      </a:cubicBezTo>
                      <a:cubicBezTo>
                        <a:pt x="506" y="219"/>
                        <a:pt x="511" y="219"/>
                        <a:pt x="515" y="220"/>
                      </a:cubicBezTo>
                      <a:cubicBezTo>
                        <a:pt x="523" y="219"/>
                        <a:pt x="531" y="218"/>
                        <a:pt x="539" y="218"/>
                      </a:cubicBezTo>
                      <a:close/>
                      <a:moveTo>
                        <a:pt x="519" y="1"/>
                      </a:moveTo>
                      <a:cubicBezTo>
                        <a:pt x="417" y="1"/>
                        <a:pt x="316" y="26"/>
                        <a:pt x="224" y="77"/>
                      </a:cubicBezTo>
                      <a:cubicBezTo>
                        <a:pt x="147" y="131"/>
                        <a:pt x="90" y="208"/>
                        <a:pt x="54" y="293"/>
                      </a:cubicBezTo>
                      <a:cubicBezTo>
                        <a:pt x="20" y="397"/>
                        <a:pt x="1" y="506"/>
                        <a:pt x="1" y="615"/>
                      </a:cubicBezTo>
                      <a:lnTo>
                        <a:pt x="1" y="1517"/>
                      </a:lnTo>
                      <a:cubicBezTo>
                        <a:pt x="1" y="1625"/>
                        <a:pt x="20" y="1733"/>
                        <a:pt x="58" y="1834"/>
                      </a:cubicBezTo>
                      <a:cubicBezTo>
                        <a:pt x="93" y="1923"/>
                        <a:pt x="151" y="2000"/>
                        <a:pt x="229" y="2055"/>
                      </a:cubicBezTo>
                      <a:cubicBezTo>
                        <a:pt x="320" y="2107"/>
                        <a:pt x="420" y="2133"/>
                        <a:pt x="521" y="2133"/>
                      </a:cubicBezTo>
                      <a:cubicBezTo>
                        <a:pt x="622" y="2133"/>
                        <a:pt x="722" y="2107"/>
                        <a:pt x="814" y="2055"/>
                      </a:cubicBezTo>
                      <a:cubicBezTo>
                        <a:pt x="887" y="2000"/>
                        <a:pt x="945" y="1923"/>
                        <a:pt x="976" y="1837"/>
                      </a:cubicBezTo>
                      <a:cubicBezTo>
                        <a:pt x="1019" y="1737"/>
                        <a:pt x="1037" y="1625"/>
                        <a:pt x="1034" y="1517"/>
                      </a:cubicBezTo>
                      <a:lnTo>
                        <a:pt x="1034" y="615"/>
                      </a:lnTo>
                      <a:cubicBezTo>
                        <a:pt x="1034" y="506"/>
                        <a:pt x="1019" y="397"/>
                        <a:pt x="980" y="293"/>
                      </a:cubicBezTo>
                      <a:cubicBezTo>
                        <a:pt x="949" y="208"/>
                        <a:pt x="887" y="131"/>
                        <a:pt x="814" y="77"/>
                      </a:cubicBezTo>
                      <a:cubicBezTo>
                        <a:pt x="722" y="26"/>
                        <a:pt x="621" y="1"/>
                        <a:pt x="51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4" name="Google Shape;1704;p49"/>
                <p:cNvSpPr/>
                <p:nvPr/>
              </p:nvSpPr>
              <p:spPr>
                <a:xfrm>
                  <a:off x="3685750" y="6744625"/>
                  <a:ext cx="15975" cy="52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9" h="2095" extrusionOk="0">
                      <a:moveTo>
                        <a:pt x="430" y="1"/>
                      </a:moveTo>
                      <a:cubicBezTo>
                        <a:pt x="406" y="35"/>
                        <a:pt x="372" y="67"/>
                        <a:pt x="337" y="94"/>
                      </a:cubicBezTo>
                      <a:cubicBezTo>
                        <a:pt x="302" y="117"/>
                        <a:pt x="263" y="140"/>
                        <a:pt x="221" y="156"/>
                      </a:cubicBezTo>
                      <a:cubicBezTo>
                        <a:pt x="182" y="174"/>
                        <a:pt x="144" y="190"/>
                        <a:pt x="101" y="202"/>
                      </a:cubicBezTo>
                      <a:cubicBezTo>
                        <a:pt x="62" y="213"/>
                        <a:pt x="31" y="221"/>
                        <a:pt x="0" y="229"/>
                      </a:cubicBezTo>
                      <a:lnTo>
                        <a:pt x="0" y="438"/>
                      </a:lnTo>
                      <a:lnTo>
                        <a:pt x="58" y="426"/>
                      </a:lnTo>
                      <a:lnTo>
                        <a:pt x="178" y="403"/>
                      </a:lnTo>
                      <a:cubicBezTo>
                        <a:pt x="224" y="403"/>
                        <a:pt x="271" y="388"/>
                        <a:pt x="306" y="380"/>
                      </a:cubicBezTo>
                      <a:cubicBezTo>
                        <a:pt x="326" y="376"/>
                        <a:pt x="344" y="372"/>
                        <a:pt x="364" y="365"/>
                      </a:cubicBezTo>
                      <a:lnTo>
                        <a:pt x="364" y="2095"/>
                      </a:lnTo>
                      <a:lnTo>
                        <a:pt x="639" y="2095"/>
                      </a:lnTo>
                      <a:lnTo>
                        <a:pt x="63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5" name="Google Shape;1705;p49"/>
                <p:cNvSpPr/>
                <p:nvPr/>
              </p:nvSpPr>
              <p:spPr>
                <a:xfrm>
                  <a:off x="3129450" y="7037150"/>
                  <a:ext cx="26050" cy="53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2" h="2133" extrusionOk="0">
                      <a:moveTo>
                        <a:pt x="537" y="218"/>
                      </a:moveTo>
                      <a:cubicBezTo>
                        <a:pt x="586" y="218"/>
                        <a:pt x="633" y="240"/>
                        <a:pt x="670" y="273"/>
                      </a:cubicBezTo>
                      <a:cubicBezTo>
                        <a:pt x="705" y="312"/>
                        <a:pt x="728" y="362"/>
                        <a:pt x="736" y="417"/>
                      </a:cubicBezTo>
                      <a:cubicBezTo>
                        <a:pt x="751" y="482"/>
                        <a:pt x="755" y="548"/>
                        <a:pt x="755" y="614"/>
                      </a:cubicBezTo>
                      <a:lnTo>
                        <a:pt x="755" y="1520"/>
                      </a:lnTo>
                      <a:cubicBezTo>
                        <a:pt x="755" y="1582"/>
                        <a:pt x="748" y="1643"/>
                        <a:pt x="736" y="1706"/>
                      </a:cubicBezTo>
                      <a:cubicBezTo>
                        <a:pt x="728" y="1756"/>
                        <a:pt x="701" y="1806"/>
                        <a:pt x="666" y="1849"/>
                      </a:cubicBezTo>
                      <a:cubicBezTo>
                        <a:pt x="630" y="1885"/>
                        <a:pt x="581" y="1908"/>
                        <a:pt x="527" y="1908"/>
                      </a:cubicBezTo>
                      <a:cubicBezTo>
                        <a:pt x="523" y="1908"/>
                        <a:pt x="519" y="1908"/>
                        <a:pt x="515" y="1907"/>
                      </a:cubicBezTo>
                      <a:cubicBezTo>
                        <a:pt x="461" y="1907"/>
                        <a:pt x="407" y="1888"/>
                        <a:pt x="368" y="1849"/>
                      </a:cubicBezTo>
                      <a:cubicBezTo>
                        <a:pt x="333" y="1806"/>
                        <a:pt x="306" y="1756"/>
                        <a:pt x="294" y="1706"/>
                      </a:cubicBezTo>
                      <a:cubicBezTo>
                        <a:pt x="283" y="1643"/>
                        <a:pt x="275" y="1582"/>
                        <a:pt x="275" y="1520"/>
                      </a:cubicBezTo>
                      <a:lnTo>
                        <a:pt x="275" y="614"/>
                      </a:lnTo>
                      <a:cubicBezTo>
                        <a:pt x="275" y="548"/>
                        <a:pt x="283" y="482"/>
                        <a:pt x="294" y="417"/>
                      </a:cubicBezTo>
                      <a:cubicBezTo>
                        <a:pt x="306" y="362"/>
                        <a:pt x="330" y="312"/>
                        <a:pt x="364" y="273"/>
                      </a:cubicBezTo>
                      <a:cubicBezTo>
                        <a:pt x="403" y="238"/>
                        <a:pt x="452" y="219"/>
                        <a:pt x="502" y="219"/>
                      </a:cubicBezTo>
                      <a:cubicBezTo>
                        <a:pt x="507" y="219"/>
                        <a:pt x="511" y="219"/>
                        <a:pt x="515" y="219"/>
                      </a:cubicBezTo>
                      <a:cubicBezTo>
                        <a:pt x="523" y="218"/>
                        <a:pt x="530" y="218"/>
                        <a:pt x="537" y="218"/>
                      </a:cubicBezTo>
                      <a:close/>
                      <a:moveTo>
                        <a:pt x="519" y="1"/>
                      </a:moveTo>
                      <a:cubicBezTo>
                        <a:pt x="417" y="1"/>
                        <a:pt x="316" y="26"/>
                        <a:pt x="225" y="76"/>
                      </a:cubicBezTo>
                      <a:cubicBezTo>
                        <a:pt x="147" y="130"/>
                        <a:pt x="89" y="203"/>
                        <a:pt x="55" y="293"/>
                      </a:cubicBezTo>
                      <a:cubicBezTo>
                        <a:pt x="19" y="394"/>
                        <a:pt x="1" y="505"/>
                        <a:pt x="1" y="614"/>
                      </a:cubicBezTo>
                      <a:lnTo>
                        <a:pt x="1" y="1516"/>
                      </a:lnTo>
                      <a:cubicBezTo>
                        <a:pt x="1" y="1625"/>
                        <a:pt x="19" y="1733"/>
                        <a:pt x="58" y="1834"/>
                      </a:cubicBezTo>
                      <a:cubicBezTo>
                        <a:pt x="89" y="1922"/>
                        <a:pt x="151" y="2000"/>
                        <a:pt x="228" y="2054"/>
                      </a:cubicBezTo>
                      <a:cubicBezTo>
                        <a:pt x="319" y="2107"/>
                        <a:pt x="420" y="2133"/>
                        <a:pt x="521" y="2133"/>
                      </a:cubicBezTo>
                      <a:cubicBezTo>
                        <a:pt x="622" y="2133"/>
                        <a:pt x="723" y="2107"/>
                        <a:pt x="814" y="2054"/>
                      </a:cubicBezTo>
                      <a:cubicBezTo>
                        <a:pt x="891" y="2000"/>
                        <a:pt x="948" y="1922"/>
                        <a:pt x="984" y="1834"/>
                      </a:cubicBezTo>
                      <a:cubicBezTo>
                        <a:pt x="1023" y="1733"/>
                        <a:pt x="1038" y="1625"/>
                        <a:pt x="1038" y="1516"/>
                      </a:cubicBezTo>
                      <a:lnTo>
                        <a:pt x="1038" y="614"/>
                      </a:lnTo>
                      <a:cubicBezTo>
                        <a:pt x="1041" y="502"/>
                        <a:pt x="1023" y="394"/>
                        <a:pt x="984" y="289"/>
                      </a:cubicBezTo>
                      <a:cubicBezTo>
                        <a:pt x="948" y="203"/>
                        <a:pt x="891" y="126"/>
                        <a:pt x="814" y="76"/>
                      </a:cubicBezTo>
                      <a:cubicBezTo>
                        <a:pt x="723" y="26"/>
                        <a:pt x="621" y="1"/>
                        <a:pt x="51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6" name="Google Shape;1706;p49"/>
                <p:cNvSpPr/>
                <p:nvPr/>
              </p:nvSpPr>
              <p:spPr>
                <a:xfrm>
                  <a:off x="3251275" y="6744300"/>
                  <a:ext cx="26075" cy="53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3" h="2132" extrusionOk="0">
                      <a:moveTo>
                        <a:pt x="536" y="215"/>
                      </a:moveTo>
                      <a:cubicBezTo>
                        <a:pt x="584" y="215"/>
                        <a:pt x="632" y="234"/>
                        <a:pt x="671" y="269"/>
                      </a:cubicBezTo>
                      <a:cubicBezTo>
                        <a:pt x="706" y="312"/>
                        <a:pt x="729" y="362"/>
                        <a:pt x="737" y="412"/>
                      </a:cubicBezTo>
                      <a:cubicBezTo>
                        <a:pt x="752" y="478"/>
                        <a:pt x="760" y="544"/>
                        <a:pt x="756" y="610"/>
                      </a:cubicBezTo>
                      <a:lnTo>
                        <a:pt x="756" y="1516"/>
                      </a:lnTo>
                      <a:cubicBezTo>
                        <a:pt x="756" y="1577"/>
                        <a:pt x="749" y="1640"/>
                        <a:pt x="737" y="1702"/>
                      </a:cubicBezTo>
                      <a:cubicBezTo>
                        <a:pt x="729" y="1756"/>
                        <a:pt x="702" y="1806"/>
                        <a:pt x="667" y="1849"/>
                      </a:cubicBezTo>
                      <a:cubicBezTo>
                        <a:pt x="631" y="1884"/>
                        <a:pt x="583" y="1903"/>
                        <a:pt x="534" y="1903"/>
                      </a:cubicBezTo>
                      <a:cubicBezTo>
                        <a:pt x="529" y="1903"/>
                        <a:pt x="525" y="1903"/>
                        <a:pt x="520" y="1903"/>
                      </a:cubicBezTo>
                      <a:cubicBezTo>
                        <a:pt x="515" y="1903"/>
                        <a:pt x="510" y="1903"/>
                        <a:pt x="506" y="1903"/>
                      </a:cubicBezTo>
                      <a:cubicBezTo>
                        <a:pt x="453" y="1903"/>
                        <a:pt x="404" y="1884"/>
                        <a:pt x="369" y="1849"/>
                      </a:cubicBezTo>
                      <a:cubicBezTo>
                        <a:pt x="334" y="1806"/>
                        <a:pt x="307" y="1756"/>
                        <a:pt x="299" y="1702"/>
                      </a:cubicBezTo>
                      <a:cubicBezTo>
                        <a:pt x="284" y="1640"/>
                        <a:pt x="279" y="1577"/>
                        <a:pt x="279" y="1516"/>
                      </a:cubicBezTo>
                      <a:lnTo>
                        <a:pt x="279" y="610"/>
                      </a:lnTo>
                      <a:cubicBezTo>
                        <a:pt x="276" y="544"/>
                        <a:pt x="284" y="478"/>
                        <a:pt x="295" y="412"/>
                      </a:cubicBezTo>
                      <a:cubicBezTo>
                        <a:pt x="303" y="362"/>
                        <a:pt x="331" y="312"/>
                        <a:pt x="365" y="269"/>
                      </a:cubicBezTo>
                      <a:cubicBezTo>
                        <a:pt x="404" y="234"/>
                        <a:pt x="451" y="215"/>
                        <a:pt x="503" y="215"/>
                      </a:cubicBezTo>
                      <a:cubicBezTo>
                        <a:pt x="509" y="215"/>
                        <a:pt x="514" y="215"/>
                        <a:pt x="520" y="215"/>
                      </a:cubicBezTo>
                      <a:cubicBezTo>
                        <a:pt x="525" y="215"/>
                        <a:pt x="531" y="215"/>
                        <a:pt x="536" y="215"/>
                      </a:cubicBezTo>
                      <a:close/>
                      <a:moveTo>
                        <a:pt x="522" y="0"/>
                      </a:moveTo>
                      <a:cubicBezTo>
                        <a:pt x="421" y="0"/>
                        <a:pt x="320" y="25"/>
                        <a:pt x="229" y="76"/>
                      </a:cubicBezTo>
                      <a:cubicBezTo>
                        <a:pt x="148" y="126"/>
                        <a:pt x="90" y="203"/>
                        <a:pt x="59" y="292"/>
                      </a:cubicBezTo>
                      <a:cubicBezTo>
                        <a:pt x="20" y="393"/>
                        <a:pt x="1" y="501"/>
                        <a:pt x="5" y="614"/>
                      </a:cubicBezTo>
                      <a:lnTo>
                        <a:pt x="5" y="1511"/>
                      </a:lnTo>
                      <a:cubicBezTo>
                        <a:pt x="1" y="1620"/>
                        <a:pt x="20" y="1729"/>
                        <a:pt x="59" y="1833"/>
                      </a:cubicBezTo>
                      <a:cubicBezTo>
                        <a:pt x="94" y="1922"/>
                        <a:pt x="152" y="1995"/>
                        <a:pt x="229" y="2050"/>
                      </a:cubicBezTo>
                      <a:cubicBezTo>
                        <a:pt x="320" y="2104"/>
                        <a:pt x="422" y="2131"/>
                        <a:pt x="523" y="2131"/>
                      </a:cubicBezTo>
                      <a:cubicBezTo>
                        <a:pt x="624" y="2131"/>
                        <a:pt x="725" y="2104"/>
                        <a:pt x="814" y="2050"/>
                      </a:cubicBezTo>
                      <a:cubicBezTo>
                        <a:pt x="892" y="1995"/>
                        <a:pt x="953" y="1918"/>
                        <a:pt x="985" y="1833"/>
                      </a:cubicBezTo>
                      <a:cubicBezTo>
                        <a:pt x="1023" y="1729"/>
                        <a:pt x="1042" y="1620"/>
                        <a:pt x="1042" y="1511"/>
                      </a:cubicBezTo>
                      <a:lnTo>
                        <a:pt x="1035" y="614"/>
                      </a:lnTo>
                      <a:cubicBezTo>
                        <a:pt x="1039" y="501"/>
                        <a:pt x="1019" y="393"/>
                        <a:pt x="981" y="292"/>
                      </a:cubicBezTo>
                      <a:cubicBezTo>
                        <a:pt x="949" y="203"/>
                        <a:pt x="892" y="126"/>
                        <a:pt x="814" y="76"/>
                      </a:cubicBezTo>
                      <a:cubicBezTo>
                        <a:pt x="723" y="25"/>
                        <a:pt x="623" y="0"/>
                        <a:pt x="52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7" name="Google Shape;1707;p49"/>
                <p:cNvSpPr/>
                <p:nvPr/>
              </p:nvSpPr>
              <p:spPr>
                <a:xfrm>
                  <a:off x="3144250" y="6891150"/>
                  <a:ext cx="16100" cy="52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4" h="2091" extrusionOk="0">
                      <a:moveTo>
                        <a:pt x="434" y="0"/>
                      </a:moveTo>
                      <a:cubicBezTo>
                        <a:pt x="407" y="36"/>
                        <a:pt x="376" y="66"/>
                        <a:pt x="338" y="90"/>
                      </a:cubicBezTo>
                      <a:cubicBezTo>
                        <a:pt x="302" y="117"/>
                        <a:pt x="263" y="136"/>
                        <a:pt x="222" y="156"/>
                      </a:cubicBezTo>
                      <a:lnTo>
                        <a:pt x="105" y="198"/>
                      </a:lnTo>
                      <a:lnTo>
                        <a:pt x="0" y="229"/>
                      </a:lnTo>
                      <a:lnTo>
                        <a:pt x="0" y="438"/>
                      </a:lnTo>
                      <a:lnTo>
                        <a:pt x="59" y="427"/>
                      </a:lnTo>
                      <a:lnTo>
                        <a:pt x="183" y="404"/>
                      </a:lnTo>
                      <a:lnTo>
                        <a:pt x="306" y="376"/>
                      </a:lnTo>
                      <a:cubicBezTo>
                        <a:pt x="326" y="372"/>
                        <a:pt x="349" y="368"/>
                        <a:pt x="365" y="361"/>
                      </a:cubicBezTo>
                      <a:lnTo>
                        <a:pt x="365" y="2091"/>
                      </a:lnTo>
                      <a:lnTo>
                        <a:pt x="643" y="2091"/>
                      </a:lnTo>
                      <a:lnTo>
                        <a:pt x="64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8" name="Google Shape;1708;p49"/>
                <p:cNvSpPr/>
                <p:nvPr/>
              </p:nvSpPr>
              <p:spPr>
                <a:xfrm>
                  <a:off x="3129450" y="6963975"/>
                  <a:ext cx="25950" cy="53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8" h="2133" extrusionOk="0">
                      <a:moveTo>
                        <a:pt x="529" y="215"/>
                      </a:moveTo>
                      <a:cubicBezTo>
                        <a:pt x="582" y="215"/>
                        <a:pt x="631" y="235"/>
                        <a:pt x="670" y="270"/>
                      </a:cubicBezTo>
                      <a:cubicBezTo>
                        <a:pt x="705" y="312"/>
                        <a:pt x="728" y="359"/>
                        <a:pt x="736" y="413"/>
                      </a:cubicBezTo>
                      <a:cubicBezTo>
                        <a:pt x="751" y="479"/>
                        <a:pt x="755" y="545"/>
                        <a:pt x="755" y="611"/>
                      </a:cubicBezTo>
                      <a:lnTo>
                        <a:pt x="755" y="1516"/>
                      </a:lnTo>
                      <a:cubicBezTo>
                        <a:pt x="755" y="1579"/>
                        <a:pt x="748" y="1640"/>
                        <a:pt x="736" y="1702"/>
                      </a:cubicBezTo>
                      <a:cubicBezTo>
                        <a:pt x="724" y="1756"/>
                        <a:pt x="701" y="1806"/>
                        <a:pt x="666" y="1849"/>
                      </a:cubicBezTo>
                      <a:cubicBezTo>
                        <a:pt x="631" y="1885"/>
                        <a:pt x="582" y="1904"/>
                        <a:pt x="529" y="1904"/>
                      </a:cubicBezTo>
                      <a:cubicBezTo>
                        <a:pt x="525" y="1904"/>
                        <a:pt x="520" y="1904"/>
                        <a:pt x="515" y="1904"/>
                      </a:cubicBezTo>
                      <a:cubicBezTo>
                        <a:pt x="511" y="1904"/>
                        <a:pt x="507" y="1904"/>
                        <a:pt x="502" y="1904"/>
                      </a:cubicBezTo>
                      <a:cubicBezTo>
                        <a:pt x="452" y="1904"/>
                        <a:pt x="404" y="1885"/>
                        <a:pt x="368" y="1849"/>
                      </a:cubicBezTo>
                      <a:cubicBezTo>
                        <a:pt x="333" y="1806"/>
                        <a:pt x="306" y="1756"/>
                        <a:pt x="294" y="1702"/>
                      </a:cubicBezTo>
                      <a:cubicBezTo>
                        <a:pt x="283" y="1640"/>
                        <a:pt x="275" y="1579"/>
                        <a:pt x="275" y="1516"/>
                      </a:cubicBezTo>
                      <a:lnTo>
                        <a:pt x="275" y="611"/>
                      </a:lnTo>
                      <a:cubicBezTo>
                        <a:pt x="275" y="545"/>
                        <a:pt x="283" y="479"/>
                        <a:pt x="294" y="413"/>
                      </a:cubicBezTo>
                      <a:cubicBezTo>
                        <a:pt x="306" y="359"/>
                        <a:pt x="330" y="312"/>
                        <a:pt x="364" y="270"/>
                      </a:cubicBezTo>
                      <a:cubicBezTo>
                        <a:pt x="403" y="235"/>
                        <a:pt x="452" y="215"/>
                        <a:pt x="502" y="215"/>
                      </a:cubicBezTo>
                      <a:cubicBezTo>
                        <a:pt x="507" y="215"/>
                        <a:pt x="511" y="215"/>
                        <a:pt x="515" y="216"/>
                      </a:cubicBezTo>
                      <a:cubicBezTo>
                        <a:pt x="520" y="215"/>
                        <a:pt x="525" y="215"/>
                        <a:pt x="529" y="215"/>
                      </a:cubicBezTo>
                      <a:close/>
                      <a:moveTo>
                        <a:pt x="518" y="0"/>
                      </a:moveTo>
                      <a:cubicBezTo>
                        <a:pt x="416" y="0"/>
                        <a:pt x="316" y="24"/>
                        <a:pt x="225" y="73"/>
                      </a:cubicBezTo>
                      <a:cubicBezTo>
                        <a:pt x="147" y="127"/>
                        <a:pt x="89" y="204"/>
                        <a:pt x="55" y="289"/>
                      </a:cubicBezTo>
                      <a:cubicBezTo>
                        <a:pt x="19" y="394"/>
                        <a:pt x="1" y="502"/>
                        <a:pt x="1" y="611"/>
                      </a:cubicBezTo>
                      <a:lnTo>
                        <a:pt x="1" y="1513"/>
                      </a:lnTo>
                      <a:cubicBezTo>
                        <a:pt x="1" y="1621"/>
                        <a:pt x="19" y="1729"/>
                        <a:pt x="58" y="1834"/>
                      </a:cubicBezTo>
                      <a:cubicBezTo>
                        <a:pt x="89" y="1919"/>
                        <a:pt x="147" y="1997"/>
                        <a:pt x="225" y="2051"/>
                      </a:cubicBezTo>
                      <a:cubicBezTo>
                        <a:pt x="304" y="2104"/>
                        <a:pt x="399" y="2132"/>
                        <a:pt x="494" y="2132"/>
                      </a:cubicBezTo>
                      <a:cubicBezTo>
                        <a:pt x="501" y="2132"/>
                        <a:pt x="508" y="2132"/>
                        <a:pt x="515" y="2132"/>
                      </a:cubicBezTo>
                      <a:cubicBezTo>
                        <a:pt x="523" y="2132"/>
                        <a:pt x="530" y="2132"/>
                        <a:pt x="538" y="2132"/>
                      </a:cubicBezTo>
                      <a:cubicBezTo>
                        <a:pt x="634" y="2132"/>
                        <a:pt x="727" y="2104"/>
                        <a:pt x="809" y="2054"/>
                      </a:cubicBezTo>
                      <a:cubicBezTo>
                        <a:pt x="887" y="2001"/>
                        <a:pt x="945" y="1923"/>
                        <a:pt x="976" y="1834"/>
                      </a:cubicBezTo>
                      <a:cubicBezTo>
                        <a:pt x="1018" y="1733"/>
                        <a:pt x="1038" y="1625"/>
                        <a:pt x="1034" y="1513"/>
                      </a:cubicBezTo>
                      <a:lnTo>
                        <a:pt x="1034" y="611"/>
                      </a:lnTo>
                      <a:cubicBezTo>
                        <a:pt x="1038" y="502"/>
                        <a:pt x="1018" y="394"/>
                        <a:pt x="980" y="289"/>
                      </a:cubicBezTo>
                      <a:cubicBezTo>
                        <a:pt x="948" y="204"/>
                        <a:pt x="887" y="127"/>
                        <a:pt x="814" y="73"/>
                      </a:cubicBezTo>
                      <a:cubicBezTo>
                        <a:pt x="721" y="24"/>
                        <a:pt x="619" y="0"/>
                        <a:pt x="51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9" name="Google Shape;1709;p49"/>
                <p:cNvSpPr/>
                <p:nvPr/>
              </p:nvSpPr>
              <p:spPr>
                <a:xfrm>
                  <a:off x="3672975" y="6671475"/>
                  <a:ext cx="15975" cy="52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9" h="2091" extrusionOk="0">
                      <a:moveTo>
                        <a:pt x="430" y="0"/>
                      </a:moveTo>
                      <a:cubicBezTo>
                        <a:pt x="406" y="34"/>
                        <a:pt x="372" y="66"/>
                        <a:pt x="337" y="89"/>
                      </a:cubicBezTo>
                      <a:cubicBezTo>
                        <a:pt x="298" y="116"/>
                        <a:pt x="260" y="136"/>
                        <a:pt x="221" y="155"/>
                      </a:cubicBezTo>
                      <a:cubicBezTo>
                        <a:pt x="182" y="170"/>
                        <a:pt x="140" y="186"/>
                        <a:pt x="101" y="197"/>
                      </a:cubicBezTo>
                      <a:lnTo>
                        <a:pt x="0" y="229"/>
                      </a:lnTo>
                      <a:lnTo>
                        <a:pt x="0" y="438"/>
                      </a:lnTo>
                      <a:lnTo>
                        <a:pt x="54" y="426"/>
                      </a:lnTo>
                      <a:lnTo>
                        <a:pt x="182" y="402"/>
                      </a:lnTo>
                      <a:lnTo>
                        <a:pt x="306" y="375"/>
                      </a:lnTo>
                      <a:cubicBezTo>
                        <a:pt x="326" y="372"/>
                        <a:pt x="344" y="368"/>
                        <a:pt x="364" y="360"/>
                      </a:cubicBezTo>
                      <a:lnTo>
                        <a:pt x="364" y="2091"/>
                      </a:lnTo>
                      <a:lnTo>
                        <a:pt x="639" y="2091"/>
                      </a:lnTo>
                      <a:lnTo>
                        <a:pt x="639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0" name="Google Shape;1710;p49"/>
                <p:cNvSpPr/>
                <p:nvPr/>
              </p:nvSpPr>
              <p:spPr>
                <a:xfrm>
                  <a:off x="3151125" y="6817450"/>
                  <a:ext cx="25975" cy="53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9" h="2133" extrusionOk="0">
                      <a:moveTo>
                        <a:pt x="539" y="218"/>
                      </a:moveTo>
                      <a:cubicBezTo>
                        <a:pt x="588" y="218"/>
                        <a:pt x="633" y="240"/>
                        <a:pt x="670" y="274"/>
                      </a:cubicBezTo>
                      <a:cubicBezTo>
                        <a:pt x="705" y="316"/>
                        <a:pt x="728" y="363"/>
                        <a:pt x="736" y="417"/>
                      </a:cubicBezTo>
                      <a:cubicBezTo>
                        <a:pt x="751" y="483"/>
                        <a:pt x="755" y="549"/>
                        <a:pt x="755" y="615"/>
                      </a:cubicBezTo>
                      <a:lnTo>
                        <a:pt x="755" y="1520"/>
                      </a:lnTo>
                      <a:cubicBezTo>
                        <a:pt x="755" y="1582"/>
                        <a:pt x="747" y="1644"/>
                        <a:pt x="736" y="1706"/>
                      </a:cubicBezTo>
                      <a:cubicBezTo>
                        <a:pt x="724" y="1760"/>
                        <a:pt x="701" y="1810"/>
                        <a:pt x="667" y="1849"/>
                      </a:cubicBezTo>
                      <a:cubicBezTo>
                        <a:pt x="631" y="1888"/>
                        <a:pt x="584" y="1908"/>
                        <a:pt x="532" y="1908"/>
                      </a:cubicBezTo>
                      <a:cubicBezTo>
                        <a:pt x="526" y="1908"/>
                        <a:pt x="521" y="1907"/>
                        <a:pt x="515" y="1907"/>
                      </a:cubicBezTo>
                      <a:cubicBezTo>
                        <a:pt x="510" y="1907"/>
                        <a:pt x="505" y="1908"/>
                        <a:pt x="500" y="1908"/>
                      </a:cubicBezTo>
                      <a:cubicBezTo>
                        <a:pt x="451" y="1908"/>
                        <a:pt x="403" y="1888"/>
                        <a:pt x="368" y="1849"/>
                      </a:cubicBezTo>
                      <a:cubicBezTo>
                        <a:pt x="333" y="1810"/>
                        <a:pt x="306" y="1760"/>
                        <a:pt x="295" y="1706"/>
                      </a:cubicBezTo>
                      <a:cubicBezTo>
                        <a:pt x="283" y="1644"/>
                        <a:pt x="275" y="1582"/>
                        <a:pt x="275" y="1520"/>
                      </a:cubicBezTo>
                      <a:lnTo>
                        <a:pt x="275" y="615"/>
                      </a:lnTo>
                      <a:cubicBezTo>
                        <a:pt x="275" y="549"/>
                        <a:pt x="283" y="483"/>
                        <a:pt x="295" y="417"/>
                      </a:cubicBezTo>
                      <a:cubicBezTo>
                        <a:pt x="306" y="363"/>
                        <a:pt x="329" y="313"/>
                        <a:pt x="365" y="274"/>
                      </a:cubicBezTo>
                      <a:cubicBezTo>
                        <a:pt x="403" y="238"/>
                        <a:pt x="452" y="219"/>
                        <a:pt x="502" y="219"/>
                      </a:cubicBezTo>
                      <a:cubicBezTo>
                        <a:pt x="506" y="219"/>
                        <a:pt x="511" y="219"/>
                        <a:pt x="515" y="220"/>
                      </a:cubicBezTo>
                      <a:cubicBezTo>
                        <a:pt x="523" y="219"/>
                        <a:pt x="531" y="218"/>
                        <a:pt x="539" y="218"/>
                      </a:cubicBezTo>
                      <a:close/>
                      <a:moveTo>
                        <a:pt x="519" y="1"/>
                      </a:moveTo>
                      <a:cubicBezTo>
                        <a:pt x="417" y="1"/>
                        <a:pt x="316" y="26"/>
                        <a:pt x="225" y="77"/>
                      </a:cubicBezTo>
                      <a:cubicBezTo>
                        <a:pt x="147" y="131"/>
                        <a:pt x="90" y="208"/>
                        <a:pt x="54" y="293"/>
                      </a:cubicBezTo>
                      <a:cubicBezTo>
                        <a:pt x="20" y="397"/>
                        <a:pt x="0" y="506"/>
                        <a:pt x="0" y="615"/>
                      </a:cubicBezTo>
                      <a:lnTo>
                        <a:pt x="0" y="1517"/>
                      </a:lnTo>
                      <a:cubicBezTo>
                        <a:pt x="0" y="1625"/>
                        <a:pt x="20" y="1733"/>
                        <a:pt x="58" y="1834"/>
                      </a:cubicBezTo>
                      <a:cubicBezTo>
                        <a:pt x="93" y="1923"/>
                        <a:pt x="151" y="2000"/>
                        <a:pt x="229" y="2055"/>
                      </a:cubicBezTo>
                      <a:cubicBezTo>
                        <a:pt x="320" y="2107"/>
                        <a:pt x="421" y="2133"/>
                        <a:pt x="521" y="2133"/>
                      </a:cubicBezTo>
                      <a:cubicBezTo>
                        <a:pt x="622" y="2133"/>
                        <a:pt x="722" y="2107"/>
                        <a:pt x="813" y="2055"/>
                      </a:cubicBezTo>
                      <a:cubicBezTo>
                        <a:pt x="887" y="2000"/>
                        <a:pt x="945" y="1923"/>
                        <a:pt x="976" y="1837"/>
                      </a:cubicBezTo>
                      <a:cubicBezTo>
                        <a:pt x="1019" y="1737"/>
                        <a:pt x="1038" y="1625"/>
                        <a:pt x="1034" y="1517"/>
                      </a:cubicBezTo>
                      <a:lnTo>
                        <a:pt x="1034" y="615"/>
                      </a:lnTo>
                      <a:cubicBezTo>
                        <a:pt x="1038" y="506"/>
                        <a:pt x="1019" y="397"/>
                        <a:pt x="980" y="293"/>
                      </a:cubicBezTo>
                      <a:cubicBezTo>
                        <a:pt x="949" y="208"/>
                        <a:pt x="891" y="131"/>
                        <a:pt x="813" y="77"/>
                      </a:cubicBezTo>
                      <a:cubicBezTo>
                        <a:pt x="722" y="26"/>
                        <a:pt x="621" y="1"/>
                        <a:pt x="51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1" name="Google Shape;1711;p49"/>
                <p:cNvSpPr/>
                <p:nvPr/>
              </p:nvSpPr>
              <p:spPr>
                <a:xfrm>
                  <a:off x="3162825" y="6963975"/>
                  <a:ext cx="26075" cy="53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3" h="2133" extrusionOk="0">
                      <a:moveTo>
                        <a:pt x="530" y="215"/>
                      </a:moveTo>
                      <a:cubicBezTo>
                        <a:pt x="583" y="215"/>
                        <a:pt x="631" y="235"/>
                        <a:pt x="671" y="270"/>
                      </a:cubicBezTo>
                      <a:cubicBezTo>
                        <a:pt x="705" y="312"/>
                        <a:pt x="728" y="359"/>
                        <a:pt x="737" y="413"/>
                      </a:cubicBezTo>
                      <a:cubicBezTo>
                        <a:pt x="751" y="479"/>
                        <a:pt x="756" y="545"/>
                        <a:pt x="756" y="611"/>
                      </a:cubicBezTo>
                      <a:lnTo>
                        <a:pt x="756" y="1516"/>
                      </a:lnTo>
                      <a:cubicBezTo>
                        <a:pt x="756" y="1579"/>
                        <a:pt x="748" y="1640"/>
                        <a:pt x="737" y="1702"/>
                      </a:cubicBezTo>
                      <a:cubicBezTo>
                        <a:pt x="725" y="1756"/>
                        <a:pt x="701" y="1806"/>
                        <a:pt x="667" y="1849"/>
                      </a:cubicBezTo>
                      <a:cubicBezTo>
                        <a:pt x="631" y="1885"/>
                        <a:pt x="583" y="1904"/>
                        <a:pt x="530" y="1904"/>
                      </a:cubicBezTo>
                      <a:cubicBezTo>
                        <a:pt x="525" y="1904"/>
                        <a:pt x="520" y="1904"/>
                        <a:pt x="515" y="1904"/>
                      </a:cubicBezTo>
                      <a:cubicBezTo>
                        <a:pt x="511" y="1904"/>
                        <a:pt x="507" y="1904"/>
                        <a:pt x="502" y="1904"/>
                      </a:cubicBezTo>
                      <a:cubicBezTo>
                        <a:pt x="453" y="1904"/>
                        <a:pt x="405" y="1885"/>
                        <a:pt x="369" y="1849"/>
                      </a:cubicBezTo>
                      <a:cubicBezTo>
                        <a:pt x="333" y="1806"/>
                        <a:pt x="306" y="1756"/>
                        <a:pt x="295" y="1702"/>
                      </a:cubicBezTo>
                      <a:cubicBezTo>
                        <a:pt x="283" y="1640"/>
                        <a:pt x="279" y="1579"/>
                        <a:pt x="276" y="1516"/>
                      </a:cubicBezTo>
                      <a:lnTo>
                        <a:pt x="276" y="611"/>
                      </a:lnTo>
                      <a:cubicBezTo>
                        <a:pt x="276" y="545"/>
                        <a:pt x="283" y="479"/>
                        <a:pt x="295" y="413"/>
                      </a:cubicBezTo>
                      <a:cubicBezTo>
                        <a:pt x="306" y="359"/>
                        <a:pt x="330" y="312"/>
                        <a:pt x="365" y="270"/>
                      </a:cubicBezTo>
                      <a:cubicBezTo>
                        <a:pt x="404" y="235"/>
                        <a:pt x="453" y="215"/>
                        <a:pt x="502" y="215"/>
                      </a:cubicBezTo>
                      <a:cubicBezTo>
                        <a:pt x="507" y="215"/>
                        <a:pt x="511" y="215"/>
                        <a:pt x="515" y="216"/>
                      </a:cubicBezTo>
                      <a:cubicBezTo>
                        <a:pt x="520" y="215"/>
                        <a:pt x="525" y="215"/>
                        <a:pt x="530" y="215"/>
                      </a:cubicBezTo>
                      <a:close/>
                      <a:moveTo>
                        <a:pt x="520" y="0"/>
                      </a:moveTo>
                      <a:cubicBezTo>
                        <a:pt x="418" y="0"/>
                        <a:pt x="317" y="24"/>
                        <a:pt x="226" y="73"/>
                      </a:cubicBezTo>
                      <a:cubicBezTo>
                        <a:pt x="148" y="127"/>
                        <a:pt x="90" y="204"/>
                        <a:pt x="55" y="289"/>
                      </a:cubicBezTo>
                      <a:cubicBezTo>
                        <a:pt x="20" y="394"/>
                        <a:pt x="1" y="502"/>
                        <a:pt x="1" y="611"/>
                      </a:cubicBezTo>
                      <a:lnTo>
                        <a:pt x="1" y="1513"/>
                      </a:lnTo>
                      <a:cubicBezTo>
                        <a:pt x="1" y="1621"/>
                        <a:pt x="20" y="1729"/>
                        <a:pt x="59" y="1834"/>
                      </a:cubicBezTo>
                      <a:cubicBezTo>
                        <a:pt x="94" y="1919"/>
                        <a:pt x="152" y="1997"/>
                        <a:pt x="229" y="2051"/>
                      </a:cubicBezTo>
                      <a:cubicBezTo>
                        <a:pt x="309" y="2104"/>
                        <a:pt x="404" y="2132"/>
                        <a:pt x="498" y="2132"/>
                      </a:cubicBezTo>
                      <a:cubicBezTo>
                        <a:pt x="505" y="2132"/>
                        <a:pt x="512" y="2132"/>
                        <a:pt x="519" y="2132"/>
                      </a:cubicBezTo>
                      <a:cubicBezTo>
                        <a:pt x="527" y="2132"/>
                        <a:pt x="534" y="2132"/>
                        <a:pt x="542" y="2132"/>
                      </a:cubicBezTo>
                      <a:cubicBezTo>
                        <a:pt x="639" y="2132"/>
                        <a:pt x="734" y="2104"/>
                        <a:pt x="814" y="2054"/>
                      </a:cubicBezTo>
                      <a:cubicBezTo>
                        <a:pt x="891" y="2001"/>
                        <a:pt x="949" y="1923"/>
                        <a:pt x="984" y="1834"/>
                      </a:cubicBezTo>
                      <a:cubicBezTo>
                        <a:pt x="1023" y="1733"/>
                        <a:pt x="1042" y="1625"/>
                        <a:pt x="1039" y="1513"/>
                      </a:cubicBezTo>
                      <a:lnTo>
                        <a:pt x="1035" y="611"/>
                      </a:lnTo>
                      <a:cubicBezTo>
                        <a:pt x="1039" y="502"/>
                        <a:pt x="1019" y="394"/>
                        <a:pt x="980" y="289"/>
                      </a:cubicBezTo>
                      <a:cubicBezTo>
                        <a:pt x="949" y="204"/>
                        <a:pt x="891" y="127"/>
                        <a:pt x="814" y="73"/>
                      </a:cubicBezTo>
                      <a:cubicBezTo>
                        <a:pt x="723" y="24"/>
                        <a:pt x="621" y="0"/>
                        <a:pt x="52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2" name="Google Shape;1712;p49"/>
                <p:cNvSpPr/>
                <p:nvPr/>
              </p:nvSpPr>
              <p:spPr>
                <a:xfrm>
                  <a:off x="3711300" y="6744625"/>
                  <a:ext cx="16075" cy="52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3" h="2095" extrusionOk="0">
                      <a:moveTo>
                        <a:pt x="433" y="1"/>
                      </a:moveTo>
                      <a:cubicBezTo>
                        <a:pt x="406" y="35"/>
                        <a:pt x="376" y="67"/>
                        <a:pt x="337" y="94"/>
                      </a:cubicBezTo>
                      <a:cubicBezTo>
                        <a:pt x="302" y="117"/>
                        <a:pt x="263" y="140"/>
                        <a:pt x="221" y="156"/>
                      </a:cubicBezTo>
                      <a:cubicBezTo>
                        <a:pt x="182" y="174"/>
                        <a:pt x="144" y="190"/>
                        <a:pt x="105" y="202"/>
                      </a:cubicBezTo>
                      <a:cubicBezTo>
                        <a:pt x="62" y="213"/>
                        <a:pt x="31" y="221"/>
                        <a:pt x="0" y="229"/>
                      </a:cubicBezTo>
                      <a:lnTo>
                        <a:pt x="0" y="438"/>
                      </a:lnTo>
                      <a:lnTo>
                        <a:pt x="58" y="426"/>
                      </a:lnTo>
                      <a:lnTo>
                        <a:pt x="182" y="403"/>
                      </a:lnTo>
                      <a:lnTo>
                        <a:pt x="310" y="380"/>
                      </a:lnTo>
                      <a:lnTo>
                        <a:pt x="364" y="365"/>
                      </a:lnTo>
                      <a:lnTo>
                        <a:pt x="364" y="2095"/>
                      </a:lnTo>
                      <a:lnTo>
                        <a:pt x="642" y="2095"/>
                      </a:lnTo>
                      <a:lnTo>
                        <a:pt x="642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3" name="Google Shape;1713;p49"/>
                <p:cNvSpPr/>
                <p:nvPr/>
              </p:nvSpPr>
              <p:spPr>
                <a:xfrm>
                  <a:off x="3112700" y="6890725"/>
                  <a:ext cx="25950" cy="53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8" h="2132" extrusionOk="0">
                      <a:moveTo>
                        <a:pt x="532" y="219"/>
                      </a:moveTo>
                      <a:cubicBezTo>
                        <a:pt x="582" y="219"/>
                        <a:pt x="635" y="238"/>
                        <a:pt x="671" y="273"/>
                      </a:cubicBezTo>
                      <a:cubicBezTo>
                        <a:pt x="705" y="312"/>
                        <a:pt x="732" y="362"/>
                        <a:pt x="740" y="416"/>
                      </a:cubicBezTo>
                      <a:cubicBezTo>
                        <a:pt x="751" y="482"/>
                        <a:pt x="759" y="544"/>
                        <a:pt x="755" y="610"/>
                      </a:cubicBezTo>
                      <a:lnTo>
                        <a:pt x="755" y="1520"/>
                      </a:lnTo>
                      <a:cubicBezTo>
                        <a:pt x="755" y="1577"/>
                        <a:pt x="751" y="1640"/>
                        <a:pt x="736" y="1702"/>
                      </a:cubicBezTo>
                      <a:cubicBezTo>
                        <a:pt x="728" y="1756"/>
                        <a:pt x="705" y="1806"/>
                        <a:pt x="666" y="1849"/>
                      </a:cubicBezTo>
                      <a:cubicBezTo>
                        <a:pt x="633" y="1882"/>
                        <a:pt x="588" y="1904"/>
                        <a:pt x="541" y="1904"/>
                      </a:cubicBezTo>
                      <a:cubicBezTo>
                        <a:pt x="534" y="1904"/>
                        <a:pt x="527" y="1904"/>
                        <a:pt x="519" y="1903"/>
                      </a:cubicBezTo>
                      <a:cubicBezTo>
                        <a:pt x="514" y="1903"/>
                        <a:pt x="509" y="1903"/>
                        <a:pt x="503" y="1903"/>
                      </a:cubicBezTo>
                      <a:cubicBezTo>
                        <a:pt x="455" y="1903"/>
                        <a:pt x="406" y="1884"/>
                        <a:pt x="369" y="1849"/>
                      </a:cubicBezTo>
                      <a:cubicBezTo>
                        <a:pt x="333" y="1806"/>
                        <a:pt x="306" y="1756"/>
                        <a:pt x="299" y="1702"/>
                      </a:cubicBezTo>
                      <a:cubicBezTo>
                        <a:pt x="287" y="1640"/>
                        <a:pt x="279" y="1577"/>
                        <a:pt x="279" y="1520"/>
                      </a:cubicBezTo>
                      <a:lnTo>
                        <a:pt x="279" y="610"/>
                      </a:lnTo>
                      <a:cubicBezTo>
                        <a:pt x="279" y="544"/>
                        <a:pt x="283" y="482"/>
                        <a:pt x="299" y="416"/>
                      </a:cubicBezTo>
                      <a:cubicBezTo>
                        <a:pt x="306" y="362"/>
                        <a:pt x="330" y="312"/>
                        <a:pt x="364" y="273"/>
                      </a:cubicBezTo>
                      <a:cubicBezTo>
                        <a:pt x="403" y="238"/>
                        <a:pt x="453" y="219"/>
                        <a:pt x="505" y="219"/>
                      </a:cubicBezTo>
                      <a:cubicBezTo>
                        <a:pt x="510" y="219"/>
                        <a:pt x="515" y="219"/>
                        <a:pt x="519" y="219"/>
                      </a:cubicBezTo>
                      <a:cubicBezTo>
                        <a:pt x="524" y="219"/>
                        <a:pt x="528" y="219"/>
                        <a:pt x="532" y="219"/>
                      </a:cubicBezTo>
                      <a:close/>
                      <a:moveTo>
                        <a:pt x="521" y="0"/>
                      </a:moveTo>
                      <a:cubicBezTo>
                        <a:pt x="420" y="0"/>
                        <a:pt x="320" y="25"/>
                        <a:pt x="229" y="76"/>
                      </a:cubicBezTo>
                      <a:cubicBezTo>
                        <a:pt x="151" y="130"/>
                        <a:pt x="90" y="203"/>
                        <a:pt x="58" y="292"/>
                      </a:cubicBezTo>
                      <a:cubicBezTo>
                        <a:pt x="20" y="393"/>
                        <a:pt x="1" y="505"/>
                        <a:pt x="4" y="614"/>
                      </a:cubicBezTo>
                      <a:lnTo>
                        <a:pt x="4" y="1516"/>
                      </a:lnTo>
                      <a:cubicBezTo>
                        <a:pt x="1" y="1624"/>
                        <a:pt x="20" y="1733"/>
                        <a:pt x="58" y="1833"/>
                      </a:cubicBezTo>
                      <a:cubicBezTo>
                        <a:pt x="94" y="1922"/>
                        <a:pt x="151" y="1996"/>
                        <a:pt x="229" y="2054"/>
                      </a:cubicBezTo>
                      <a:cubicBezTo>
                        <a:pt x="312" y="2105"/>
                        <a:pt x="407" y="2132"/>
                        <a:pt x="504" y="2132"/>
                      </a:cubicBezTo>
                      <a:cubicBezTo>
                        <a:pt x="510" y="2132"/>
                        <a:pt x="517" y="2131"/>
                        <a:pt x="523" y="2131"/>
                      </a:cubicBezTo>
                      <a:cubicBezTo>
                        <a:pt x="529" y="2131"/>
                        <a:pt x="536" y="2132"/>
                        <a:pt x="542" y="2132"/>
                      </a:cubicBezTo>
                      <a:cubicBezTo>
                        <a:pt x="640" y="2132"/>
                        <a:pt x="734" y="2105"/>
                        <a:pt x="817" y="2054"/>
                      </a:cubicBezTo>
                      <a:cubicBezTo>
                        <a:pt x="891" y="2000"/>
                        <a:pt x="949" y="1922"/>
                        <a:pt x="980" y="1838"/>
                      </a:cubicBezTo>
                      <a:cubicBezTo>
                        <a:pt x="1019" y="1733"/>
                        <a:pt x="1038" y="1624"/>
                        <a:pt x="1038" y="1516"/>
                      </a:cubicBezTo>
                      <a:lnTo>
                        <a:pt x="1038" y="614"/>
                      </a:lnTo>
                      <a:cubicBezTo>
                        <a:pt x="1038" y="505"/>
                        <a:pt x="1019" y="393"/>
                        <a:pt x="980" y="292"/>
                      </a:cubicBezTo>
                      <a:cubicBezTo>
                        <a:pt x="949" y="203"/>
                        <a:pt x="891" y="130"/>
                        <a:pt x="814" y="76"/>
                      </a:cubicBezTo>
                      <a:cubicBezTo>
                        <a:pt x="723" y="25"/>
                        <a:pt x="622" y="0"/>
                        <a:pt x="52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4" name="Google Shape;1714;p49"/>
                <p:cNvSpPr/>
                <p:nvPr/>
              </p:nvSpPr>
              <p:spPr>
                <a:xfrm>
                  <a:off x="3161000" y="7037575"/>
                  <a:ext cx="15975" cy="52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9" h="2104" extrusionOk="0">
                      <a:moveTo>
                        <a:pt x="430" y="1"/>
                      </a:moveTo>
                      <a:cubicBezTo>
                        <a:pt x="403" y="36"/>
                        <a:pt x="372" y="66"/>
                        <a:pt x="337" y="90"/>
                      </a:cubicBezTo>
                      <a:cubicBezTo>
                        <a:pt x="299" y="117"/>
                        <a:pt x="260" y="136"/>
                        <a:pt x="221" y="156"/>
                      </a:cubicBezTo>
                      <a:cubicBezTo>
                        <a:pt x="182" y="171"/>
                        <a:pt x="143" y="186"/>
                        <a:pt x="101" y="198"/>
                      </a:cubicBezTo>
                      <a:cubicBezTo>
                        <a:pt x="63" y="214"/>
                        <a:pt x="27" y="222"/>
                        <a:pt x="0" y="229"/>
                      </a:cubicBezTo>
                      <a:lnTo>
                        <a:pt x="0" y="438"/>
                      </a:lnTo>
                      <a:lnTo>
                        <a:pt x="54" y="438"/>
                      </a:lnTo>
                      <a:lnTo>
                        <a:pt x="182" y="415"/>
                      </a:lnTo>
                      <a:lnTo>
                        <a:pt x="306" y="388"/>
                      </a:lnTo>
                      <a:lnTo>
                        <a:pt x="365" y="372"/>
                      </a:lnTo>
                      <a:lnTo>
                        <a:pt x="365" y="2103"/>
                      </a:lnTo>
                      <a:lnTo>
                        <a:pt x="639" y="2103"/>
                      </a:lnTo>
                      <a:lnTo>
                        <a:pt x="63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5" name="Google Shape;1715;p49"/>
                <p:cNvSpPr/>
                <p:nvPr/>
              </p:nvSpPr>
              <p:spPr>
                <a:xfrm>
                  <a:off x="3698525" y="6671475"/>
                  <a:ext cx="16075" cy="52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3" h="2091" extrusionOk="0">
                      <a:moveTo>
                        <a:pt x="433" y="0"/>
                      </a:moveTo>
                      <a:cubicBezTo>
                        <a:pt x="406" y="34"/>
                        <a:pt x="372" y="66"/>
                        <a:pt x="337" y="89"/>
                      </a:cubicBezTo>
                      <a:cubicBezTo>
                        <a:pt x="302" y="116"/>
                        <a:pt x="263" y="139"/>
                        <a:pt x="221" y="155"/>
                      </a:cubicBezTo>
                      <a:cubicBezTo>
                        <a:pt x="182" y="170"/>
                        <a:pt x="144" y="186"/>
                        <a:pt x="101" y="197"/>
                      </a:cubicBezTo>
                      <a:lnTo>
                        <a:pt x="0" y="229"/>
                      </a:lnTo>
                      <a:lnTo>
                        <a:pt x="0" y="438"/>
                      </a:lnTo>
                      <a:lnTo>
                        <a:pt x="58" y="426"/>
                      </a:lnTo>
                      <a:lnTo>
                        <a:pt x="182" y="402"/>
                      </a:lnTo>
                      <a:lnTo>
                        <a:pt x="306" y="375"/>
                      </a:lnTo>
                      <a:lnTo>
                        <a:pt x="364" y="360"/>
                      </a:lnTo>
                      <a:lnTo>
                        <a:pt x="364" y="2091"/>
                      </a:lnTo>
                      <a:lnTo>
                        <a:pt x="642" y="2091"/>
                      </a:lnTo>
                      <a:lnTo>
                        <a:pt x="64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6" name="Google Shape;1716;p49"/>
                <p:cNvSpPr/>
                <p:nvPr/>
              </p:nvSpPr>
              <p:spPr>
                <a:xfrm>
                  <a:off x="3705275" y="6817400"/>
                  <a:ext cx="25975" cy="5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9" h="2138" extrusionOk="0">
                      <a:moveTo>
                        <a:pt x="521" y="221"/>
                      </a:moveTo>
                      <a:cubicBezTo>
                        <a:pt x="575" y="221"/>
                        <a:pt x="628" y="239"/>
                        <a:pt x="671" y="276"/>
                      </a:cubicBezTo>
                      <a:cubicBezTo>
                        <a:pt x="710" y="315"/>
                        <a:pt x="733" y="365"/>
                        <a:pt x="740" y="419"/>
                      </a:cubicBezTo>
                      <a:cubicBezTo>
                        <a:pt x="752" y="485"/>
                        <a:pt x="760" y="551"/>
                        <a:pt x="760" y="617"/>
                      </a:cubicBezTo>
                      <a:lnTo>
                        <a:pt x="760" y="1522"/>
                      </a:lnTo>
                      <a:cubicBezTo>
                        <a:pt x="760" y="1584"/>
                        <a:pt x="752" y="1646"/>
                        <a:pt x="737" y="1708"/>
                      </a:cubicBezTo>
                      <a:cubicBezTo>
                        <a:pt x="729" y="1762"/>
                        <a:pt x="706" y="1812"/>
                        <a:pt x="671" y="1851"/>
                      </a:cubicBezTo>
                      <a:cubicBezTo>
                        <a:pt x="628" y="1890"/>
                        <a:pt x="575" y="1909"/>
                        <a:pt x="522" y="1909"/>
                      </a:cubicBezTo>
                      <a:cubicBezTo>
                        <a:pt x="468" y="1909"/>
                        <a:pt x="415" y="1890"/>
                        <a:pt x="372" y="1851"/>
                      </a:cubicBezTo>
                      <a:cubicBezTo>
                        <a:pt x="334" y="1812"/>
                        <a:pt x="311" y="1762"/>
                        <a:pt x="299" y="1708"/>
                      </a:cubicBezTo>
                      <a:cubicBezTo>
                        <a:pt x="288" y="1646"/>
                        <a:pt x="280" y="1584"/>
                        <a:pt x="280" y="1522"/>
                      </a:cubicBezTo>
                      <a:lnTo>
                        <a:pt x="280" y="617"/>
                      </a:lnTo>
                      <a:cubicBezTo>
                        <a:pt x="280" y="551"/>
                        <a:pt x="288" y="485"/>
                        <a:pt x="299" y="419"/>
                      </a:cubicBezTo>
                      <a:cubicBezTo>
                        <a:pt x="307" y="365"/>
                        <a:pt x="334" y="315"/>
                        <a:pt x="369" y="276"/>
                      </a:cubicBezTo>
                      <a:cubicBezTo>
                        <a:pt x="413" y="239"/>
                        <a:pt x="467" y="221"/>
                        <a:pt x="521" y="221"/>
                      </a:cubicBezTo>
                      <a:close/>
                      <a:moveTo>
                        <a:pt x="501" y="0"/>
                      </a:moveTo>
                      <a:cubicBezTo>
                        <a:pt x="403" y="0"/>
                        <a:pt x="309" y="27"/>
                        <a:pt x="226" y="79"/>
                      </a:cubicBezTo>
                      <a:cubicBezTo>
                        <a:pt x="149" y="133"/>
                        <a:pt x="86" y="210"/>
                        <a:pt x="56" y="295"/>
                      </a:cubicBezTo>
                      <a:cubicBezTo>
                        <a:pt x="17" y="399"/>
                        <a:pt x="1" y="508"/>
                        <a:pt x="1" y="617"/>
                      </a:cubicBezTo>
                      <a:lnTo>
                        <a:pt x="1" y="1519"/>
                      </a:lnTo>
                      <a:cubicBezTo>
                        <a:pt x="1" y="1627"/>
                        <a:pt x="17" y="1735"/>
                        <a:pt x="56" y="1836"/>
                      </a:cubicBezTo>
                      <a:cubicBezTo>
                        <a:pt x="90" y="1925"/>
                        <a:pt x="149" y="2002"/>
                        <a:pt x="226" y="2057"/>
                      </a:cubicBezTo>
                      <a:cubicBezTo>
                        <a:pt x="310" y="2108"/>
                        <a:pt x="408" y="2138"/>
                        <a:pt x="504" y="2138"/>
                      </a:cubicBezTo>
                      <a:cubicBezTo>
                        <a:pt x="509" y="2138"/>
                        <a:pt x="515" y="2138"/>
                        <a:pt x="520" y="2138"/>
                      </a:cubicBezTo>
                      <a:cubicBezTo>
                        <a:pt x="527" y="2138"/>
                        <a:pt x="533" y="2138"/>
                        <a:pt x="539" y="2138"/>
                      </a:cubicBezTo>
                      <a:cubicBezTo>
                        <a:pt x="636" y="2138"/>
                        <a:pt x="730" y="2111"/>
                        <a:pt x="814" y="2057"/>
                      </a:cubicBezTo>
                      <a:cubicBezTo>
                        <a:pt x="892" y="2002"/>
                        <a:pt x="949" y="1928"/>
                        <a:pt x="985" y="1839"/>
                      </a:cubicBezTo>
                      <a:cubicBezTo>
                        <a:pt x="1019" y="1739"/>
                        <a:pt x="1039" y="1627"/>
                        <a:pt x="1039" y="1519"/>
                      </a:cubicBezTo>
                      <a:lnTo>
                        <a:pt x="1039" y="617"/>
                      </a:lnTo>
                      <a:cubicBezTo>
                        <a:pt x="1039" y="508"/>
                        <a:pt x="1019" y="399"/>
                        <a:pt x="985" y="295"/>
                      </a:cubicBezTo>
                      <a:cubicBezTo>
                        <a:pt x="949" y="210"/>
                        <a:pt x="892" y="133"/>
                        <a:pt x="814" y="79"/>
                      </a:cubicBezTo>
                      <a:cubicBezTo>
                        <a:pt x="734" y="27"/>
                        <a:pt x="637" y="0"/>
                        <a:pt x="539" y="0"/>
                      </a:cubicBezTo>
                      <a:cubicBezTo>
                        <a:pt x="533" y="0"/>
                        <a:pt x="527" y="0"/>
                        <a:pt x="520" y="1"/>
                      </a:cubicBezTo>
                      <a:cubicBezTo>
                        <a:pt x="514" y="0"/>
                        <a:pt x="507" y="0"/>
                        <a:pt x="50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7" name="Google Shape;1717;p49"/>
                <p:cNvSpPr/>
                <p:nvPr/>
              </p:nvSpPr>
              <p:spPr>
                <a:xfrm>
                  <a:off x="3123525" y="6817900"/>
                  <a:ext cx="16100" cy="52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4" h="2103" extrusionOk="0">
                      <a:moveTo>
                        <a:pt x="435" y="0"/>
                      </a:moveTo>
                      <a:cubicBezTo>
                        <a:pt x="408" y="35"/>
                        <a:pt x="377" y="66"/>
                        <a:pt x="338" y="89"/>
                      </a:cubicBezTo>
                      <a:cubicBezTo>
                        <a:pt x="303" y="116"/>
                        <a:pt x="265" y="136"/>
                        <a:pt x="226" y="155"/>
                      </a:cubicBezTo>
                      <a:cubicBezTo>
                        <a:pt x="183" y="175"/>
                        <a:pt x="140" y="186"/>
                        <a:pt x="106" y="202"/>
                      </a:cubicBezTo>
                      <a:lnTo>
                        <a:pt x="1" y="229"/>
                      </a:lnTo>
                      <a:lnTo>
                        <a:pt x="1" y="438"/>
                      </a:lnTo>
                      <a:lnTo>
                        <a:pt x="59" y="438"/>
                      </a:lnTo>
                      <a:lnTo>
                        <a:pt x="183" y="414"/>
                      </a:lnTo>
                      <a:lnTo>
                        <a:pt x="307" y="388"/>
                      </a:lnTo>
                      <a:lnTo>
                        <a:pt x="365" y="372"/>
                      </a:lnTo>
                      <a:lnTo>
                        <a:pt x="365" y="2103"/>
                      </a:lnTo>
                      <a:lnTo>
                        <a:pt x="644" y="2094"/>
                      </a:lnTo>
                      <a:lnTo>
                        <a:pt x="64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8" name="Google Shape;1718;p49"/>
                <p:cNvSpPr/>
                <p:nvPr/>
              </p:nvSpPr>
              <p:spPr>
                <a:xfrm>
                  <a:off x="3104675" y="6671025"/>
                  <a:ext cx="25975" cy="5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9" h="2136" extrusionOk="0">
                      <a:moveTo>
                        <a:pt x="536" y="219"/>
                      </a:moveTo>
                      <a:cubicBezTo>
                        <a:pt x="588" y="219"/>
                        <a:pt x="635" y="238"/>
                        <a:pt x="670" y="274"/>
                      </a:cubicBezTo>
                      <a:cubicBezTo>
                        <a:pt x="708" y="316"/>
                        <a:pt x="731" y="363"/>
                        <a:pt x="740" y="417"/>
                      </a:cubicBezTo>
                      <a:cubicBezTo>
                        <a:pt x="751" y="483"/>
                        <a:pt x="759" y="549"/>
                        <a:pt x="759" y="610"/>
                      </a:cubicBezTo>
                      <a:lnTo>
                        <a:pt x="759" y="1520"/>
                      </a:lnTo>
                      <a:cubicBezTo>
                        <a:pt x="759" y="1582"/>
                        <a:pt x="751" y="1644"/>
                        <a:pt x="740" y="1706"/>
                      </a:cubicBezTo>
                      <a:cubicBezTo>
                        <a:pt x="728" y="1756"/>
                        <a:pt x="705" y="1807"/>
                        <a:pt x="666" y="1849"/>
                      </a:cubicBezTo>
                      <a:cubicBezTo>
                        <a:pt x="636" y="1883"/>
                        <a:pt x="588" y="1905"/>
                        <a:pt x="539" y="1905"/>
                      </a:cubicBezTo>
                      <a:cubicBezTo>
                        <a:pt x="533" y="1905"/>
                        <a:pt x="526" y="1904"/>
                        <a:pt x="519" y="1903"/>
                      </a:cubicBezTo>
                      <a:cubicBezTo>
                        <a:pt x="514" y="1903"/>
                        <a:pt x="510" y="1904"/>
                        <a:pt x="506" y="1904"/>
                      </a:cubicBezTo>
                      <a:cubicBezTo>
                        <a:pt x="456" y="1904"/>
                        <a:pt x="408" y="1884"/>
                        <a:pt x="372" y="1849"/>
                      </a:cubicBezTo>
                      <a:cubicBezTo>
                        <a:pt x="333" y="1807"/>
                        <a:pt x="310" y="1756"/>
                        <a:pt x="299" y="1706"/>
                      </a:cubicBezTo>
                      <a:cubicBezTo>
                        <a:pt x="286" y="1644"/>
                        <a:pt x="279" y="1582"/>
                        <a:pt x="279" y="1520"/>
                      </a:cubicBezTo>
                      <a:lnTo>
                        <a:pt x="279" y="610"/>
                      </a:lnTo>
                      <a:cubicBezTo>
                        <a:pt x="279" y="549"/>
                        <a:pt x="283" y="483"/>
                        <a:pt x="299" y="417"/>
                      </a:cubicBezTo>
                      <a:cubicBezTo>
                        <a:pt x="306" y="363"/>
                        <a:pt x="333" y="316"/>
                        <a:pt x="368" y="274"/>
                      </a:cubicBezTo>
                      <a:cubicBezTo>
                        <a:pt x="403" y="238"/>
                        <a:pt x="454" y="219"/>
                        <a:pt x="503" y="219"/>
                      </a:cubicBezTo>
                      <a:cubicBezTo>
                        <a:pt x="508" y="219"/>
                        <a:pt x="513" y="219"/>
                        <a:pt x="519" y="220"/>
                      </a:cubicBezTo>
                      <a:cubicBezTo>
                        <a:pt x="524" y="219"/>
                        <a:pt x="530" y="219"/>
                        <a:pt x="536" y="219"/>
                      </a:cubicBezTo>
                      <a:close/>
                      <a:moveTo>
                        <a:pt x="521" y="0"/>
                      </a:moveTo>
                      <a:cubicBezTo>
                        <a:pt x="420" y="0"/>
                        <a:pt x="320" y="25"/>
                        <a:pt x="229" y="76"/>
                      </a:cubicBezTo>
                      <a:cubicBezTo>
                        <a:pt x="151" y="130"/>
                        <a:pt x="93" y="204"/>
                        <a:pt x="58" y="293"/>
                      </a:cubicBezTo>
                      <a:cubicBezTo>
                        <a:pt x="20" y="393"/>
                        <a:pt x="0" y="506"/>
                        <a:pt x="4" y="615"/>
                      </a:cubicBezTo>
                      <a:lnTo>
                        <a:pt x="4" y="1516"/>
                      </a:lnTo>
                      <a:cubicBezTo>
                        <a:pt x="0" y="1624"/>
                        <a:pt x="20" y="1733"/>
                        <a:pt x="63" y="1834"/>
                      </a:cubicBezTo>
                      <a:cubicBezTo>
                        <a:pt x="93" y="1923"/>
                        <a:pt x="151" y="2000"/>
                        <a:pt x="225" y="2055"/>
                      </a:cubicBezTo>
                      <a:cubicBezTo>
                        <a:pt x="313" y="2109"/>
                        <a:pt x="415" y="2135"/>
                        <a:pt x="519" y="2135"/>
                      </a:cubicBezTo>
                      <a:cubicBezTo>
                        <a:pt x="624" y="2135"/>
                        <a:pt x="724" y="2109"/>
                        <a:pt x="813" y="2055"/>
                      </a:cubicBezTo>
                      <a:cubicBezTo>
                        <a:pt x="890" y="2000"/>
                        <a:pt x="949" y="1926"/>
                        <a:pt x="980" y="1837"/>
                      </a:cubicBezTo>
                      <a:cubicBezTo>
                        <a:pt x="1019" y="1733"/>
                        <a:pt x="1038" y="1624"/>
                        <a:pt x="1038" y="1516"/>
                      </a:cubicBezTo>
                      <a:lnTo>
                        <a:pt x="1038" y="615"/>
                      </a:lnTo>
                      <a:cubicBezTo>
                        <a:pt x="1038" y="506"/>
                        <a:pt x="1022" y="393"/>
                        <a:pt x="983" y="293"/>
                      </a:cubicBezTo>
                      <a:cubicBezTo>
                        <a:pt x="949" y="204"/>
                        <a:pt x="890" y="130"/>
                        <a:pt x="813" y="76"/>
                      </a:cubicBezTo>
                      <a:cubicBezTo>
                        <a:pt x="722" y="25"/>
                        <a:pt x="622" y="0"/>
                        <a:pt x="52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9" name="Google Shape;1719;p49"/>
                <p:cNvSpPr/>
                <p:nvPr/>
              </p:nvSpPr>
              <p:spPr>
                <a:xfrm>
                  <a:off x="3660200" y="6744625"/>
                  <a:ext cx="15975" cy="52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9" h="2103" extrusionOk="0">
                      <a:moveTo>
                        <a:pt x="430" y="1"/>
                      </a:moveTo>
                      <a:cubicBezTo>
                        <a:pt x="403" y="35"/>
                        <a:pt x="372" y="67"/>
                        <a:pt x="337" y="94"/>
                      </a:cubicBezTo>
                      <a:cubicBezTo>
                        <a:pt x="302" y="121"/>
                        <a:pt x="260" y="140"/>
                        <a:pt x="221" y="156"/>
                      </a:cubicBezTo>
                      <a:cubicBezTo>
                        <a:pt x="182" y="174"/>
                        <a:pt x="140" y="190"/>
                        <a:pt x="101" y="202"/>
                      </a:cubicBezTo>
                      <a:cubicBezTo>
                        <a:pt x="62" y="213"/>
                        <a:pt x="27" y="221"/>
                        <a:pt x="0" y="229"/>
                      </a:cubicBezTo>
                      <a:lnTo>
                        <a:pt x="0" y="438"/>
                      </a:lnTo>
                      <a:lnTo>
                        <a:pt x="54" y="426"/>
                      </a:lnTo>
                      <a:lnTo>
                        <a:pt x="178" y="403"/>
                      </a:lnTo>
                      <a:cubicBezTo>
                        <a:pt x="224" y="403"/>
                        <a:pt x="267" y="388"/>
                        <a:pt x="306" y="380"/>
                      </a:cubicBezTo>
                      <a:cubicBezTo>
                        <a:pt x="326" y="380"/>
                        <a:pt x="344" y="376"/>
                        <a:pt x="360" y="369"/>
                      </a:cubicBezTo>
                      <a:lnTo>
                        <a:pt x="360" y="2102"/>
                      </a:lnTo>
                      <a:lnTo>
                        <a:pt x="639" y="2102"/>
                      </a:lnTo>
                      <a:lnTo>
                        <a:pt x="63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0" name="Google Shape;1720;p49"/>
                <p:cNvSpPr/>
                <p:nvPr/>
              </p:nvSpPr>
              <p:spPr>
                <a:xfrm>
                  <a:off x="3131475" y="6744625"/>
                  <a:ext cx="16100" cy="52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4" h="2095" extrusionOk="0">
                      <a:moveTo>
                        <a:pt x="431" y="1"/>
                      </a:moveTo>
                      <a:cubicBezTo>
                        <a:pt x="407" y="35"/>
                        <a:pt x="376" y="67"/>
                        <a:pt x="338" y="94"/>
                      </a:cubicBezTo>
                      <a:cubicBezTo>
                        <a:pt x="302" y="117"/>
                        <a:pt x="263" y="140"/>
                        <a:pt x="222" y="156"/>
                      </a:cubicBezTo>
                      <a:cubicBezTo>
                        <a:pt x="183" y="174"/>
                        <a:pt x="144" y="190"/>
                        <a:pt x="105" y="202"/>
                      </a:cubicBezTo>
                      <a:lnTo>
                        <a:pt x="0" y="229"/>
                      </a:lnTo>
                      <a:lnTo>
                        <a:pt x="0" y="438"/>
                      </a:lnTo>
                      <a:lnTo>
                        <a:pt x="59" y="426"/>
                      </a:lnTo>
                      <a:lnTo>
                        <a:pt x="183" y="403"/>
                      </a:lnTo>
                      <a:cubicBezTo>
                        <a:pt x="229" y="403"/>
                        <a:pt x="268" y="388"/>
                        <a:pt x="306" y="380"/>
                      </a:cubicBezTo>
                      <a:cubicBezTo>
                        <a:pt x="326" y="376"/>
                        <a:pt x="345" y="372"/>
                        <a:pt x="365" y="365"/>
                      </a:cubicBezTo>
                      <a:lnTo>
                        <a:pt x="365" y="2095"/>
                      </a:lnTo>
                      <a:lnTo>
                        <a:pt x="643" y="2095"/>
                      </a:lnTo>
                      <a:lnTo>
                        <a:pt x="64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1" name="Google Shape;1721;p49"/>
                <p:cNvSpPr/>
                <p:nvPr/>
              </p:nvSpPr>
              <p:spPr>
                <a:xfrm>
                  <a:off x="3373125" y="7037100"/>
                  <a:ext cx="26075" cy="53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3" h="2139" extrusionOk="0">
                      <a:moveTo>
                        <a:pt x="522" y="220"/>
                      </a:moveTo>
                      <a:cubicBezTo>
                        <a:pt x="576" y="220"/>
                        <a:pt x="630" y="238"/>
                        <a:pt x="674" y="275"/>
                      </a:cubicBezTo>
                      <a:cubicBezTo>
                        <a:pt x="710" y="314"/>
                        <a:pt x="733" y="364"/>
                        <a:pt x="744" y="419"/>
                      </a:cubicBezTo>
                      <a:cubicBezTo>
                        <a:pt x="756" y="484"/>
                        <a:pt x="760" y="550"/>
                        <a:pt x="760" y="616"/>
                      </a:cubicBezTo>
                      <a:lnTo>
                        <a:pt x="760" y="1522"/>
                      </a:lnTo>
                      <a:cubicBezTo>
                        <a:pt x="760" y="1584"/>
                        <a:pt x="756" y="1645"/>
                        <a:pt x="740" y="1708"/>
                      </a:cubicBezTo>
                      <a:cubicBezTo>
                        <a:pt x="733" y="1758"/>
                        <a:pt x="710" y="1808"/>
                        <a:pt x="671" y="1851"/>
                      </a:cubicBezTo>
                      <a:cubicBezTo>
                        <a:pt x="632" y="1890"/>
                        <a:pt x="578" y="1909"/>
                        <a:pt x="524" y="1909"/>
                      </a:cubicBezTo>
                      <a:cubicBezTo>
                        <a:pt x="469" y="1909"/>
                        <a:pt x="415" y="1890"/>
                        <a:pt x="376" y="1851"/>
                      </a:cubicBezTo>
                      <a:cubicBezTo>
                        <a:pt x="338" y="1808"/>
                        <a:pt x="315" y="1762"/>
                        <a:pt x="303" y="1708"/>
                      </a:cubicBezTo>
                      <a:cubicBezTo>
                        <a:pt x="292" y="1645"/>
                        <a:pt x="283" y="1584"/>
                        <a:pt x="283" y="1522"/>
                      </a:cubicBezTo>
                      <a:lnTo>
                        <a:pt x="283" y="616"/>
                      </a:lnTo>
                      <a:cubicBezTo>
                        <a:pt x="283" y="550"/>
                        <a:pt x="288" y="484"/>
                        <a:pt x="303" y="419"/>
                      </a:cubicBezTo>
                      <a:cubicBezTo>
                        <a:pt x="311" y="364"/>
                        <a:pt x="334" y="314"/>
                        <a:pt x="372" y="275"/>
                      </a:cubicBezTo>
                      <a:cubicBezTo>
                        <a:pt x="415" y="238"/>
                        <a:pt x="468" y="220"/>
                        <a:pt x="522" y="220"/>
                      </a:cubicBezTo>
                      <a:close/>
                      <a:moveTo>
                        <a:pt x="501" y="0"/>
                      </a:moveTo>
                      <a:cubicBezTo>
                        <a:pt x="404" y="0"/>
                        <a:pt x="308" y="28"/>
                        <a:pt x="226" y="78"/>
                      </a:cubicBezTo>
                      <a:cubicBezTo>
                        <a:pt x="149" y="132"/>
                        <a:pt x="90" y="205"/>
                        <a:pt x="56" y="295"/>
                      </a:cubicBezTo>
                      <a:cubicBezTo>
                        <a:pt x="20" y="396"/>
                        <a:pt x="1" y="507"/>
                        <a:pt x="4" y="616"/>
                      </a:cubicBezTo>
                      <a:lnTo>
                        <a:pt x="4" y="1518"/>
                      </a:lnTo>
                      <a:cubicBezTo>
                        <a:pt x="1" y="1627"/>
                        <a:pt x="20" y="1735"/>
                        <a:pt x="59" y="1836"/>
                      </a:cubicBezTo>
                      <a:cubicBezTo>
                        <a:pt x="94" y="1924"/>
                        <a:pt x="152" y="2002"/>
                        <a:pt x="229" y="2056"/>
                      </a:cubicBezTo>
                      <a:cubicBezTo>
                        <a:pt x="314" y="2107"/>
                        <a:pt x="408" y="2138"/>
                        <a:pt x="507" y="2138"/>
                      </a:cubicBezTo>
                      <a:cubicBezTo>
                        <a:pt x="513" y="2138"/>
                        <a:pt x="518" y="2138"/>
                        <a:pt x="524" y="2138"/>
                      </a:cubicBezTo>
                      <a:cubicBezTo>
                        <a:pt x="530" y="2138"/>
                        <a:pt x="536" y="2138"/>
                        <a:pt x="543" y="2138"/>
                      </a:cubicBezTo>
                      <a:cubicBezTo>
                        <a:pt x="640" y="2138"/>
                        <a:pt x="734" y="2111"/>
                        <a:pt x="814" y="2056"/>
                      </a:cubicBezTo>
                      <a:cubicBezTo>
                        <a:pt x="892" y="2002"/>
                        <a:pt x="949" y="1929"/>
                        <a:pt x="985" y="1840"/>
                      </a:cubicBezTo>
                      <a:cubicBezTo>
                        <a:pt x="1023" y="1735"/>
                        <a:pt x="1042" y="1627"/>
                        <a:pt x="1039" y="1518"/>
                      </a:cubicBezTo>
                      <a:lnTo>
                        <a:pt x="1039" y="616"/>
                      </a:lnTo>
                      <a:cubicBezTo>
                        <a:pt x="1042" y="507"/>
                        <a:pt x="1023" y="396"/>
                        <a:pt x="985" y="295"/>
                      </a:cubicBezTo>
                      <a:cubicBezTo>
                        <a:pt x="953" y="205"/>
                        <a:pt x="895" y="132"/>
                        <a:pt x="817" y="78"/>
                      </a:cubicBezTo>
                      <a:cubicBezTo>
                        <a:pt x="736" y="28"/>
                        <a:pt x="642" y="0"/>
                        <a:pt x="546" y="0"/>
                      </a:cubicBezTo>
                      <a:cubicBezTo>
                        <a:pt x="539" y="0"/>
                        <a:pt x="531" y="1"/>
                        <a:pt x="524" y="1"/>
                      </a:cubicBezTo>
                      <a:cubicBezTo>
                        <a:pt x="516" y="1"/>
                        <a:pt x="509" y="0"/>
                        <a:pt x="50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2" name="Google Shape;1722;p49"/>
                <p:cNvSpPr/>
                <p:nvPr/>
              </p:nvSpPr>
              <p:spPr>
                <a:xfrm>
                  <a:off x="3138350" y="6671025"/>
                  <a:ext cx="25975" cy="5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9" h="2136" extrusionOk="0">
                      <a:moveTo>
                        <a:pt x="532" y="219"/>
                      </a:moveTo>
                      <a:cubicBezTo>
                        <a:pt x="584" y="219"/>
                        <a:pt x="632" y="238"/>
                        <a:pt x="670" y="274"/>
                      </a:cubicBezTo>
                      <a:cubicBezTo>
                        <a:pt x="705" y="316"/>
                        <a:pt x="728" y="363"/>
                        <a:pt x="736" y="417"/>
                      </a:cubicBezTo>
                      <a:cubicBezTo>
                        <a:pt x="747" y="483"/>
                        <a:pt x="755" y="549"/>
                        <a:pt x="755" y="610"/>
                      </a:cubicBezTo>
                      <a:lnTo>
                        <a:pt x="755" y="1520"/>
                      </a:lnTo>
                      <a:cubicBezTo>
                        <a:pt x="755" y="1582"/>
                        <a:pt x="747" y="1644"/>
                        <a:pt x="736" y="1706"/>
                      </a:cubicBezTo>
                      <a:cubicBezTo>
                        <a:pt x="724" y="1756"/>
                        <a:pt x="701" y="1807"/>
                        <a:pt x="667" y="1849"/>
                      </a:cubicBezTo>
                      <a:cubicBezTo>
                        <a:pt x="633" y="1883"/>
                        <a:pt x="587" y="1905"/>
                        <a:pt x="537" y="1905"/>
                      </a:cubicBezTo>
                      <a:cubicBezTo>
                        <a:pt x="530" y="1905"/>
                        <a:pt x="523" y="1904"/>
                        <a:pt x="515" y="1903"/>
                      </a:cubicBezTo>
                      <a:cubicBezTo>
                        <a:pt x="511" y="1903"/>
                        <a:pt x="507" y="1904"/>
                        <a:pt x="502" y="1904"/>
                      </a:cubicBezTo>
                      <a:cubicBezTo>
                        <a:pt x="453" y="1904"/>
                        <a:pt x="403" y="1884"/>
                        <a:pt x="368" y="1849"/>
                      </a:cubicBezTo>
                      <a:cubicBezTo>
                        <a:pt x="329" y="1807"/>
                        <a:pt x="306" y="1756"/>
                        <a:pt x="295" y="1706"/>
                      </a:cubicBezTo>
                      <a:cubicBezTo>
                        <a:pt x="283" y="1644"/>
                        <a:pt x="275" y="1582"/>
                        <a:pt x="275" y="1520"/>
                      </a:cubicBezTo>
                      <a:lnTo>
                        <a:pt x="275" y="610"/>
                      </a:lnTo>
                      <a:cubicBezTo>
                        <a:pt x="275" y="549"/>
                        <a:pt x="283" y="483"/>
                        <a:pt x="295" y="417"/>
                      </a:cubicBezTo>
                      <a:cubicBezTo>
                        <a:pt x="306" y="363"/>
                        <a:pt x="329" y="316"/>
                        <a:pt x="365" y="274"/>
                      </a:cubicBezTo>
                      <a:cubicBezTo>
                        <a:pt x="402" y="238"/>
                        <a:pt x="451" y="219"/>
                        <a:pt x="499" y="219"/>
                      </a:cubicBezTo>
                      <a:cubicBezTo>
                        <a:pt x="505" y="219"/>
                        <a:pt x="510" y="219"/>
                        <a:pt x="515" y="220"/>
                      </a:cubicBezTo>
                      <a:cubicBezTo>
                        <a:pt x="521" y="219"/>
                        <a:pt x="527" y="219"/>
                        <a:pt x="532" y="219"/>
                      </a:cubicBezTo>
                      <a:close/>
                      <a:moveTo>
                        <a:pt x="517" y="0"/>
                      </a:moveTo>
                      <a:cubicBezTo>
                        <a:pt x="416" y="0"/>
                        <a:pt x="316" y="25"/>
                        <a:pt x="225" y="76"/>
                      </a:cubicBezTo>
                      <a:cubicBezTo>
                        <a:pt x="147" y="130"/>
                        <a:pt x="90" y="204"/>
                        <a:pt x="54" y="293"/>
                      </a:cubicBezTo>
                      <a:cubicBezTo>
                        <a:pt x="16" y="393"/>
                        <a:pt x="0" y="506"/>
                        <a:pt x="0" y="615"/>
                      </a:cubicBezTo>
                      <a:lnTo>
                        <a:pt x="0" y="1516"/>
                      </a:lnTo>
                      <a:cubicBezTo>
                        <a:pt x="0" y="1624"/>
                        <a:pt x="20" y="1733"/>
                        <a:pt x="58" y="1834"/>
                      </a:cubicBezTo>
                      <a:cubicBezTo>
                        <a:pt x="90" y="1923"/>
                        <a:pt x="147" y="2000"/>
                        <a:pt x="225" y="2055"/>
                      </a:cubicBezTo>
                      <a:cubicBezTo>
                        <a:pt x="305" y="2106"/>
                        <a:pt x="400" y="2136"/>
                        <a:pt x="498" y="2136"/>
                      </a:cubicBezTo>
                      <a:cubicBezTo>
                        <a:pt x="504" y="2136"/>
                        <a:pt x="510" y="2136"/>
                        <a:pt x="515" y="2135"/>
                      </a:cubicBezTo>
                      <a:cubicBezTo>
                        <a:pt x="620" y="2135"/>
                        <a:pt x="721" y="2109"/>
                        <a:pt x="810" y="2055"/>
                      </a:cubicBezTo>
                      <a:cubicBezTo>
                        <a:pt x="887" y="2000"/>
                        <a:pt x="945" y="1926"/>
                        <a:pt x="976" y="1837"/>
                      </a:cubicBezTo>
                      <a:cubicBezTo>
                        <a:pt x="1015" y="1733"/>
                        <a:pt x="1034" y="1624"/>
                        <a:pt x="1034" y="1516"/>
                      </a:cubicBezTo>
                      <a:lnTo>
                        <a:pt x="1034" y="615"/>
                      </a:lnTo>
                      <a:cubicBezTo>
                        <a:pt x="1038" y="506"/>
                        <a:pt x="1019" y="393"/>
                        <a:pt x="980" y="293"/>
                      </a:cubicBezTo>
                      <a:cubicBezTo>
                        <a:pt x="949" y="204"/>
                        <a:pt x="887" y="130"/>
                        <a:pt x="810" y="76"/>
                      </a:cubicBezTo>
                      <a:cubicBezTo>
                        <a:pt x="719" y="25"/>
                        <a:pt x="618" y="0"/>
                        <a:pt x="51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3" name="Google Shape;1723;p49"/>
                <p:cNvSpPr/>
                <p:nvPr/>
              </p:nvSpPr>
              <p:spPr>
                <a:xfrm>
                  <a:off x="3671900" y="6817400"/>
                  <a:ext cx="25950" cy="5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8" h="2138" extrusionOk="0">
                      <a:moveTo>
                        <a:pt x="521" y="221"/>
                      </a:moveTo>
                      <a:cubicBezTo>
                        <a:pt x="574" y="221"/>
                        <a:pt x="628" y="239"/>
                        <a:pt x="671" y="276"/>
                      </a:cubicBezTo>
                      <a:cubicBezTo>
                        <a:pt x="705" y="315"/>
                        <a:pt x="732" y="365"/>
                        <a:pt x="740" y="419"/>
                      </a:cubicBezTo>
                      <a:cubicBezTo>
                        <a:pt x="751" y="485"/>
                        <a:pt x="759" y="551"/>
                        <a:pt x="755" y="617"/>
                      </a:cubicBezTo>
                      <a:lnTo>
                        <a:pt x="755" y="1522"/>
                      </a:lnTo>
                      <a:cubicBezTo>
                        <a:pt x="759" y="1584"/>
                        <a:pt x="751" y="1646"/>
                        <a:pt x="736" y="1708"/>
                      </a:cubicBezTo>
                      <a:cubicBezTo>
                        <a:pt x="728" y="1762"/>
                        <a:pt x="705" y="1812"/>
                        <a:pt x="671" y="1851"/>
                      </a:cubicBezTo>
                      <a:cubicBezTo>
                        <a:pt x="628" y="1890"/>
                        <a:pt x="574" y="1909"/>
                        <a:pt x="521" y="1909"/>
                      </a:cubicBezTo>
                      <a:cubicBezTo>
                        <a:pt x="468" y="1909"/>
                        <a:pt x="415" y="1890"/>
                        <a:pt x="372" y="1851"/>
                      </a:cubicBezTo>
                      <a:cubicBezTo>
                        <a:pt x="333" y="1812"/>
                        <a:pt x="310" y="1762"/>
                        <a:pt x="299" y="1708"/>
                      </a:cubicBezTo>
                      <a:cubicBezTo>
                        <a:pt x="287" y="1646"/>
                        <a:pt x="279" y="1584"/>
                        <a:pt x="279" y="1522"/>
                      </a:cubicBezTo>
                      <a:lnTo>
                        <a:pt x="279" y="617"/>
                      </a:lnTo>
                      <a:cubicBezTo>
                        <a:pt x="279" y="551"/>
                        <a:pt x="287" y="485"/>
                        <a:pt x="299" y="419"/>
                      </a:cubicBezTo>
                      <a:cubicBezTo>
                        <a:pt x="306" y="365"/>
                        <a:pt x="330" y="315"/>
                        <a:pt x="369" y="276"/>
                      </a:cubicBezTo>
                      <a:cubicBezTo>
                        <a:pt x="413" y="239"/>
                        <a:pt x="467" y="221"/>
                        <a:pt x="521" y="221"/>
                      </a:cubicBezTo>
                      <a:close/>
                      <a:moveTo>
                        <a:pt x="500" y="0"/>
                      </a:moveTo>
                      <a:cubicBezTo>
                        <a:pt x="403" y="0"/>
                        <a:pt x="308" y="27"/>
                        <a:pt x="225" y="79"/>
                      </a:cubicBezTo>
                      <a:cubicBezTo>
                        <a:pt x="148" y="133"/>
                        <a:pt x="90" y="210"/>
                        <a:pt x="55" y="295"/>
                      </a:cubicBezTo>
                      <a:cubicBezTo>
                        <a:pt x="16" y="399"/>
                        <a:pt x="1" y="508"/>
                        <a:pt x="1" y="617"/>
                      </a:cubicBezTo>
                      <a:lnTo>
                        <a:pt x="1" y="1519"/>
                      </a:lnTo>
                      <a:cubicBezTo>
                        <a:pt x="1" y="1627"/>
                        <a:pt x="16" y="1735"/>
                        <a:pt x="55" y="1836"/>
                      </a:cubicBezTo>
                      <a:cubicBezTo>
                        <a:pt x="90" y="1925"/>
                        <a:pt x="148" y="2002"/>
                        <a:pt x="229" y="2057"/>
                      </a:cubicBezTo>
                      <a:cubicBezTo>
                        <a:pt x="309" y="2108"/>
                        <a:pt x="407" y="2138"/>
                        <a:pt x="503" y="2138"/>
                      </a:cubicBezTo>
                      <a:cubicBezTo>
                        <a:pt x="508" y="2138"/>
                        <a:pt x="514" y="2138"/>
                        <a:pt x="519" y="2138"/>
                      </a:cubicBezTo>
                      <a:cubicBezTo>
                        <a:pt x="526" y="2138"/>
                        <a:pt x="532" y="2138"/>
                        <a:pt x="538" y="2138"/>
                      </a:cubicBezTo>
                      <a:cubicBezTo>
                        <a:pt x="636" y="2138"/>
                        <a:pt x="730" y="2111"/>
                        <a:pt x="814" y="2057"/>
                      </a:cubicBezTo>
                      <a:cubicBezTo>
                        <a:pt x="891" y="2002"/>
                        <a:pt x="949" y="1928"/>
                        <a:pt x="980" y="1839"/>
                      </a:cubicBezTo>
                      <a:cubicBezTo>
                        <a:pt x="1019" y="1739"/>
                        <a:pt x="1038" y="1627"/>
                        <a:pt x="1038" y="1519"/>
                      </a:cubicBezTo>
                      <a:lnTo>
                        <a:pt x="1038" y="617"/>
                      </a:lnTo>
                      <a:cubicBezTo>
                        <a:pt x="1038" y="508"/>
                        <a:pt x="1019" y="399"/>
                        <a:pt x="980" y="295"/>
                      </a:cubicBezTo>
                      <a:cubicBezTo>
                        <a:pt x="949" y="210"/>
                        <a:pt x="891" y="133"/>
                        <a:pt x="814" y="79"/>
                      </a:cubicBezTo>
                      <a:cubicBezTo>
                        <a:pt x="730" y="27"/>
                        <a:pt x="636" y="0"/>
                        <a:pt x="538" y="0"/>
                      </a:cubicBezTo>
                      <a:cubicBezTo>
                        <a:pt x="532" y="0"/>
                        <a:pt x="526" y="0"/>
                        <a:pt x="519" y="1"/>
                      </a:cubicBezTo>
                      <a:cubicBezTo>
                        <a:pt x="513" y="0"/>
                        <a:pt x="507" y="0"/>
                        <a:pt x="50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4" name="Google Shape;1724;p49"/>
                <p:cNvSpPr/>
                <p:nvPr/>
              </p:nvSpPr>
              <p:spPr>
                <a:xfrm>
                  <a:off x="3101950" y="6964325"/>
                  <a:ext cx="16000" cy="52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0" h="2103" extrusionOk="0">
                      <a:moveTo>
                        <a:pt x="434" y="0"/>
                      </a:moveTo>
                      <a:cubicBezTo>
                        <a:pt x="408" y="35"/>
                        <a:pt x="372" y="66"/>
                        <a:pt x="334" y="93"/>
                      </a:cubicBezTo>
                      <a:cubicBezTo>
                        <a:pt x="299" y="116"/>
                        <a:pt x="260" y="139"/>
                        <a:pt x="222" y="155"/>
                      </a:cubicBezTo>
                      <a:cubicBezTo>
                        <a:pt x="183" y="175"/>
                        <a:pt x="140" y="190"/>
                        <a:pt x="102" y="202"/>
                      </a:cubicBezTo>
                      <a:cubicBezTo>
                        <a:pt x="63" y="213"/>
                        <a:pt x="28" y="221"/>
                        <a:pt x="1" y="229"/>
                      </a:cubicBezTo>
                      <a:lnTo>
                        <a:pt x="1" y="438"/>
                      </a:lnTo>
                      <a:lnTo>
                        <a:pt x="55" y="438"/>
                      </a:lnTo>
                      <a:lnTo>
                        <a:pt x="179" y="415"/>
                      </a:lnTo>
                      <a:lnTo>
                        <a:pt x="303" y="388"/>
                      </a:lnTo>
                      <a:cubicBezTo>
                        <a:pt x="322" y="384"/>
                        <a:pt x="345" y="380"/>
                        <a:pt x="361" y="372"/>
                      </a:cubicBezTo>
                      <a:lnTo>
                        <a:pt x="361" y="2103"/>
                      </a:lnTo>
                      <a:lnTo>
                        <a:pt x="640" y="2103"/>
                      </a:lnTo>
                      <a:lnTo>
                        <a:pt x="64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5" name="Google Shape;1725;p49"/>
                <p:cNvSpPr/>
                <p:nvPr/>
              </p:nvSpPr>
              <p:spPr>
                <a:xfrm>
                  <a:off x="3101950" y="7037575"/>
                  <a:ext cx="16000" cy="52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0" h="2104" extrusionOk="0">
                      <a:moveTo>
                        <a:pt x="434" y="1"/>
                      </a:moveTo>
                      <a:cubicBezTo>
                        <a:pt x="408" y="36"/>
                        <a:pt x="372" y="66"/>
                        <a:pt x="334" y="90"/>
                      </a:cubicBezTo>
                      <a:cubicBezTo>
                        <a:pt x="299" y="117"/>
                        <a:pt x="260" y="136"/>
                        <a:pt x="222" y="156"/>
                      </a:cubicBezTo>
                      <a:cubicBezTo>
                        <a:pt x="183" y="171"/>
                        <a:pt x="140" y="186"/>
                        <a:pt x="102" y="198"/>
                      </a:cubicBezTo>
                      <a:cubicBezTo>
                        <a:pt x="63" y="214"/>
                        <a:pt x="28" y="222"/>
                        <a:pt x="1" y="229"/>
                      </a:cubicBezTo>
                      <a:lnTo>
                        <a:pt x="1" y="438"/>
                      </a:lnTo>
                      <a:lnTo>
                        <a:pt x="55" y="438"/>
                      </a:lnTo>
                      <a:lnTo>
                        <a:pt x="179" y="415"/>
                      </a:lnTo>
                      <a:lnTo>
                        <a:pt x="303" y="388"/>
                      </a:lnTo>
                      <a:lnTo>
                        <a:pt x="361" y="372"/>
                      </a:lnTo>
                      <a:lnTo>
                        <a:pt x="361" y="2103"/>
                      </a:lnTo>
                      <a:lnTo>
                        <a:pt x="640" y="2103"/>
                      </a:lnTo>
                      <a:lnTo>
                        <a:pt x="64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6" name="Google Shape;1726;p49"/>
                <p:cNvSpPr/>
                <p:nvPr/>
              </p:nvSpPr>
              <p:spPr>
                <a:xfrm>
                  <a:off x="3402550" y="6817700"/>
                  <a:ext cx="26075" cy="53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3" h="2135" extrusionOk="0">
                      <a:moveTo>
                        <a:pt x="522" y="216"/>
                      </a:moveTo>
                      <a:cubicBezTo>
                        <a:pt x="576" y="216"/>
                        <a:pt x="630" y="234"/>
                        <a:pt x="675" y="271"/>
                      </a:cubicBezTo>
                      <a:cubicBezTo>
                        <a:pt x="709" y="314"/>
                        <a:pt x="732" y="364"/>
                        <a:pt x="740" y="419"/>
                      </a:cubicBezTo>
                      <a:cubicBezTo>
                        <a:pt x="755" y="480"/>
                        <a:pt x="760" y="546"/>
                        <a:pt x="760" y="612"/>
                      </a:cubicBezTo>
                      <a:lnTo>
                        <a:pt x="760" y="1518"/>
                      </a:lnTo>
                      <a:cubicBezTo>
                        <a:pt x="760" y="1580"/>
                        <a:pt x="752" y="1641"/>
                        <a:pt x="740" y="1704"/>
                      </a:cubicBezTo>
                      <a:cubicBezTo>
                        <a:pt x="728" y="1758"/>
                        <a:pt x="705" y="1809"/>
                        <a:pt x="671" y="1850"/>
                      </a:cubicBezTo>
                      <a:cubicBezTo>
                        <a:pt x="632" y="1890"/>
                        <a:pt x="578" y="1909"/>
                        <a:pt x="523" y="1909"/>
                      </a:cubicBezTo>
                      <a:cubicBezTo>
                        <a:pt x="519" y="1909"/>
                        <a:pt x="515" y="1909"/>
                        <a:pt x="511" y="1909"/>
                      </a:cubicBezTo>
                      <a:cubicBezTo>
                        <a:pt x="458" y="1909"/>
                        <a:pt x="409" y="1887"/>
                        <a:pt x="373" y="1850"/>
                      </a:cubicBezTo>
                      <a:cubicBezTo>
                        <a:pt x="337" y="1809"/>
                        <a:pt x="310" y="1758"/>
                        <a:pt x="299" y="1704"/>
                      </a:cubicBezTo>
                      <a:cubicBezTo>
                        <a:pt x="287" y="1641"/>
                        <a:pt x="283" y="1580"/>
                        <a:pt x="283" y="1518"/>
                      </a:cubicBezTo>
                      <a:lnTo>
                        <a:pt x="283" y="612"/>
                      </a:lnTo>
                      <a:cubicBezTo>
                        <a:pt x="283" y="546"/>
                        <a:pt x="287" y="480"/>
                        <a:pt x="299" y="419"/>
                      </a:cubicBezTo>
                      <a:cubicBezTo>
                        <a:pt x="310" y="364"/>
                        <a:pt x="334" y="314"/>
                        <a:pt x="369" y="271"/>
                      </a:cubicBezTo>
                      <a:cubicBezTo>
                        <a:pt x="413" y="234"/>
                        <a:pt x="468" y="216"/>
                        <a:pt x="522" y="216"/>
                      </a:cubicBezTo>
                      <a:close/>
                      <a:moveTo>
                        <a:pt x="504" y="0"/>
                      </a:moveTo>
                      <a:cubicBezTo>
                        <a:pt x="406" y="0"/>
                        <a:pt x="309" y="27"/>
                        <a:pt x="226" y="78"/>
                      </a:cubicBezTo>
                      <a:cubicBezTo>
                        <a:pt x="148" y="132"/>
                        <a:pt x="90" y="206"/>
                        <a:pt x="55" y="294"/>
                      </a:cubicBezTo>
                      <a:cubicBezTo>
                        <a:pt x="20" y="396"/>
                        <a:pt x="1" y="503"/>
                        <a:pt x="5" y="616"/>
                      </a:cubicBezTo>
                      <a:lnTo>
                        <a:pt x="5" y="1518"/>
                      </a:lnTo>
                      <a:cubicBezTo>
                        <a:pt x="1" y="1627"/>
                        <a:pt x="20" y="1734"/>
                        <a:pt x="59" y="1836"/>
                      </a:cubicBezTo>
                      <a:cubicBezTo>
                        <a:pt x="90" y="1925"/>
                        <a:pt x="151" y="1998"/>
                        <a:pt x="229" y="2052"/>
                      </a:cubicBezTo>
                      <a:cubicBezTo>
                        <a:pt x="309" y="2107"/>
                        <a:pt x="406" y="2134"/>
                        <a:pt x="504" y="2134"/>
                      </a:cubicBezTo>
                      <a:cubicBezTo>
                        <a:pt x="510" y="2134"/>
                        <a:pt x="517" y="2134"/>
                        <a:pt x="523" y="2134"/>
                      </a:cubicBezTo>
                      <a:cubicBezTo>
                        <a:pt x="529" y="2134"/>
                        <a:pt x="535" y="2134"/>
                        <a:pt x="542" y="2134"/>
                      </a:cubicBezTo>
                      <a:cubicBezTo>
                        <a:pt x="637" y="2134"/>
                        <a:pt x="734" y="2107"/>
                        <a:pt x="814" y="2056"/>
                      </a:cubicBezTo>
                      <a:cubicBezTo>
                        <a:pt x="891" y="2002"/>
                        <a:pt x="950" y="1925"/>
                        <a:pt x="984" y="1836"/>
                      </a:cubicBezTo>
                      <a:cubicBezTo>
                        <a:pt x="1023" y="1734"/>
                        <a:pt x="1042" y="1627"/>
                        <a:pt x="1039" y="1518"/>
                      </a:cubicBezTo>
                      <a:lnTo>
                        <a:pt x="1039" y="616"/>
                      </a:lnTo>
                      <a:cubicBezTo>
                        <a:pt x="1042" y="503"/>
                        <a:pt x="1023" y="396"/>
                        <a:pt x="984" y="294"/>
                      </a:cubicBezTo>
                      <a:cubicBezTo>
                        <a:pt x="953" y="206"/>
                        <a:pt x="891" y="132"/>
                        <a:pt x="814" y="78"/>
                      </a:cubicBezTo>
                      <a:cubicBezTo>
                        <a:pt x="734" y="27"/>
                        <a:pt x="637" y="0"/>
                        <a:pt x="542" y="0"/>
                      </a:cubicBezTo>
                      <a:cubicBezTo>
                        <a:pt x="535" y="0"/>
                        <a:pt x="529" y="0"/>
                        <a:pt x="523" y="1"/>
                      </a:cubicBezTo>
                      <a:cubicBezTo>
                        <a:pt x="517" y="0"/>
                        <a:pt x="510" y="0"/>
                        <a:pt x="50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7" name="Google Shape;1727;p49"/>
                <p:cNvSpPr/>
                <p:nvPr/>
              </p:nvSpPr>
              <p:spPr>
                <a:xfrm>
                  <a:off x="3098100" y="6817900"/>
                  <a:ext cx="16075" cy="52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3" h="2095" extrusionOk="0">
                      <a:moveTo>
                        <a:pt x="430" y="0"/>
                      </a:moveTo>
                      <a:cubicBezTo>
                        <a:pt x="403" y="35"/>
                        <a:pt x="372" y="66"/>
                        <a:pt x="337" y="89"/>
                      </a:cubicBezTo>
                      <a:cubicBezTo>
                        <a:pt x="302" y="116"/>
                        <a:pt x="263" y="136"/>
                        <a:pt x="221" y="155"/>
                      </a:cubicBezTo>
                      <a:cubicBezTo>
                        <a:pt x="182" y="175"/>
                        <a:pt x="143" y="186"/>
                        <a:pt x="101" y="202"/>
                      </a:cubicBezTo>
                      <a:cubicBezTo>
                        <a:pt x="62" y="213"/>
                        <a:pt x="31" y="221"/>
                        <a:pt x="0" y="229"/>
                      </a:cubicBezTo>
                      <a:lnTo>
                        <a:pt x="0" y="438"/>
                      </a:lnTo>
                      <a:lnTo>
                        <a:pt x="58" y="438"/>
                      </a:lnTo>
                      <a:lnTo>
                        <a:pt x="182" y="402"/>
                      </a:lnTo>
                      <a:lnTo>
                        <a:pt x="306" y="379"/>
                      </a:lnTo>
                      <a:lnTo>
                        <a:pt x="364" y="364"/>
                      </a:lnTo>
                      <a:lnTo>
                        <a:pt x="364" y="2094"/>
                      </a:lnTo>
                      <a:lnTo>
                        <a:pt x="642" y="2094"/>
                      </a:lnTo>
                      <a:lnTo>
                        <a:pt x="64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8" name="Google Shape;1728;p49"/>
                <p:cNvSpPr/>
                <p:nvPr/>
              </p:nvSpPr>
              <p:spPr>
                <a:xfrm>
                  <a:off x="3099725" y="6744225"/>
                  <a:ext cx="26050" cy="53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2" h="2135" extrusionOk="0">
                      <a:moveTo>
                        <a:pt x="539" y="218"/>
                      </a:moveTo>
                      <a:cubicBezTo>
                        <a:pt x="589" y="218"/>
                        <a:pt x="640" y="237"/>
                        <a:pt x="674" y="272"/>
                      </a:cubicBezTo>
                      <a:cubicBezTo>
                        <a:pt x="709" y="315"/>
                        <a:pt x="733" y="365"/>
                        <a:pt x="744" y="415"/>
                      </a:cubicBezTo>
                      <a:cubicBezTo>
                        <a:pt x="756" y="481"/>
                        <a:pt x="759" y="547"/>
                        <a:pt x="759" y="613"/>
                      </a:cubicBezTo>
                      <a:lnTo>
                        <a:pt x="759" y="1519"/>
                      </a:lnTo>
                      <a:cubicBezTo>
                        <a:pt x="759" y="1580"/>
                        <a:pt x="756" y="1643"/>
                        <a:pt x="740" y="1705"/>
                      </a:cubicBezTo>
                      <a:cubicBezTo>
                        <a:pt x="733" y="1759"/>
                        <a:pt x="709" y="1809"/>
                        <a:pt x="670" y="1852"/>
                      </a:cubicBezTo>
                      <a:cubicBezTo>
                        <a:pt x="628" y="1888"/>
                        <a:pt x="575" y="1907"/>
                        <a:pt x="522" y="1907"/>
                      </a:cubicBezTo>
                      <a:cubicBezTo>
                        <a:pt x="468" y="1907"/>
                        <a:pt x="415" y="1888"/>
                        <a:pt x="372" y="1852"/>
                      </a:cubicBezTo>
                      <a:cubicBezTo>
                        <a:pt x="338" y="1809"/>
                        <a:pt x="311" y="1759"/>
                        <a:pt x="302" y="1705"/>
                      </a:cubicBezTo>
                      <a:cubicBezTo>
                        <a:pt x="287" y="1643"/>
                        <a:pt x="284" y="1580"/>
                        <a:pt x="284" y="1519"/>
                      </a:cubicBezTo>
                      <a:lnTo>
                        <a:pt x="284" y="613"/>
                      </a:lnTo>
                      <a:cubicBezTo>
                        <a:pt x="284" y="547"/>
                        <a:pt x="287" y="481"/>
                        <a:pt x="302" y="415"/>
                      </a:cubicBezTo>
                      <a:cubicBezTo>
                        <a:pt x="311" y="365"/>
                        <a:pt x="334" y="315"/>
                        <a:pt x="368" y="272"/>
                      </a:cubicBezTo>
                      <a:cubicBezTo>
                        <a:pt x="407" y="237"/>
                        <a:pt x="455" y="218"/>
                        <a:pt x="507" y="218"/>
                      </a:cubicBezTo>
                      <a:cubicBezTo>
                        <a:pt x="512" y="218"/>
                        <a:pt x="518" y="218"/>
                        <a:pt x="523" y="218"/>
                      </a:cubicBezTo>
                      <a:cubicBezTo>
                        <a:pt x="529" y="218"/>
                        <a:pt x="534" y="218"/>
                        <a:pt x="539" y="218"/>
                      </a:cubicBezTo>
                      <a:close/>
                      <a:moveTo>
                        <a:pt x="544" y="1"/>
                      </a:moveTo>
                      <a:cubicBezTo>
                        <a:pt x="537" y="1"/>
                        <a:pt x="530" y="1"/>
                        <a:pt x="523" y="1"/>
                      </a:cubicBezTo>
                      <a:cubicBezTo>
                        <a:pt x="517" y="1"/>
                        <a:pt x="511" y="1"/>
                        <a:pt x="504" y="1"/>
                      </a:cubicBezTo>
                      <a:cubicBezTo>
                        <a:pt x="406" y="1"/>
                        <a:pt x="309" y="27"/>
                        <a:pt x="225" y="79"/>
                      </a:cubicBezTo>
                      <a:cubicBezTo>
                        <a:pt x="152" y="129"/>
                        <a:pt x="90" y="206"/>
                        <a:pt x="59" y="295"/>
                      </a:cubicBezTo>
                      <a:cubicBezTo>
                        <a:pt x="20" y="396"/>
                        <a:pt x="0" y="504"/>
                        <a:pt x="5" y="617"/>
                      </a:cubicBezTo>
                      <a:lnTo>
                        <a:pt x="5" y="1514"/>
                      </a:lnTo>
                      <a:cubicBezTo>
                        <a:pt x="0" y="1623"/>
                        <a:pt x="20" y="1732"/>
                        <a:pt x="59" y="1836"/>
                      </a:cubicBezTo>
                      <a:cubicBezTo>
                        <a:pt x="93" y="1921"/>
                        <a:pt x="152" y="1998"/>
                        <a:pt x="229" y="2053"/>
                      </a:cubicBezTo>
                      <a:cubicBezTo>
                        <a:pt x="309" y="2107"/>
                        <a:pt x="406" y="2134"/>
                        <a:pt x="504" y="2134"/>
                      </a:cubicBezTo>
                      <a:cubicBezTo>
                        <a:pt x="511" y="2134"/>
                        <a:pt x="517" y="2134"/>
                        <a:pt x="523" y="2134"/>
                      </a:cubicBezTo>
                      <a:cubicBezTo>
                        <a:pt x="530" y="2134"/>
                        <a:pt x="536" y="2134"/>
                        <a:pt x="542" y="2134"/>
                      </a:cubicBezTo>
                      <a:cubicBezTo>
                        <a:pt x="637" y="2134"/>
                        <a:pt x="734" y="2108"/>
                        <a:pt x="813" y="2057"/>
                      </a:cubicBezTo>
                      <a:cubicBezTo>
                        <a:pt x="891" y="2002"/>
                        <a:pt x="953" y="1925"/>
                        <a:pt x="984" y="1836"/>
                      </a:cubicBezTo>
                      <a:cubicBezTo>
                        <a:pt x="1022" y="1736"/>
                        <a:pt x="1042" y="1627"/>
                        <a:pt x="1038" y="1514"/>
                      </a:cubicBezTo>
                      <a:lnTo>
                        <a:pt x="1038" y="617"/>
                      </a:lnTo>
                      <a:cubicBezTo>
                        <a:pt x="1042" y="504"/>
                        <a:pt x="1022" y="396"/>
                        <a:pt x="984" y="295"/>
                      </a:cubicBezTo>
                      <a:cubicBezTo>
                        <a:pt x="953" y="206"/>
                        <a:pt x="895" y="129"/>
                        <a:pt x="818" y="79"/>
                      </a:cubicBezTo>
                      <a:cubicBezTo>
                        <a:pt x="735" y="24"/>
                        <a:pt x="638" y="1"/>
                        <a:pt x="54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9" name="Google Shape;1729;p49"/>
                <p:cNvSpPr/>
                <p:nvPr/>
              </p:nvSpPr>
              <p:spPr>
                <a:xfrm>
                  <a:off x="3129450" y="7109475"/>
                  <a:ext cx="26050" cy="5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2" h="2136" extrusionOk="0">
                      <a:moveTo>
                        <a:pt x="529" y="225"/>
                      </a:moveTo>
                      <a:cubicBezTo>
                        <a:pt x="582" y="225"/>
                        <a:pt x="631" y="245"/>
                        <a:pt x="670" y="280"/>
                      </a:cubicBezTo>
                      <a:cubicBezTo>
                        <a:pt x="705" y="322"/>
                        <a:pt x="728" y="373"/>
                        <a:pt x="736" y="423"/>
                      </a:cubicBezTo>
                      <a:cubicBezTo>
                        <a:pt x="751" y="489"/>
                        <a:pt x="755" y="555"/>
                        <a:pt x="755" y="621"/>
                      </a:cubicBezTo>
                      <a:lnTo>
                        <a:pt x="755" y="1519"/>
                      </a:lnTo>
                      <a:cubicBezTo>
                        <a:pt x="755" y="1580"/>
                        <a:pt x="748" y="1646"/>
                        <a:pt x="736" y="1705"/>
                      </a:cubicBezTo>
                      <a:cubicBezTo>
                        <a:pt x="728" y="1759"/>
                        <a:pt x="701" y="1809"/>
                        <a:pt x="666" y="1852"/>
                      </a:cubicBezTo>
                      <a:cubicBezTo>
                        <a:pt x="631" y="1887"/>
                        <a:pt x="582" y="1910"/>
                        <a:pt x="530" y="1910"/>
                      </a:cubicBezTo>
                      <a:cubicBezTo>
                        <a:pt x="525" y="1910"/>
                        <a:pt x="520" y="1910"/>
                        <a:pt x="515" y="1909"/>
                      </a:cubicBezTo>
                      <a:cubicBezTo>
                        <a:pt x="461" y="1909"/>
                        <a:pt x="407" y="1891"/>
                        <a:pt x="368" y="1852"/>
                      </a:cubicBezTo>
                      <a:cubicBezTo>
                        <a:pt x="333" y="1809"/>
                        <a:pt x="306" y="1759"/>
                        <a:pt x="294" y="1705"/>
                      </a:cubicBezTo>
                      <a:cubicBezTo>
                        <a:pt x="283" y="1646"/>
                        <a:pt x="275" y="1580"/>
                        <a:pt x="275" y="1519"/>
                      </a:cubicBezTo>
                      <a:lnTo>
                        <a:pt x="275" y="621"/>
                      </a:lnTo>
                      <a:cubicBezTo>
                        <a:pt x="275" y="555"/>
                        <a:pt x="283" y="489"/>
                        <a:pt x="294" y="423"/>
                      </a:cubicBezTo>
                      <a:cubicBezTo>
                        <a:pt x="306" y="373"/>
                        <a:pt x="330" y="322"/>
                        <a:pt x="364" y="280"/>
                      </a:cubicBezTo>
                      <a:cubicBezTo>
                        <a:pt x="407" y="245"/>
                        <a:pt x="461" y="226"/>
                        <a:pt x="515" y="226"/>
                      </a:cubicBezTo>
                      <a:cubicBezTo>
                        <a:pt x="520" y="226"/>
                        <a:pt x="525" y="225"/>
                        <a:pt x="529" y="225"/>
                      </a:cubicBezTo>
                      <a:close/>
                      <a:moveTo>
                        <a:pt x="519" y="0"/>
                      </a:moveTo>
                      <a:cubicBezTo>
                        <a:pt x="417" y="0"/>
                        <a:pt x="316" y="27"/>
                        <a:pt x="225" y="79"/>
                      </a:cubicBezTo>
                      <a:cubicBezTo>
                        <a:pt x="147" y="133"/>
                        <a:pt x="89" y="206"/>
                        <a:pt x="55" y="296"/>
                      </a:cubicBezTo>
                      <a:cubicBezTo>
                        <a:pt x="19" y="396"/>
                        <a:pt x="1" y="505"/>
                        <a:pt x="1" y="617"/>
                      </a:cubicBezTo>
                      <a:lnTo>
                        <a:pt x="1" y="1519"/>
                      </a:lnTo>
                      <a:cubicBezTo>
                        <a:pt x="1" y="1627"/>
                        <a:pt x="19" y="1736"/>
                        <a:pt x="58" y="1836"/>
                      </a:cubicBezTo>
                      <a:cubicBezTo>
                        <a:pt x="89" y="1925"/>
                        <a:pt x="151" y="1999"/>
                        <a:pt x="228" y="2057"/>
                      </a:cubicBezTo>
                      <a:cubicBezTo>
                        <a:pt x="317" y="2109"/>
                        <a:pt x="418" y="2135"/>
                        <a:pt x="520" y="2135"/>
                      </a:cubicBezTo>
                      <a:cubicBezTo>
                        <a:pt x="621" y="2135"/>
                        <a:pt x="723" y="2109"/>
                        <a:pt x="814" y="2057"/>
                      </a:cubicBezTo>
                      <a:cubicBezTo>
                        <a:pt x="891" y="2002"/>
                        <a:pt x="948" y="1925"/>
                        <a:pt x="984" y="1840"/>
                      </a:cubicBezTo>
                      <a:cubicBezTo>
                        <a:pt x="1023" y="1736"/>
                        <a:pt x="1038" y="1627"/>
                        <a:pt x="1038" y="1519"/>
                      </a:cubicBezTo>
                      <a:lnTo>
                        <a:pt x="1038" y="621"/>
                      </a:lnTo>
                      <a:cubicBezTo>
                        <a:pt x="1041" y="508"/>
                        <a:pt x="1023" y="400"/>
                        <a:pt x="984" y="299"/>
                      </a:cubicBezTo>
                      <a:cubicBezTo>
                        <a:pt x="953" y="206"/>
                        <a:pt x="891" y="133"/>
                        <a:pt x="814" y="79"/>
                      </a:cubicBezTo>
                      <a:cubicBezTo>
                        <a:pt x="723" y="27"/>
                        <a:pt x="621" y="0"/>
                        <a:pt x="51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0" name="Google Shape;1730;p49"/>
                <p:cNvSpPr/>
                <p:nvPr/>
              </p:nvSpPr>
              <p:spPr>
                <a:xfrm>
                  <a:off x="3323100" y="6890725"/>
                  <a:ext cx="25875" cy="53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5" h="2132" extrusionOk="0">
                      <a:moveTo>
                        <a:pt x="517" y="218"/>
                      </a:moveTo>
                      <a:cubicBezTo>
                        <a:pt x="571" y="218"/>
                        <a:pt x="624" y="236"/>
                        <a:pt x="667" y="273"/>
                      </a:cubicBezTo>
                      <a:cubicBezTo>
                        <a:pt x="701" y="316"/>
                        <a:pt x="728" y="362"/>
                        <a:pt x="736" y="416"/>
                      </a:cubicBezTo>
                      <a:cubicBezTo>
                        <a:pt x="747" y="482"/>
                        <a:pt x="756" y="544"/>
                        <a:pt x="751" y="610"/>
                      </a:cubicBezTo>
                      <a:lnTo>
                        <a:pt x="751" y="1520"/>
                      </a:lnTo>
                      <a:cubicBezTo>
                        <a:pt x="756" y="1577"/>
                        <a:pt x="747" y="1640"/>
                        <a:pt x="733" y="1702"/>
                      </a:cubicBezTo>
                      <a:cubicBezTo>
                        <a:pt x="724" y="1756"/>
                        <a:pt x="701" y="1806"/>
                        <a:pt x="667" y="1849"/>
                      </a:cubicBezTo>
                      <a:cubicBezTo>
                        <a:pt x="631" y="1884"/>
                        <a:pt x="584" y="1903"/>
                        <a:pt x="532" y="1903"/>
                      </a:cubicBezTo>
                      <a:cubicBezTo>
                        <a:pt x="527" y="1903"/>
                        <a:pt x="521" y="1903"/>
                        <a:pt x="515" y="1903"/>
                      </a:cubicBezTo>
                      <a:cubicBezTo>
                        <a:pt x="510" y="1903"/>
                        <a:pt x="505" y="1903"/>
                        <a:pt x="500" y="1903"/>
                      </a:cubicBezTo>
                      <a:cubicBezTo>
                        <a:pt x="451" y="1903"/>
                        <a:pt x="404" y="1884"/>
                        <a:pt x="368" y="1849"/>
                      </a:cubicBezTo>
                      <a:cubicBezTo>
                        <a:pt x="329" y="1806"/>
                        <a:pt x="306" y="1756"/>
                        <a:pt x="295" y="1702"/>
                      </a:cubicBezTo>
                      <a:cubicBezTo>
                        <a:pt x="283" y="1640"/>
                        <a:pt x="276" y="1577"/>
                        <a:pt x="276" y="1520"/>
                      </a:cubicBezTo>
                      <a:lnTo>
                        <a:pt x="276" y="610"/>
                      </a:lnTo>
                      <a:cubicBezTo>
                        <a:pt x="276" y="544"/>
                        <a:pt x="283" y="482"/>
                        <a:pt x="295" y="416"/>
                      </a:cubicBezTo>
                      <a:cubicBezTo>
                        <a:pt x="302" y="362"/>
                        <a:pt x="326" y="312"/>
                        <a:pt x="365" y="273"/>
                      </a:cubicBezTo>
                      <a:cubicBezTo>
                        <a:pt x="409" y="236"/>
                        <a:pt x="463" y="218"/>
                        <a:pt x="517" y="218"/>
                      </a:cubicBezTo>
                      <a:close/>
                      <a:moveTo>
                        <a:pt x="519" y="0"/>
                      </a:moveTo>
                      <a:cubicBezTo>
                        <a:pt x="418" y="0"/>
                        <a:pt x="316" y="25"/>
                        <a:pt x="225" y="76"/>
                      </a:cubicBezTo>
                      <a:cubicBezTo>
                        <a:pt x="147" y="130"/>
                        <a:pt x="90" y="203"/>
                        <a:pt x="59" y="292"/>
                      </a:cubicBezTo>
                      <a:cubicBezTo>
                        <a:pt x="20" y="393"/>
                        <a:pt x="1" y="505"/>
                        <a:pt x="4" y="614"/>
                      </a:cubicBezTo>
                      <a:lnTo>
                        <a:pt x="4" y="1516"/>
                      </a:lnTo>
                      <a:cubicBezTo>
                        <a:pt x="1" y="1624"/>
                        <a:pt x="20" y="1733"/>
                        <a:pt x="59" y="1833"/>
                      </a:cubicBezTo>
                      <a:cubicBezTo>
                        <a:pt x="90" y="1922"/>
                        <a:pt x="147" y="1996"/>
                        <a:pt x="225" y="2054"/>
                      </a:cubicBezTo>
                      <a:cubicBezTo>
                        <a:pt x="305" y="2105"/>
                        <a:pt x="402" y="2132"/>
                        <a:pt x="497" y="2132"/>
                      </a:cubicBezTo>
                      <a:cubicBezTo>
                        <a:pt x="503" y="2132"/>
                        <a:pt x="509" y="2131"/>
                        <a:pt x="515" y="2131"/>
                      </a:cubicBezTo>
                      <a:cubicBezTo>
                        <a:pt x="522" y="2131"/>
                        <a:pt x="528" y="2132"/>
                        <a:pt x="534" y="2132"/>
                      </a:cubicBezTo>
                      <a:cubicBezTo>
                        <a:pt x="632" y="2132"/>
                        <a:pt x="726" y="2105"/>
                        <a:pt x="810" y="2054"/>
                      </a:cubicBezTo>
                      <a:cubicBezTo>
                        <a:pt x="883" y="2000"/>
                        <a:pt x="945" y="1922"/>
                        <a:pt x="976" y="1838"/>
                      </a:cubicBezTo>
                      <a:cubicBezTo>
                        <a:pt x="1015" y="1733"/>
                        <a:pt x="1035" y="1624"/>
                        <a:pt x="1035" y="1516"/>
                      </a:cubicBezTo>
                      <a:lnTo>
                        <a:pt x="1035" y="614"/>
                      </a:lnTo>
                      <a:cubicBezTo>
                        <a:pt x="1035" y="505"/>
                        <a:pt x="1019" y="393"/>
                        <a:pt x="980" y="292"/>
                      </a:cubicBezTo>
                      <a:cubicBezTo>
                        <a:pt x="945" y="203"/>
                        <a:pt x="887" y="130"/>
                        <a:pt x="813" y="76"/>
                      </a:cubicBezTo>
                      <a:cubicBezTo>
                        <a:pt x="722" y="25"/>
                        <a:pt x="621" y="0"/>
                        <a:pt x="51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1" name="Google Shape;1731;p49"/>
                <p:cNvSpPr/>
                <p:nvPr/>
              </p:nvSpPr>
              <p:spPr>
                <a:xfrm>
                  <a:off x="3310150" y="6744225"/>
                  <a:ext cx="26050" cy="53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2" h="2135" extrusionOk="0">
                      <a:moveTo>
                        <a:pt x="521" y="225"/>
                      </a:moveTo>
                      <a:cubicBezTo>
                        <a:pt x="575" y="225"/>
                        <a:pt x="629" y="243"/>
                        <a:pt x="674" y="280"/>
                      </a:cubicBezTo>
                      <a:cubicBezTo>
                        <a:pt x="708" y="319"/>
                        <a:pt x="731" y="369"/>
                        <a:pt x="743" y="423"/>
                      </a:cubicBezTo>
                      <a:cubicBezTo>
                        <a:pt x="754" y="485"/>
                        <a:pt x="763" y="551"/>
                        <a:pt x="763" y="617"/>
                      </a:cubicBezTo>
                      <a:lnTo>
                        <a:pt x="763" y="1526"/>
                      </a:lnTo>
                      <a:cubicBezTo>
                        <a:pt x="763" y="1589"/>
                        <a:pt x="754" y="1650"/>
                        <a:pt x="743" y="1709"/>
                      </a:cubicBezTo>
                      <a:cubicBezTo>
                        <a:pt x="731" y="1762"/>
                        <a:pt x="708" y="1813"/>
                        <a:pt x="674" y="1855"/>
                      </a:cubicBezTo>
                      <a:cubicBezTo>
                        <a:pt x="634" y="1892"/>
                        <a:pt x="585" y="1914"/>
                        <a:pt x="534" y="1914"/>
                      </a:cubicBezTo>
                      <a:cubicBezTo>
                        <a:pt x="530" y="1914"/>
                        <a:pt x="526" y="1914"/>
                        <a:pt x="522" y="1914"/>
                      </a:cubicBezTo>
                      <a:cubicBezTo>
                        <a:pt x="518" y="1914"/>
                        <a:pt x="515" y="1914"/>
                        <a:pt x="511" y="1914"/>
                      </a:cubicBezTo>
                      <a:cubicBezTo>
                        <a:pt x="461" y="1914"/>
                        <a:pt x="412" y="1892"/>
                        <a:pt x="375" y="1855"/>
                      </a:cubicBezTo>
                      <a:cubicBezTo>
                        <a:pt x="336" y="1816"/>
                        <a:pt x="313" y="1762"/>
                        <a:pt x="302" y="1709"/>
                      </a:cubicBezTo>
                      <a:cubicBezTo>
                        <a:pt x="290" y="1650"/>
                        <a:pt x="283" y="1589"/>
                        <a:pt x="283" y="1526"/>
                      </a:cubicBezTo>
                      <a:lnTo>
                        <a:pt x="283" y="617"/>
                      </a:lnTo>
                      <a:cubicBezTo>
                        <a:pt x="283" y="551"/>
                        <a:pt x="290" y="485"/>
                        <a:pt x="302" y="423"/>
                      </a:cubicBezTo>
                      <a:cubicBezTo>
                        <a:pt x="309" y="369"/>
                        <a:pt x="333" y="319"/>
                        <a:pt x="372" y="280"/>
                      </a:cubicBezTo>
                      <a:cubicBezTo>
                        <a:pt x="414" y="243"/>
                        <a:pt x="467" y="225"/>
                        <a:pt x="521" y="225"/>
                      </a:cubicBezTo>
                      <a:close/>
                      <a:moveTo>
                        <a:pt x="503" y="1"/>
                      </a:moveTo>
                      <a:cubicBezTo>
                        <a:pt x="406" y="1"/>
                        <a:pt x="312" y="27"/>
                        <a:pt x="229" y="79"/>
                      </a:cubicBezTo>
                      <a:cubicBezTo>
                        <a:pt x="151" y="129"/>
                        <a:pt x="89" y="206"/>
                        <a:pt x="58" y="295"/>
                      </a:cubicBezTo>
                      <a:cubicBezTo>
                        <a:pt x="20" y="396"/>
                        <a:pt x="0" y="504"/>
                        <a:pt x="4" y="617"/>
                      </a:cubicBezTo>
                      <a:lnTo>
                        <a:pt x="4" y="1514"/>
                      </a:lnTo>
                      <a:cubicBezTo>
                        <a:pt x="0" y="1623"/>
                        <a:pt x="20" y="1732"/>
                        <a:pt x="58" y="1836"/>
                      </a:cubicBezTo>
                      <a:cubicBezTo>
                        <a:pt x="93" y="1925"/>
                        <a:pt x="151" y="1998"/>
                        <a:pt x="232" y="2053"/>
                      </a:cubicBezTo>
                      <a:cubicBezTo>
                        <a:pt x="312" y="2107"/>
                        <a:pt x="406" y="2134"/>
                        <a:pt x="503" y="2134"/>
                      </a:cubicBezTo>
                      <a:cubicBezTo>
                        <a:pt x="510" y="2134"/>
                        <a:pt x="516" y="2134"/>
                        <a:pt x="522" y="2134"/>
                      </a:cubicBezTo>
                      <a:cubicBezTo>
                        <a:pt x="529" y="2134"/>
                        <a:pt x="535" y="2134"/>
                        <a:pt x="541" y="2134"/>
                      </a:cubicBezTo>
                      <a:cubicBezTo>
                        <a:pt x="639" y="2134"/>
                        <a:pt x="733" y="2108"/>
                        <a:pt x="813" y="2057"/>
                      </a:cubicBezTo>
                      <a:cubicBezTo>
                        <a:pt x="890" y="2002"/>
                        <a:pt x="952" y="1925"/>
                        <a:pt x="983" y="1836"/>
                      </a:cubicBezTo>
                      <a:cubicBezTo>
                        <a:pt x="1022" y="1736"/>
                        <a:pt x="1042" y="1627"/>
                        <a:pt x="1037" y="1514"/>
                      </a:cubicBezTo>
                      <a:lnTo>
                        <a:pt x="1037" y="617"/>
                      </a:lnTo>
                      <a:cubicBezTo>
                        <a:pt x="1042" y="504"/>
                        <a:pt x="1022" y="396"/>
                        <a:pt x="987" y="295"/>
                      </a:cubicBezTo>
                      <a:cubicBezTo>
                        <a:pt x="952" y="206"/>
                        <a:pt x="894" y="133"/>
                        <a:pt x="817" y="79"/>
                      </a:cubicBezTo>
                      <a:cubicBezTo>
                        <a:pt x="733" y="27"/>
                        <a:pt x="639" y="1"/>
                        <a:pt x="541" y="1"/>
                      </a:cubicBezTo>
                      <a:cubicBezTo>
                        <a:pt x="535" y="1"/>
                        <a:pt x="529" y="1"/>
                        <a:pt x="522" y="1"/>
                      </a:cubicBezTo>
                      <a:cubicBezTo>
                        <a:pt x="516" y="1"/>
                        <a:pt x="510" y="1"/>
                        <a:pt x="50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2" name="Google Shape;1732;p49"/>
                <p:cNvSpPr/>
                <p:nvPr/>
              </p:nvSpPr>
              <p:spPr>
                <a:xfrm>
                  <a:off x="3595050" y="6744300"/>
                  <a:ext cx="26050" cy="53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2" h="2132" extrusionOk="0">
                      <a:moveTo>
                        <a:pt x="537" y="222"/>
                      </a:moveTo>
                      <a:cubicBezTo>
                        <a:pt x="590" y="222"/>
                        <a:pt x="639" y="242"/>
                        <a:pt x="674" y="277"/>
                      </a:cubicBezTo>
                      <a:cubicBezTo>
                        <a:pt x="709" y="316"/>
                        <a:pt x="736" y="366"/>
                        <a:pt x="744" y="420"/>
                      </a:cubicBezTo>
                      <a:cubicBezTo>
                        <a:pt x="756" y="482"/>
                        <a:pt x="763" y="548"/>
                        <a:pt x="763" y="614"/>
                      </a:cubicBezTo>
                      <a:lnTo>
                        <a:pt x="763" y="1523"/>
                      </a:lnTo>
                      <a:cubicBezTo>
                        <a:pt x="763" y="1586"/>
                        <a:pt x="756" y="1647"/>
                        <a:pt x="744" y="1706"/>
                      </a:cubicBezTo>
                      <a:cubicBezTo>
                        <a:pt x="732" y="1759"/>
                        <a:pt x="709" y="1810"/>
                        <a:pt x="674" y="1852"/>
                      </a:cubicBezTo>
                      <a:cubicBezTo>
                        <a:pt x="635" y="1889"/>
                        <a:pt x="585" y="1911"/>
                        <a:pt x="535" y="1911"/>
                      </a:cubicBezTo>
                      <a:cubicBezTo>
                        <a:pt x="531" y="1911"/>
                        <a:pt x="527" y="1911"/>
                        <a:pt x="523" y="1911"/>
                      </a:cubicBezTo>
                      <a:cubicBezTo>
                        <a:pt x="520" y="1911"/>
                        <a:pt x="516" y="1911"/>
                        <a:pt x="512" y="1911"/>
                      </a:cubicBezTo>
                      <a:cubicBezTo>
                        <a:pt x="462" y="1911"/>
                        <a:pt x="412" y="1889"/>
                        <a:pt x="377" y="1852"/>
                      </a:cubicBezTo>
                      <a:cubicBezTo>
                        <a:pt x="338" y="1810"/>
                        <a:pt x="314" y="1759"/>
                        <a:pt x="302" y="1706"/>
                      </a:cubicBezTo>
                      <a:cubicBezTo>
                        <a:pt x="291" y="1647"/>
                        <a:pt x="284" y="1586"/>
                        <a:pt x="284" y="1523"/>
                      </a:cubicBezTo>
                      <a:lnTo>
                        <a:pt x="284" y="614"/>
                      </a:lnTo>
                      <a:cubicBezTo>
                        <a:pt x="284" y="548"/>
                        <a:pt x="291" y="482"/>
                        <a:pt x="302" y="420"/>
                      </a:cubicBezTo>
                      <a:cubicBezTo>
                        <a:pt x="311" y="366"/>
                        <a:pt x="334" y="316"/>
                        <a:pt x="372" y="277"/>
                      </a:cubicBezTo>
                      <a:cubicBezTo>
                        <a:pt x="408" y="242"/>
                        <a:pt x="460" y="222"/>
                        <a:pt x="510" y="222"/>
                      </a:cubicBezTo>
                      <a:cubicBezTo>
                        <a:pt x="515" y="222"/>
                        <a:pt x="519" y="222"/>
                        <a:pt x="523" y="223"/>
                      </a:cubicBezTo>
                      <a:cubicBezTo>
                        <a:pt x="528" y="222"/>
                        <a:pt x="533" y="222"/>
                        <a:pt x="537" y="222"/>
                      </a:cubicBezTo>
                      <a:close/>
                      <a:moveTo>
                        <a:pt x="525" y="0"/>
                      </a:moveTo>
                      <a:cubicBezTo>
                        <a:pt x="424" y="0"/>
                        <a:pt x="324" y="25"/>
                        <a:pt x="233" y="76"/>
                      </a:cubicBezTo>
                      <a:lnTo>
                        <a:pt x="229" y="76"/>
                      </a:lnTo>
                      <a:cubicBezTo>
                        <a:pt x="152" y="126"/>
                        <a:pt x="93" y="203"/>
                        <a:pt x="59" y="292"/>
                      </a:cubicBezTo>
                      <a:cubicBezTo>
                        <a:pt x="20" y="393"/>
                        <a:pt x="0" y="501"/>
                        <a:pt x="5" y="614"/>
                      </a:cubicBezTo>
                      <a:lnTo>
                        <a:pt x="5" y="1511"/>
                      </a:lnTo>
                      <a:cubicBezTo>
                        <a:pt x="5" y="1620"/>
                        <a:pt x="24" y="1729"/>
                        <a:pt x="63" y="1833"/>
                      </a:cubicBezTo>
                      <a:cubicBezTo>
                        <a:pt x="93" y="1918"/>
                        <a:pt x="156" y="1995"/>
                        <a:pt x="233" y="2050"/>
                      </a:cubicBezTo>
                      <a:cubicBezTo>
                        <a:pt x="313" y="2104"/>
                        <a:pt x="406" y="2131"/>
                        <a:pt x="504" y="2131"/>
                      </a:cubicBezTo>
                      <a:cubicBezTo>
                        <a:pt x="511" y="2131"/>
                        <a:pt x="517" y="2131"/>
                        <a:pt x="523" y="2131"/>
                      </a:cubicBezTo>
                      <a:cubicBezTo>
                        <a:pt x="530" y="2131"/>
                        <a:pt x="536" y="2131"/>
                        <a:pt x="542" y="2131"/>
                      </a:cubicBezTo>
                      <a:cubicBezTo>
                        <a:pt x="640" y="2131"/>
                        <a:pt x="734" y="2105"/>
                        <a:pt x="818" y="2054"/>
                      </a:cubicBezTo>
                      <a:cubicBezTo>
                        <a:pt x="895" y="1995"/>
                        <a:pt x="953" y="1922"/>
                        <a:pt x="984" y="1833"/>
                      </a:cubicBezTo>
                      <a:cubicBezTo>
                        <a:pt x="1022" y="1733"/>
                        <a:pt x="1042" y="1624"/>
                        <a:pt x="1042" y="1511"/>
                      </a:cubicBezTo>
                      <a:lnTo>
                        <a:pt x="1042" y="614"/>
                      </a:lnTo>
                      <a:cubicBezTo>
                        <a:pt x="1042" y="501"/>
                        <a:pt x="1027" y="393"/>
                        <a:pt x="988" y="292"/>
                      </a:cubicBezTo>
                      <a:cubicBezTo>
                        <a:pt x="953" y="203"/>
                        <a:pt x="895" y="126"/>
                        <a:pt x="818" y="76"/>
                      </a:cubicBezTo>
                      <a:cubicBezTo>
                        <a:pt x="727" y="25"/>
                        <a:pt x="626" y="0"/>
                        <a:pt x="52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3" name="Google Shape;1733;p49"/>
                <p:cNvSpPr/>
                <p:nvPr/>
              </p:nvSpPr>
              <p:spPr>
                <a:xfrm>
                  <a:off x="3375275" y="6817900"/>
                  <a:ext cx="15975" cy="52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9" h="2103" extrusionOk="0">
                      <a:moveTo>
                        <a:pt x="429" y="0"/>
                      </a:moveTo>
                      <a:cubicBezTo>
                        <a:pt x="403" y="35"/>
                        <a:pt x="372" y="66"/>
                        <a:pt x="333" y="89"/>
                      </a:cubicBezTo>
                      <a:cubicBezTo>
                        <a:pt x="298" y="116"/>
                        <a:pt x="259" y="139"/>
                        <a:pt x="220" y="155"/>
                      </a:cubicBezTo>
                      <a:cubicBezTo>
                        <a:pt x="179" y="175"/>
                        <a:pt x="140" y="186"/>
                        <a:pt x="101" y="202"/>
                      </a:cubicBezTo>
                      <a:cubicBezTo>
                        <a:pt x="63" y="213"/>
                        <a:pt x="27" y="221"/>
                        <a:pt x="0" y="229"/>
                      </a:cubicBezTo>
                      <a:lnTo>
                        <a:pt x="0" y="438"/>
                      </a:lnTo>
                      <a:lnTo>
                        <a:pt x="54" y="438"/>
                      </a:lnTo>
                      <a:lnTo>
                        <a:pt x="179" y="414"/>
                      </a:lnTo>
                      <a:lnTo>
                        <a:pt x="306" y="388"/>
                      </a:lnTo>
                      <a:lnTo>
                        <a:pt x="360" y="372"/>
                      </a:lnTo>
                      <a:lnTo>
                        <a:pt x="360" y="2103"/>
                      </a:lnTo>
                      <a:lnTo>
                        <a:pt x="639" y="2094"/>
                      </a:lnTo>
                      <a:lnTo>
                        <a:pt x="639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4" name="Google Shape;1734;p49"/>
                <p:cNvSpPr/>
                <p:nvPr/>
              </p:nvSpPr>
              <p:spPr>
                <a:xfrm>
                  <a:off x="3383100" y="6963975"/>
                  <a:ext cx="25975" cy="53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9" h="2133" extrusionOk="0">
                      <a:moveTo>
                        <a:pt x="530" y="215"/>
                      </a:moveTo>
                      <a:cubicBezTo>
                        <a:pt x="582" y="215"/>
                        <a:pt x="631" y="235"/>
                        <a:pt x="670" y="270"/>
                      </a:cubicBezTo>
                      <a:cubicBezTo>
                        <a:pt x="706" y="312"/>
                        <a:pt x="729" y="359"/>
                        <a:pt x="736" y="413"/>
                      </a:cubicBezTo>
                      <a:cubicBezTo>
                        <a:pt x="752" y="479"/>
                        <a:pt x="756" y="545"/>
                        <a:pt x="756" y="611"/>
                      </a:cubicBezTo>
                      <a:lnTo>
                        <a:pt x="756" y="1516"/>
                      </a:lnTo>
                      <a:cubicBezTo>
                        <a:pt x="756" y="1579"/>
                        <a:pt x="748" y="1640"/>
                        <a:pt x="736" y="1702"/>
                      </a:cubicBezTo>
                      <a:cubicBezTo>
                        <a:pt x="725" y="1756"/>
                        <a:pt x="702" y="1806"/>
                        <a:pt x="667" y="1849"/>
                      </a:cubicBezTo>
                      <a:cubicBezTo>
                        <a:pt x="631" y="1885"/>
                        <a:pt x="582" y="1904"/>
                        <a:pt x="530" y="1904"/>
                      </a:cubicBezTo>
                      <a:cubicBezTo>
                        <a:pt x="525" y="1904"/>
                        <a:pt x="521" y="1904"/>
                        <a:pt x="516" y="1904"/>
                      </a:cubicBezTo>
                      <a:cubicBezTo>
                        <a:pt x="512" y="1904"/>
                        <a:pt x="507" y="1904"/>
                        <a:pt x="503" y="1904"/>
                      </a:cubicBezTo>
                      <a:cubicBezTo>
                        <a:pt x="453" y="1904"/>
                        <a:pt x="404" y="1885"/>
                        <a:pt x="368" y="1849"/>
                      </a:cubicBezTo>
                      <a:cubicBezTo>
                        <a:pt x="334" y="1806"/>
                        <a:pt x="307" y="1756"/>
                        <a:pt x="295" y="1702"/>
                      </a:cubicBezTo>
                      <a:cubicBezTo>
                        <a:pt x="284" y="1640"/>
                        <a:pt x="279" y="1579"/>
                        <a:pt x="275" y="1516"/>
                      </a:cubicBezTo>
                      <a:lnTo>
                        <a:pt x="275" y="611"/>
                      </a:lnTo>
                      <a:cubicBezTo>
                        <a:pt x="275" y="545"/>
                        <a:pt x="284" y="479"/>
                        <a:pt x="295" y="413"/>
                      </a:cubicBezTo>
                      <a:cubicBezTo>
                        <a:pt x="307" y="359"/>
                        <a:pt x="330" y="312"/>
                        <a:pt x="365" y="270"/>
                      </a:cubicBezTo>
                      <a:cubicBezTo>
                        <a:pt x="404" y="235"/>
                        <a:pt x="453" y="215"/>
                        <a:pt x="503" y="215"/>
                      </a:cubicBezTo>
                      <a:cubicBezTo>
                        <a:pt x="507" y="215"/>
                        <a:pt x="512" y="215"/>
                        <a:pt x="516" y="216"/>
                      </a:cubicBezTo>
                      <a:cubicBezTo>
                        <a:pt x="521" y="215"/>
                        <a:pt x="525" y="215"/>
                        <a:pt x="530" y="215"/>
                      </a:cubicBezTo>
                      <a:close/>
                      <a:moveTo>
                        <a:pt x="520" y="0"/>
                      </a:moveTo>
                      <a:cubicBezTo>
                        <a:pt x="418" y="0"/>
                        <a:pt x="316" y="24"/>
                        <a:pt x="225" y="73"/>
                      </a:cubicBezTo>
                      <a:cubicBezTo>
                        <a:pt x="148" y="127"/>
                        <a:pt x="90" y="204"/>
                        <a:pt x="55" y="289"/>
                      </a:cubicBezTo>
                      <a:cubicBezTo>
                        <a:pt x="20" y="394"/>
                        <a:pt x="0" y="502"/>
                        <a:pt x="0" y="611"/>
                      </a:cubicBezTo>
                      <a:lnTo>
                        <a:pt x="0" y="1513"/>
                      </a:lnTo>
                      <a:cubicBezTo>
                        <a:pt x="0" y="1621"/>
                        <a:pt x="20" y="1729"/>
                        <a:pt x="59" y="1834"/>
                      </a:cubicBezTo>
                      <a:cubicBezTo>
                        <a:pt x="93" y="1919"/>
                        <a:pt x="152" y="1997"/>
                        <a:pt x="229" y="2051"/>
                      </a:cubicBezTo>
                      <a:cubicBezTo>
                        <a:pt x="308" y="2104"/>
                        <a:pt x="404" y="2132"/>
                        <a:pt x="498" y="2132"/>
                      </a:cubicBezTo>
                      <a:cubicBezTo>
                        <a:pt x="505" y="2132"/>
                        <a:pt x="512" y="2132"/>
                        <a:pt x="520" y="2132"/>
                      </a:cubicBezTo>
                      <a:cubicBezTo>
                        <a:pt x="527" y="2132"/>
                        <a:pt x="535" y="2132"/>
                        <a:pt x="542" y="2132"/>
                      </a:cubicBezTo>
                      <a:cubicBezTo>
                        <a:pt x="639" y="2132"/>
                        <a:pt x="735" y="2104"/>
                        <a:pt x="813" y="2054"/>
                      </a:cubicBezTo>
                      <a:cubicBezTo>
                        <a:pt x="891" y="2001"/>
                        <a:pt x="949" y="1923"/>
                        <a:pt x="981" y="1834"/>
                      </a:cubicBezTo>
                      <a:cubicBezTo>
                        <a:pt x="1019" y="1733"/>
                        <a:pt x="1038" y="1625"/>
                        <a:pt x="1034" y="1513"/>
                      </a:cubicBezTo>
                      <a:lnTo>
                        <a:pt x="1034" y="611"/>
                      </a:lnTo>
                      <a:cubicBezTo>
                        <a:pt x="1038" y="502"/>
                        <a:pt x="1019" y="394"/>
                        <a:pt x="981" y="289"/>
                      </a:cubicBezTo>
                      <a:cubicBezTo>
                        <a:pt x="949" y="204"/>
                        <a:pt x="891" y="127"/>
                        <a:pt x="813" y="73"/>
                      </a:cubicBezTo>
                      <a:cubicBezTo>
                        <a:pt x="723" y="24"/>
                        <a:pt x="621" y="0"/>
                        <a:pt x="52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5" name="Google Shape;1735;p49"/>
                <p:cNvSpPr/>
                <p:nvPr/>
              </p:nvSpPr>
              <p:spPr>
                <a:xfrm>
                  <a:off x="3343725" y="6744300"/>
                  <a:ext cx="25850" cy="53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4" h="2132" extrusionOk="0">
                      <a:moveTo>
                        <a:pt x="517" y="217"/>
                      </a:moveTo>
                      <a:cubicBezTo>
                        <a:pt x="570" y="217"/>
                        <a:pt x="623" y="234"/>
                        <a:pt x="666" y="269"/>
                      </a:cubicBezTo>
                      <a:cubicBezTo>
                        <a:pt x="701" y="312"/>
                        <a:pt x="724" y="362"/>
                        <a:pt x="735" y="412"/>
                      </a:cubicBezTo>
                      <a:cubicBezTo>
                        <a:pt x="748" y="478"/>
                        <a:pt x="755" y="544"/>
                        <a:pt x="751" y="610"/>
                      </a:cubicBezTo>
                      <a:lnTo>
                        <a:pt x="751" y="1516"/>
                      </a:lnTo>
                      <a:cubicBezTo>
                        <a:pt x="751" y="1577"/>
                        <a:pt x="748" y="1640"/>
                        <a:pt x="732" y="1702"/>
                      </a:cubicBezTo>
                      <a:cubicBezTo>
                        <a:pt x="724" y="1756"/>
                        <a:pt x="701" y="1806"/>
                        <a:pt x="666" y="1849"/>
                      </a:cubicBezTo>
                      <a:cubicBezTo>
                        <a:pt x="631" y="1884"/>
                        <a:pt x="582" y="1903"/>
                        <a:pt x="530" y="1903"/>
                      </a:cubicBezTo>
                      <a:cubicBezTo>
                        <a:pt x="525" y="1903"/>
                        <a:pt x="520" y="1903"/>
                        <a:pt x="515" y="1903"/>
                      </a:cubicBezTo>
                      <a:cubicBezTo>
                        <a:pt x="511" y="1903"/>
                        <a:pt x="506" y="1903"/>
                        <a:pt x="502" y="1903"/>
                      </a:cubicBezTo>
                      <a:cubicBezTo>
                        <a:pt x="452" y="1903"/>
                        <a:pt x="403" y="1884"/>
                        <a:pt x="368" y="1849"/>
                      </a:cubicBezTo>
                      <a:cubicBezTo>
                        <a:pt x="329" y="1806"/>
                        <a:pt x="306" y="1756"/>
                        <a:pt x="294" y="1702"/>
                      </a:cubicBezTo>
                      <a:cubicBezTo>
                        <a:pt x="283" y="1640"/>
                        <a:pt x="275" y="1577"/>
                        <a:pt x="275" y="1516"/>
                      </a:cubicBezTo>
                      <a:lnTo>
                        <a:pt x="275" y="610"/>
                      </a:lnTo>
                      <a:cubicBezTo>
                        <a:pt x="275" y="544"/>
                        <a:pt x="283" y="478"/>
                        <a:pt x="294" y="412"/>
                      </a:cubicBezTo>
                      <a:cubicBezTo>
                        <a:pt x="302" y="362"/>
                        <a:pt x="326" y="312"/>
                        <a:pt x="364" y="269"/>
                      </a:cubicBezTo>
                      <a:cubicBezTo>
                        <a:pt x="408" y="234"/>
                        <a:pt x="463" y="217"/>
                        <a:pt x="517" y="217"/>
                      </a:cubicBezTo>
                      <a:close/>
                      <a:moveTo>
                        <a:pt x="517" y="0"/>
                      </a:moveTo>
                      <a:cubicBezTo>
                        <a:pt x="416" y="0"/>
                        <a:pt x="316" y="25"/>
                        <a:pt x="224" y="76"/>
                      </a:cubicBezTo>
                      <a:cubicBezTo>
                        <a:pt x="147" y="126"/>
                        <a:pt x="89" y="203"/>
                        <a:pt x="58" y="292"/>
                      </a:cubicBezTo>
                      <a:cubicBezTo>
                        <a:pt x="19" y="393"/>
                        <a:pt x="1" y="501"/>
                        <a:pt x="4" y="614"/>
                      </a:cubicBezTo>
                      <a:lnTo>
                        <a:pt x="4" y="1511"/>
                      </a:lnTo>
                      <a:cubicBezTo>
                        <a:pt x="1" y="1620"/>
                        <a:pt x="19" y="1729"/>
                        <a:pt x="58" y="1833"/>
                      </a:cubicBezTo>
                      <a:cubicBezTo>
                        <a:pt x="89" y="1918"/>
                        <a:pt x="147" y="1995"/>
                        <a:pt x="224" y="2050"/>
                      </a:cubicBezTo>
                      <a:cubicBezTo>
                        <a:pt x="305" y="2104"/>
                        <a:pt x="398" y="2131"/>
                        <a:pt x="496" y="2131"/>
                      </a:cubicBezTo>
                      <a:cubicBezTo>
                        <a:pt x="503" y="2131"/>
                        <a:pt x="509" y="2131"/>
                        <a:pt x="515" y="2131"/>
                      </a:cubicBezTo>
                      <a:cubicBezTo>
                        <a:pt x="522" y="2131"/>
                        <a:pt x="528" y="2131"/>
                        <a:pt x="534" y="2131"/>
                      </a:cubicBezTo>
                      <a:cubicBezTo>
                        <a:pt x="632" y="2131"/>
                        <a:pt x="726" y="2105"/>
                        <a:pt x="805" y="2054"/>
                      </a:cubicBezTo>
                      <a:cubicBezTo>
                        <a:pt x="883" y="1999"/>
                        <a:pt x="945" y="1922"/>
                        <a:pt x="976" y="1833"/>
                      </a:cubicBezTo>
                      <a:cubicBezTo>
                        <a:pt x="1014" y="1733"/>
                        <a:pt x="1034" y="1624"/>
                        <a:pt x="1034" y="1511"/>
                      </a:cubicBezTo>
                      <a:lnTo>
                        <a:pt x="1034" y="614"/>
                      </a:lnTo>
                      <a:cubicBezTo>
                        <a:pt x="1034" y="501"/>
                        <a:pt x="1014" y="393"/>
                        <a:pt x="980" y="292"/>
                      </a:cubicBezTo>
                      <a:cubicBezTo>
                        <a:pt x="945" y="203"/>
                        <a:pt x="887" y="130"/>
                        <a:pt x="809" y="76"/>
                      </a:cubicBezTo>
                      <a:cubicBezTo>
                        <a:pt x="718" y="25"/>
                        <a:pt x="618" y="0"/>
                        <a:pt x="51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6" name="Google Shape;1736;p49"/>
                <p:cNvSpPr/>
                <p:nvPr/>
              </p:nvSpPr>
              <p:spPr>
                <a:xfrm>
                  <a:off x="3330750" y="6670975"/>
                  <a:ext cx="26050" cy="5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2" h="2138" extrusionOk="0">
                      <a:moveTo>
                        <a:pt x="521" y="221"/>
                      </a:moveTo>
                      <a:cubicBezTo>
                        <a:pt x="575" y="221"/>
                        <a:pt x="629" y="239"/>
                        <a:pt x="674" y="276"/>
                      </a:cubicBezTo>
                      <a:cubicBezTo>
                        <a:pt x="709" y="318"/>
                        <a:pt x="732" y="365"/>
                        <a:pt x="743" y="419"/>
                      </a:cubicBezTo>
                      <a:cubicBezTo>
                        <a:pt x="756" y="485"/>
                        <a:pt x="763" y="551"/>
                        <a:pt x="763" y="612"/>
                      </a:cubicBezTo>
                      <a:lnTo>
                        <a:pt x="763" y="1522"/>
                      </a:lnTo>
                      <a:cubicBezTo>
                        <a:pt x="763" y="1584"/>
                        <a:pt x="756" y="1646"/>
                        <a:pt x="743" y="1708"/>
                      </a:cubicBezTo>
                      <a:cubicBezTo>
                        <a:pt x="732" y="1758"/>
                        <a:pt x="709" y="1809"/>
                        <a:pt x="670" y="1851"/>
                      </a:cubicBezTo>
                      <a:cubicBezTo>
                        <a:pt x="634" y="1886"/>
                        <a:pt x="586" y="1906"/>
                        <a:pt x="536" y="1906"/>
                      </a:cubicBezTo>
                      <a:cubicBezTo>
                        <a:pt x="532" y="1906"/>
                        <a:pt x="528" y="1905"/>
                        <a:pt x="523" y="1905"/>
                      </a:cubicBezTo>
                      <a:cubicBezTo>
                        <a:pt x="519" y="1905"/>
                        <a:pt x="514" y="1906"/>
                        <a:pt x="510" y="1906"/>
                      </a:cubicBezTo>
                      <a:cubicBezTo>
                        <a:pt x="460" y="1906"/>
                        <a:pt x="411" y="1886"/>
                        <a:pt x="376" y="1851"/>
                      </a:cubicBezTo>
                      <a:cubicBezTo>
                        <a:pt x="337" y="1809"/>
                        <a:pt x="314" y="1758"/>
                        <a:pt x="302" y="1708"/>
                      </a:cubicBezTo>
                      <a:cubicBezTo>
                        <a:pt x="291" y="1646"/>
                        <a:pt x="283" y="1584"/>
                        <a:pt x="283" y="1522"/>
                      </a:cubicBezTo>
                      <a:lnTo>
                        <a:pt x="283" y="612"/>
                      </a:lnTo>
                      <a:cubicBezTo>
                        <a:pt x="283" y="551"/>
                        <a:pt x="287" y="485"/>
                        <a:pt x="302" y="419"/>
                      </a:cubicBezTo>
                      <a:cubicBezTo>
                        <a:pt x="310" y="365"/>
                        <a:pt x="334" y="315"/>
                        <a:pt x="372" y="276"/>
                      </a:cubicBezTo>
                      <a:cubicBezTo>
                        <a:pt x="415" y="239"/>
                        <a:pt x="468" y="221"/>
                        <a:pt x="521" y="221"/>
                      </a:cubicBezTo>
                      <a:close/>
                      <a:moveTo>
                        <a:pt x="504" y="0"/>
                      </a:moveTo>
                      <a:cubicBezTo>
                        <a:pt x="406" y="0"/>
                        <a:pt x="309" y="27"/>
                        <a:pt x="225" y="78"/>
                      </a:cubicBezTo>
                      <a:cubicBezTo>
                        <a:pt x="148" y="132"/>
                        <a:pt x="89" y="206"/>
                        <a:pt x="59" y="295"/>
                      </a:cubicBezTo>
                      <a:cubicBezTo>
                        <a:pt x="20" y="395"/>
                        <a:pt x="0" y="508"/>
                        <a:pt x="4" y="617"/>
                      </a:cubicBezTo>
                      <a:lnTo>
                        <a:pt x="4" y="1518"/>
                      </a:lnTo>
                      <a:cubicBezTo>
                        <a:pt x="0" y="1626"/>
                        <a:pt x="20" y="1735"/>
                        <a:pt x="59" y="1836"/>
                      </a:cubicBezTo>
                      <a:cubicBezTo>
                        <a:pt x="93" y="1925"/>
                        <a:pt x="152" y="2002"/>
                        <a:pt x="229" y="2057"/>
                      </a:cubicBezTo>
                      <a:cubicBezTo>
                        <a:pt x="313" y="2108"/>
                        <a:pt x="407" y="2138"/>
                        <a:pt x="506" y="2138"/>
                      </a:cubicBezTo>
                      <a:cubicBezTo>
                        <a:pt x="512" y="2138"/>
                        <a:pt x="518" y="2138"/>
                        <a:pt x="523" y="2137"/>
                      </a:cubicBezTo>
                      <a:cubicBezTo>
                        <a:pt x="627" y="2137"/>
                        <a:pt x="729" y="2111"/>
                        <a:pt x="813" y="2057"/>
                      </a:cubicBezTo>
                      <a:cubicBezTo>
                        <a:pt x="891" y="2002"/>
                        <a:pt x="949" y="1928"/>
                        <a:pt x="984" y="1839"/>
                      </a:cubicBezTo>
                      <a:cubicBezTo>
                        <a:pt x="1022" y="1735"/>
                        <a:pt x="1042" y="1626"/>
                        <a:pt x="1038" y="1518"/>
                      </a:cubicBezTo>
                      <a:lnTo>
                        <a:pt x="1038" y="617"/>
                      </a:lnTo>
                      <a:cubicBezTo>
                        <a:pt x="1042" y="508"/>
                        <a:pt x="1022" y="395"/>
                        <a:pt x="988" y="295"/>
                      </a:cubicBezTo>
                      <a:cubicBezTo>
                        <a:pt x="952" y="206"/>
                        <a:pt x="895" y="132"/>
                        <a:pt x="817" y="78"/>
                      </a:cubicBezTo>
                      <a:cubicBezTo>
                        <a:pt x="737" y="27"/>
                        <a:pt x="640" y="0"/>
                        <a:pt x="542" y="0"/>
                      </a:cubicBezTo>
                      <a:cubicBezTo>
                        <a:pt x="536" y="0"/>
                        <a:pt x="530" y="0"/>
                        <a:pt x="523" y="1"/>
                      </a:cubicBezTo>
                      <a:cubicBezTo>
                        <a:pt x="517" y="0"/>
                        <a:pt x="510" y="0"/>
                        <a:pt x="50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7" name="Google Shape;1737;p49"/>
                <p:cNvSpPr/>
                <p:nvPr/>
              </p:nvSpPr>
              <p:spPr>
                <a:xfrm>
                  <a:off x="3270075" y="6671475"/>
                  <a:ext cx="16075" cy="52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3" h="2091" extrusionOk="0">
                      <a:moveTo>
                        <a:pt x="433" y="0"/>
                      </a:moveTo>
                      <a:cubicBezTo>
                        <a:pt x="406" y="34"/>
                        <a:pt x="376" y="66"/>
                        <a:pt x="340" y="89"/>
                      </a:cubicBezTo>
                      <a:cubicBezTo>
                        <a:pt x="302" y="116"/>
                        <a:pt x="263" y="136"/>
                        <a:pt x="221" y="155"/>
                      </a:cubicBezTo>
                      <a:cubicBezTo>
                        <a:pt x="182" y="170"/>
                        <a:pt x="143" y="186"/>
                        <a:pt x="101" y="197"/>
                      </a:cubicBezTo>
                      <a:lnTo>
                        <a:pt x="0" y="229"/>
                      </a:lnTo>
                      <a:lnTo>
                        <a:pt x="0" y="438"/>
                      </a:lnTo>
                      <a:lnTo>
                        <a:pt x="58" y="426"/>
                      </a:lnTo>
                      <a:lnTo>
                        <a:pt x="182" y="402"/>
                      </a:lnTo>
                      <a:lnTo>
                        <a:pt x="306" y="375"/>
                      </a:lnTo>
                      <a:lnTo>
                        <a:pt x="364" y="360"/>
                      </a:lnTo>
                      <a:lnTo>
                        <a:pt x="364" y="2091"/>
                      </a:lnTo>
                      <a:lnTo>
                        <a:pt x="642" y="2091"/>
                      </a:lnTo>
                      <a:lnTo>
                        <a:pt x="64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8" name="Google Shape;1738;p49"/>
                <p:cNvSpPr/>
                <p:nvPr/>
              </p:nvSpPr>
              <p:spPr>
                <a:xfrm>
                  <a:off x="3446975" y="6891150"/>
                  <a:ext cx="16100" cy="52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4" h="2091" extrusionOk="0">
                      <a:moveTo>
                        <a:pt x="431" y="0"/>
                      </a:moveTo>
                      <a:cubicBezTo>
                        <a:pt x="404" y="36"/>
                        <a:pt x="372" y="66"/>
                        <a:pt x="338" y="90"/>
                      </a:cubicBezTo>
                      <a:cubicBezTo>
                        <a:pt x="302" y="117"/>
                        <a:pt x="264" y="136"/>
                        <a:pt x="221" y="156"/>
                      </a:cubicBezTo>
                      <a:cubicBezTo>
                        <a:pt x="182" y="171"/>
                        <a:pt x="144" y="186"/>
                        <a:pt x="102" y="198"/>
                      </a:cubicBezTo>
                      <a:lnTo>
                        <a:pt x="0" y="229"/>
                      </a:lnTo>
                      <a:lnTo>
                        <a:pt x="0" y="438"/>
                      </a:lnTo>
                      <a:lnTo>
                        <a:pt x="59" y="427"/>
                      </a:lnTo>
                      <a:lnTo>
                        <a:pt x="182" y="404"/>
                      </a:lnTo>
                      <a:lnTo>
                        <a:pt x="307" y="376"/>
                      </a:lnTo>
                      <a:cubicBezTo>
                        <a:pt x="326" y="372"/>
                        <a:pt x="345" y="368"/>
                        <a:pt x="365" y="361"/>
                      </a:cubicBezTo>
                      <a:lnTo>
                        <a:pt x="365" y="2091"/>
                      </a:lnTo>
                      <a:lnTo>
                        <a:pt x="643" y="2091"/>
                      </a:lnTo>
                      <a:lnTo>
                        <a:pt x="64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9" name="Google Shape;1739;p49"/>
                <p:cNvSpPr/>
                <p:nvPr/>
              </p:nvSpPr>
              <p:spPr>
                <a:xfrm>
                  <a:off x="3282850" y="6817900"/>
                  <a:ext cx="15975" cy="52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9" h="2103" extrusionOk="0">
                      <a:moveTo>
                        <a:pt x="430" y="0"/>
                      </a:moveTo>
                      <a:cubicBezTo>
                        <a:pt x="406" y="35"/>
                        <a:pt x="372" y="66"/>
                        <a:pt x="337" y="89"/>
                      </a:cubicBezTo>
                      <a:cubicBezTo>
                        <a:pt x="302" y="116"/>
                        <a:pt x="263" y="139"/>
                        <a:pt x="221" y="155"/>
                      </a:cubicBezTo>
                      <a:cubicBezTo>
                        <a:pt x="178" y="175"/>
                        <a:pt x="140" y="186"/>
                        <a:pt x="101" y="202"/>
                      </a:cubicBezTo>
                      <a:cubicBezTo>
                        <a:pt x="62" y="213"/>
                        <a:pt x="31" y="221"/>
                        <a:pt x="0" y="229"/>
                      </a:cubicBezTo>
                      <a:lnTo>
                        <a:pt x="0" y="438"/>
                      </a:lnTo>
                      <a:lnTo>
                        <a:pt x="58" y="438"/>
                      </a:lnTo>
                      <a:lnTo>
                        <a:pt x="182" y="414"/>
                      </a:lnTo>
                      <a:lnTo>
                        <a:pt x="306" y="388"/>
                      </a:lnTo>
                      <a:lnTo>
                        <a:pt x="364" y="372"/>
                      </a:lnTo>
                      <a:lnTo>
                        <a:pt x="364" y="2103"/>
                      </a:lnTo>
                      <a:lnTo>
                        <a:pt x="639" y="2094"/>
                      </a:lnTo>
                      <a:lnTo>
                        <a:pt x="639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0" name="Google Shape;1740;p49"/>
                <p:cNvSpPr/>
                <p:nvPr/>
              </p:nvSpPr>
              <p:spPr>
                <a:xfrm>
                  <a:off x="3565725" y="7037150"/>
                  <a:ext cx="26075" cy="53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3" h="2133" extrusionOk="0">
                      <a:moveTo>
                        <a:pt x="537" y="218"/>
                      </a:moveTo>
                      <a:cubicBezTo>
                        <a:pt x="587" y="218"/>
                        <a:pt x="633" y="240"/>
                        <a:pt x="671" y="273"/>
                      </a:cubicBezTo>
                      <a:cubicBezTo>
                        <a:pt x="705" y="312"/>
                        <a:pt x="728" y="362"/>
                        <a:pt x="737" y="417"/>
                      </a:cubicBezTo>
                      <a:cubicBezTo>
                        <a:pt x="752" y="482"/>
                        <a:pt x="755" y="548"/>
                        <a:pt x="755" y="614"/>
                      </a:cubicBezTo>
                      <a:lnTo>
                        <a:pt x="755" y="1520"/>
                      </a:lnTo>
                      <a:cubicBezTo>
                        <a:pt x="755" y="1582"/>
                        <a:pt x="748" y="1643"/>
                        <a:pt x="737" y="1706"/>
                      </a:cubicBezTo>
                      <a:cubicBezTo>
                        <a:pt x="725" y="1756"/>
                        <a:pt x="701" y="1806"/>
                        <a:pt x="667" y="1849"/>
                      </a:cubicBezTo>
                      <a:cubicBezTo>
                        <a:pt x="631" y="1885"/>
                        <a:pt x="582" y="1908"/>
                        <a:pt x="528" y="1908"/>
                      </a:cubicBezTo>
                      <a:cubicBezTo>
                        <a:pt x="524" y="1908"/>
                        <a:pt x="520" y="1908"/>
                        <a:pt x="516" y="1907"/>
                      </a:cubicBezTo>
                      <a:cubicBezTo>
                        <a:pt x="462" y="1907"/>
                        <a:pt x="407" y="1888"/>
                        <a:pt x="369" y="1849"/>
                      </a:cubicBezTo>
                      <a:cubicBezTo>
                        <a:pt x="333" y="1806"/>
                        <a:pt x="307" y="1756"/>
                        <a:pt x="295" y="1706"/>
                      </a:cubicBezTo>
                      <a:cubicBezTo>
                        <a:pt x="283" y="1643"/>
                        <a:pt x="276" y="1582"/>
                        <a:pt x="276" y="1520"/>
                      </a:cubicBezTo>
                      <a:lnTo>
                        <a:pt x="276" y="614"/>
                      </a:lnTo>
                      <a:cubicBezTo>
                        <a:pt x="276" y="548"/>
                        <a:pt x="283" y="482"/>
                        <a:pt x="295" y="417"/>
                      </a:cubicBezTo>
                      <a:cubicBezTo>
                        <a:pt x="303" y="362"/>
                        <a:pt x="330" y="312"/>
                        <a:pt x="365" y="273"/>
                      </a:cubicBezTo>
                      <a:cubicBezTo>
                        <a:pt x="403" y="238"/>
                        <a:pt x="453" y="219"/>
                        <a:pt x="503" y="219"/>
                      </a:cubicBezTo>
                      <a:cubicBezTo>
                        <a:pt x="507" y="219"/>
                        <a:pt x="511" y="219"/>
                        <a:pt x="516" y="219"/>
                      </a:cubicBezTo>
                      <a:cubicBezTo>
                        <a:pt x="523" y="218"/>
                        <a:pt x="530" y="218"/>
                        <a:pt x="537" y="218"/>
                      </a:cubicBezTo>
                      <a:close/>
                      <a:moveTo>
                        <a:pt x="519" y="1"/>
                      </a:moveTo>
                      <a:cubicBezTo>
                        <a:pt x="418" y="1"/>
                        <a:pt x="316" y="26"/>
                        <a:pt x="226" y="76"/>
                      </a:cubicBezTo>
                      <a:cubicBezTo>
                        <a:pt x="148" y="130"/>
                        <a:pt x="90" y="203"/>
                        <a:pt x="55" y="293"/>
                      </a:cubicBezTo>
                      <a:cubicBezTo>
                        <a:pt x="20" y="394"/>
                        <a:pt x="1" y="505"/>
                        <a:pt x="1" y="614"/>
                      </a:cubicBezTo>
                      <a:lnTo>
                        <a:pt x="1" y="1516"/>
                      </a:lnTo>
                      <a:cubicBezTo>
                        <a:pt x="1" y="1625"/>
                        <a:pt x="20" y="1733"/>
                        <a:pt x="58" y="1834"/>
                      </a:cubicBezTo>
                      <a:cubicBezTo>
                        <a:pt x="90" y="1922"/>
                        <a:pt x="151" y="2000"/>
                        <a:pt x="229" y="2054"/>
                      </a:cubicBezTo>
                      <a:cubicBezTo>
                        <a:pt x="320" y="2107"/>
                        <a:pt x="421" y="2133"/>
                        <a:pt x="522" y="2133"/>
                      </a:cubicBezTo>
                      <a:cubicBezTo>
                        <a:pt x="622" y="2133"/>
                        <a:pt x="723" y="2107"/>
                        <a:pt x="814" y="2054"/>
                      </a:cubicBezTo>
                      <a:cubicBezTo>
                        <a:pt x="891" y="2000"/>
                        <a:pt x="949" y="1922"/>
                        <a:pt x="984" y="1834"/>
                      </a:cubicBezTo>
                      <a:cubicBezTo>
                        <a:pt x="1023" y="1733"/>
                        <a:pt x="1042" y="1625"/>
                        <a:pt x="1039" y="1516"/>
                      </a:cubicBezTo>
                      <a:lnTo>
                        <a:pt x="1039" y="614"/>
                      </a:lnTo>
                      <a:cubicBezTo>
                        <a:pt x="1042" y="502"/>
                        <a:pt x="1023" y="394"/>
                        <a:pt x="984" y="289"/>
                      </a:cubicBezTo>
                      <a:cubicBezTo>
                        <a:pt x="949" y="203"/>
                        <a:pt x="891" y="130"/>
                        <a:pt x="814" y="76"/>
                      </a:cubicBezTo>
                      <a:cubicBezTo>
                        <a:pt x="723" y="26"/>
                        <a:pt x="621" y="1"/>
                        <a:pt x="51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1" name="Google Shape;1741;p49"/>
                <p:cNvSpPr/>
                <p:nvPr/>
              </p:nvSpPr>
              <p:spPr>
                <a:xfrm>
                  <a:off x="3297450" y="6670850"/>
                  <a:ext cx="25975" cy="53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9" h="2140" extrusionOk="0">
                      <a:moveTo>
                        <a:pt x="518" y="226"/>
                      </a:moveTo>
                      <a:cubicBezTo>
                        <a:pt x="572" y="226"/>
                        <a:pt x="626" y="244"/>
                        <a:pt x="671" y="281"/>
                      </a:cubicBezTo>
                      <a:cubicBezTo>
                        <a:pt x="705" y="323"/>
                        <a:pt x="728" y="370"/>
                        <a:pt x="740" y="424"/>
                      </a:cubicBezTo>
                      <a:cubicBezTo>
                        <a:pt x="751" y="490"/>
                        <a:pt x="760" y="556"/>
                        <a:pt x="760" y="617"/>
                      </a:cubicBezTo>
                      <a:lnTo>
                        <a:pt x="760" y="1527"/>
                      </a:lnTo>
                      <a:cubicBezTo>
                        <a:pt x="755" y="1589"/>
                        <a:pt x="751" y="1651"/>
                        <a:pt x="740" y="1713"/>
                      </a:cubicBezTo>
                      <a:cubicBezTo>
                        <a:pt x="728" y="1763"/>
                        <a:pt x="701" y="1814"/>
                        <a:pt x="667" y="1856"/>
                      </a:cubicBezTo>
                      <a:cubicBezTo>
                        <a:pt x="631" y="1891"/>
                        <a:pt x="583" y="1911"/>
                        <a:pt x="532" y="1911"/>
                      </a:cubicBezTo>
                      <a:cubicBezTo>
                        <a:pt x="528" y="1911"/>
                        <a:pt x="524" y="1910"/>
                        <a:pt x="519" y="1910"/>
                      </a:cubicBezTo>
                      <a:cubicBezTo>
                        <a:pt x="515" y="1910"/>
                        <a:pt x="511" y="1911"/>
                        <a:pt x="506" y="1911"/>
                      </a:cubicBezTo>
                      <a:cubicBezTo>
                        <a:pt x="457" y="1911"/>
                        <a:pt x="408" y="1891"/>
                        <a:pt x="372" y="1856"/>
                      </a:cubicBezTo>
                      <a:cubicBezTo>
                        <a:pt x="333" y="1814"/>
                        <a:pt x="310" y="1763"/>
                        <a:pt x="299" y="1713"/>
                      </a:cubicBezTo>
                      <a:cubicBezTo>
                        <a:pt x="287" y="1651"/>
                        <a:pt x="280" y="1589"/>
                        <a:pt x="280" y="1527"/>
                      </a:cubicBezTo>
                      <a:lnTo>
                        <a:pt x="280" y="617"/>
                      </a:lnTo>
                      <a:cubicBezTo>
                        <a:pt x="280" y="556"/>
                        <a:pt x="283" y="490"/>
                        <a:pt x="295" y="424"/>
                      </a:cubicBezTo>
                      <a:cubicBezTo>
                        <a:pt x="306" y="370"/>
                        <a:pt x="330" y="320"/>
                        <a:pt x="369" y="281"/>
                      </a:cubicBezTo>
                      <a:cubicBezTo>
                        <a:pt x="411" y="244"/>
                        <a:pt x="464" y="226"/>
                        <a:pt x="518" y="226"/>
                      </a:cubicBezTo>
                      <a:close/>
                      <a:moveTo>
                        <a:pt x="489" y="1"/>
                      </a:moveTo>
                      <a:cubicBezTo>
                        <a:pt x="396" y="1"/>
                        <a:pt x="304" y="28"/>
                        <a:pt x="226" y="79"/>
                      </a:cubicBezTo>
                      <a:cubicBezTo>
                        <a:pt x="148" y="129"/>
                        <a:pt x="90" y="207"/>
                        <a:pt x="58" y="292"/>
                      </a:cubicBezTo>
                      <a:cubicBezTo>
                        <a:pt x="20" y="397"/>
                        <a:pt x="1" y="505"/>
                        <a:pt x="4" y="613"/>
                      </a:cubicBezTo>
                      <a:lnTo>
                        <a:pt x="4" y="1519"/>
                      </a:lnTo>
                      <a:cubicBezTo>
                        <a:pt x="1" y="1624"/>
                        <a:pt x="20" y="1732"/>
                        <a:pt x="58" y="1833"/>
                      </a:cubicBezTo>
                      <a:cubicBezTo>
                        <a:pt x="90" y="1926"/>
                        <a:pt x="148" y="2003"/>
                        <a:pt x="226" y="2062"/>
                      </a:cubicBezTo>
                      <a:cubicBezTo>
                        <a:pt x="316" y="2114"/>
                        <a:pt x="418" y="2140"/>
                        <a:pt x="519" y="2140"/>
                      </a:cubicBezTo>
                      <a:cubicBezTo>
                        <a:pt x="621" y="2140"/>
                        <a:pt x="723" y="2114"/>
                        <a:pt x="814" y="2062"/>
                      </a:cubicBezTo>
                      <a:cubicBezTo>
                        <a:pt x="891" y="2007"/>
                        <a:pt x="949" y="1930"/>
                        <a:pt x="984" y="1841"/>
                      </a:cubicBezTo>
                      <a:cubicBezTo>
                        <a:pt x="1019" y="1740"/>
                        <a:pt x="1039" y="1631"/>
                        <a:pt x="1039" y="1523"/>
                      </a:cubicBezTo>
                      <a:lnTo>
                        <a:pt x="1039" y="617"/>
                      </a:lnTo>
                      <a:cubicBezTo>
                        <a:pt x="1039" y="509"/>
                        <a:pt x="1023" y="400"/>
                        <a:pt x="984" y="296"/>
                      </a:cubicBezTo>
                      <a:cubicBezTo>
                        <a:pt x="953" y="211"/>
                        <a:pt x="891" y="134"/>
                        <a:pt x="817" y="83"/>
                      </a:cubicBezTo>
                      <a:cubicBezTo>
                        <a:pt x="734" y="29"/>
                        <a:pt x="640" y="1"/>
                        <a:pt x="542" y="1"/>
                      </a:cubicBezTo>
                      <a:cubicBezTo>
                        <a:pt x="536" y="1"/>
                        <a:pt x="529" y="2"/>
                        <a:pt x="523" y="2"/>
                      </a:cubicBezTo>
                      <a:cubicBezTo>
                        <a:pt x="512" y="1"/>
                        <a:pt x="500" y="1"/>
                        <a:pt x="48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2" name="Google Shape;1742;p49"/>
                <p:cNvSpPr/>
                <p:nvPr/>
              </p:nvSpPr>
              <p:spPr>
                <a:xfrm>
                  <a:off x="3310150" y="6817700"/>
                  <a:ext cx="26050" cy="53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2" h="2135" extrusionOk="0">
                      <a:moveTo>
                        <a:pt x="521" y="216"/>
                      </a:moveTo>
                      <a:cubicBezTo>
                        <a:pt x="575" y="216"/>
                        <a:pt x="629" y="234"/>
                        <a:pt x="674" y="271"/>
                      </a:cubicBezTo>
                      <a:cubicBezTo>
                        <a:pt x="708" y="314"/>
                        <a:pt x="731" y="364"/>
                        <a:pt x="743" y="419"/>
                      </a:cubicBezTo>
                      <a:cubicBezTo>
                        <a:pt x="754" y="480"/>
                        <a:pt x="763" y="546"/>
                        <a:pt x="763" y="612"/>
                      </a:cubicBezTo>
                      <a:lnTo>
                        <a:pt x="763" y="1518"/>
                      </a:lnTo>
                      <a:cubicBezTo>
                        <a:pt x="763" y="1580"/>
                        <a:pt x="754" y="1641"/>
                        <a:pt x="743" y="1704"/>
                      </a:cubicBezTo>
                      <a:cubicBezTo>
                        <a:pt x="731" y="1758"/>
                        <a:pt x="708" y="1809"/>
                        <a:pt x="674" y="1850"/>
                      </a:cubicBezTo>
                      <a:cubicBezTo>
                        <a:pt x="631" y="1890"/>
                        <a:pt x="577" y="1909"/>
                        <a:pt x="522" y="1909"/>
                      </a:cubicBezTo>
                      <a:cubicBezTo>
                        <a:pt x="468" y="1909"/>
                        <a:pt x="414" y="1890"/>
                        <a:pt x="375" y="1850"/>
                      </a:cubicBezTo>
                      <a:cubicBezTo>
                        <a:pt x="336" y="1809"/>
                        <a:pt x="313" y="1758"/>
                        <a:pt x="302" y="1704"/>
                      </a:cubicBezTo>
                      <a:cubicBezTo>
                        <a:pt x="290" y="1641"/>
                        <a:pt x="283" y="1580"/>
                        <a:pt x="283" y="1518"/>
                      </a:cubicBezTo>
                      <a:lnTo>
                        <a:pt x="283" y="612"/>
                      </a:lnTo>
                      <a:cubicBezTo>
                        <a:pt x="283" y="546"/>
                        <a:pt x="286" y="480"/>
                        <a:pt x="302" y="419"/>
                      </a:cubicBezTo>
                      <a:cubicBezTo>
                        <a:pt x="309" y="364"/>
                        <a:pt x="333" y="314"/>
                        <a:pt x="372" y="271"/>
                      </a:cubicBezTo>
                      <a:cubicBezTo>
                        <a:pt x="414" y="234"/>
                        <a:pt x="467" y="216"/>
                        <a:pt x="521" y="216"/>
                      </a:cubicBezTo>
                      <a:close/>
                      <a:moveTo>
                        <a:pt x="503" y="0"/>
                      </a:moveTo>
                      <a:cubicBezTo>
                        <a:pt x="406" y="0"/>
                        <a:pt x="312" y="27"/>
                        <a:pt x="229" y="78"/>
                      </a:cubicBezTo>
                      <a:cubicBezTo>
                        <a:pt x="151" y="132"/>
                        <a:pt x="89" y="206"/>
                        <a:pt x="58" y="294"/>
                      </a:cubicBezTo>
                      <a:cubicBezTo>
                        <a:pt x="20" y="396"/>
                        <a:pt x="0" y="503"/>
                        <a:pt x="4" y="616"/>
                      </a:cubicBezTo>
                      <a:lnTo>
                        <a:pt x="4" y="1518"/>
                      </a:lnTo>
                      <a:cubicBezTo>
                        <a:pt x="0" y="1627"/>
                        <a:pt x="20" y="1734"/>
                        <a:pt x="58" y="1836"/>
                      </a:cubicBezTo>
                      <a:cubicBezTo>
                        <a:pt x="93" y="1925"/>
                        <a:pt x="151" y="2002"/>
                        <a:pt x="232" y="2052"/>
                      </a:cubicBezTo>
                      <a:cubicBezTo>
                        <a:pt x="312" y="2107"/>
                        <a:pt x="406" y="2134"/>
                        <a:pt x="503" y="2134"/>
                      </a:cubicBezTo>
                      <a:cubicBezTo>
                        <a:pt x="510" y="2134"/>
                        <a:pt x="516" y="2134"/>
                        <a:pt x="522" y="2134"/>
                      </a:cubicBezTo>
                      <a:cubicBezTo>
                        <a:pt x="529" y="2134"/>
                        <a:pt x="535" y="2134"/>
                        <a:pt x="541" y="2134"/>
                      </a:cubicBezTo>
                      <a:cubicBezTo>
                        <a:pt x="639" y="2134"/>
                        <a:pt x="733" y="2107"/>
                        <a:pt x="813" y="2056"/>
                      </a:cubicBezTo>
                      <a:cubicBezTo>
                        <a:pt x="890" y="2002"/>
                        <a:pt x="952" y="1925"/>
                        <a:pt x="983" y="1836"/>
                      </a:cubicBezTo>
                      <a:cubicBezTo>
                        <a:pt x="1022" y="1734"/>
                        <a:pt x="1042" y="1627"/>
                        <a:pt x="1037" y="1518"/>
                      </a:cubicBezTo>
                      <a:lnTo>
                        <a:pt x="1037" y="616"/>
                      </a:lnTo>
                      <a:cubicBezTo>
                        <a:pt x="1042" y="503"/>
                        <a:pt x="1022" y="396"/>
                        <a:pt x="987" y="294"/>
                      </a:cubicBezTo>
                      <a:cubicBezTo>
                        <a:pt x="952" y="206"/>
                        <a:pt x="894" y="132"/>
                        <a:pt x="817" y="78"/>
                      </a:cubicBezTo>
                      <a:cubicBezTo>
                        <a:pt x="736" y="27"/>
                        <a:pt x="640" y="0"/>
                        <a:pt x="541" y="0"/>
                      </a:cubicBezTo>
                      <a:cubicBezTo>
                        <a:pt x="535" y="0"/>
                        <a:pt x="529" y="0"/>
                        <a:pt x="522" y="1"/>
                      </a:cubicBezTo>
                      <a:cubicBezTo>
                        <a:pt x="516" y="0"/>
                        <a:pt x="510" y="0"/>
                        <a:pt x="50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3" name="Google Shape;1743;p49"/>
                <p:cNvSpPr/>
                <p:nvPr/>
              </p:nvSpPr>
              <p:spPr>
                <a:xfrm>
                  <a:off x="3644525" y="6817900"/>
                  <a:ext cx="16075" cy="52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3" h="2103" extrusionOk="0">
                      <a:moveTo>
                        <a:pt x="433" y="0"/>
                      </a:moveTo>
                      <a:cubicBezTo>
                        <a:pt x="406" y="35"/>
                        <a:pt x="372" y="66"/>
                        <a:pt x="337" y="89"/>
                      </a:cubicBezTo>
                      <a:cubicBezTo>
                        <a:pt x="302" y="116"/>
                        <a:pt x="263" y="139"/>
                        <a:pt x="221" y="155"/>
                      </a:cubicBezTo>
                      <a:cubicBezTo>
                        <a:pt x="181" y="175"/>
                        <a:pt x="140" y="186"/>
                        <a:pt x="101" y="202"/>
                      </a:cubicBezTo>
                      <a:cubicBezTo>
                        <a:pt x="62" y="213"/>
                        <a:pt x="31" y="221"/>
                        <a:pt x="0" y="229"/>
                      </a:cubicBezTo>
                      <a:lnTo>
                        <a:pt x="0" y="438"/>
                      </a:lnTo>
                      <a:lnTo>
                        <a:pt x="58" y="438"/>
                      </a:lnTo>
                      <a:lnTo>
                        <a:pt x="181" y="414"/>
                      </a:lnTo>
                      <a:lnTo>
                        <a:pt x="306" y="388"/>
                      </a:lnTo>
                      <a:lnTo>
                        <a:pt x="364" y="372"/>
                      </a:lnTo>
                      <a:lnTo>
                        <a:pt x="364" y="2103"/>
                      </a:lnTo>
                      <a:lnTo>
                        <a:pt x="642" y="2094"/>
                      </a:lnTo>
                      <a:lnTo>
                        <a:pt x="64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4" name="Google Shape;1744;p49"/>
                <p:cNvSpPr/>
                <p:nvPr/>
              </p:nvSpPr>
              <p:spPr>
                <a:xfrm>
                  <a:off x="3354650" y="6891150"/>
                  <a:ext cx="16000" cy="52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0" h="2091" extrusionOk="0">
                      <a:moveTo>
                        <a:pt x="430" y="0"/>
                      </a:moveTo>
                      <a:cubicBezTo>
                        <a:pt x="403" y="36"/>
                        <a:pt x="372" y="66"/>
                        <a:pt x="334" y="90"/>
                      </a:cubicBezTo>
                      <a:cubicBezTo>
                        <a:pt x="298" y="117"/>
                        <a:pt x="260" y="136"/>
                        <a:pt x="221" y="156"/>
                      </a:cubicBezTo>
                      <a:cubicBezTo>
                        <a:pt x="179" y="171"/>
                        <a:pt x="140" y="186"/>
                        <a:pt x="101" y="198"/>
                      </a:cubicBezTo>
                      <a:lnTo>
                        <a:pt x="0" y="229"/>
                      </a:lnTo>
                      <a:lnTo>
                        <a:pt x="0" y="438"/>
                      </a:lnTo>
                      <a:lnTo>
                        <a:pt x="55" y="427"/>
                      </a:lnTo>
                      <a:lnTo>
                        <a:pt x="179" y="404"/>
                      </a:lnTo>
                      <a:cubicBezTo>
                        <a:pt x="225" y="392"/>
                        <a:pt x="268" y="384"/>
                        <a:pt x="302" y="376"/>
                      </a:cubicBezTo>
                      <a:cubicBezTo>
                        <a:pt x="325" y="372"/>
                        <a:pt x="345" y="368"/>
                        <a:pt x="361" y="361"/>
                      </a:cubicBezTo>
                      <a:lnTo>
                        <a:pt x="361" y="2091"/>
                      </a:lnTo>
                      <a:lnTo>
                        <a:pt x="639" y="2091"/>
                      </a:lnTo>
                      <a:lnTo>
                        <a:pt x="639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5" name="Google Shape;1745;p49"/>
                <p:cNvSpPr/>
                <p:nvPr/>
              </p:nvSpPr>
              <p:spPr>
                <a:xfrm>
                  <a:off x="3647300" y="6671475"/>
                  <a:ext cx="16100" cy="52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4" h="2091" extrusionOk="0">
                      <a:moveTo>
                        <a:pt x="435" y="0"/>
                      </a:moveTo>
                      <a:cubicBezTo>
                        <a:pt x="408" y="34"/>
                        <a:pt x="377" y="66"/>
                        <a:pt x="342" y="89"/>
                      </a:cubicBezTo>
                      <a:cubicBezTo>
                        <a:pt x="303" y="116"/>
                        <a:pt x="265" y="136"/>
                        <a:pt x="222" y="155"/>
                      </a:cubicBezTo>
                      <a:cubicBezTo>
                        <a:pt x="183" y="170"/>
                        <a:pt x="145" y="186"/>
                        <a:pt x="106" y="197"/>
                      </a:cubicBezTo>
                      <a:lnTo>
                        <a:pt x="1" y="229"/>
                      </a:lnTo>
                      <a:lnTo>
                        <a:pt x="1" y="438"/>
                      </a:lnTo>
                      <a:lnTo>
                        <a:pt x="59" y="426"/>
                      </a:lnTo>
                      <a:lnTo>
                        <a:pt x="183" y="402"/>
                      </a:lnTo>
                      <a:lnTo>
                        <a:pt x="311" y="375"/>
                      </a:lnTo>
                      <a:lnTo>
                        <a:pt x="369" y="360"/>
                      </a:lnTo>
                      <a:lnTo>
                        <a:pt x="369" y="2091"/>
                      </a:lnTo>
                      <a:lnTo>
                        <a:pt x="644" y="2091"/>
                      </a:lnTo>
                      <a:lnTo>
                        <a:pt x="64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6" name="Google Shape;1746;p49"/>
                <p:cNvSpPr/>
                <p:nvPr/>
              </p:nvSpPr>
              <p:spPr>
                <a:xfrm>
                  <a:off x="3197275" y="6890725"/>
                  <a:ext cx="25975" cy="53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9" h="2133" extrusionOk="0">
                      <a:moveTo>
                        <a:pt x="533" y="219"/>
                      </a:moveTo>
                      <a:cubicBezTo>
                        <a:pt x="582" y="219"/>
                        <a:pt x="631" y="238"/>
                        <a:pt x="670" y="273"/>
                      </a:cubicBezTo>
                      <a:cubicBezTo>
                        <a:pt x="706" y="312"/>
                        <a:pt x="729" y="362"/>
                        <a:pt x="740" y="416"/>
                      </a:cubicBezTo>
                      <a:cubicBezTo>
                        <a:pt x="752" y="482"/>
                        <a:pt x="756" y="544"/>
                        <a:pt x="756" y="610"/>
                      </a:cubicBezTo>
                      <a:lnTo>
                        <a:pt x="756" y="1520"/>
                      </a:lnTo>
                      <a:cubicBezTo>
                        <a:pt x="756" y="1577"/>
                        <a:pt x="752" y="1640"/>
                        <a:pt x="736" y="1702"/>
                      </a:cubicBezTo>
                      <a:cubicBezTo>
                        <a:pt x="725" y="1756"/>
                        <a:pt x="702" y="1806"/>
                        <a:pt x="667" y="1849"/>
                      </a:cubicBezTo>
                      <a:cubicBezTo>
                        <a:pt x="633" y="1882"/>
                        <a:pt x="588" y="1904"/>
                        <a:pt x="542" y="1904"/>
                      </a:cubicBezTo>
                      <a:cubicBezTo>
                        <a:pt x="535" y="1904"/>
                        <a:pt x="527" y="1904"/>
                        <a:pt x="520" y="1903"/>
                      </a:cubicBezTo>
                      <a:cubicBezTo>
                        <a:pt x="514" y="1903"/>
                        <a:pt x="509" y="1903"/>
                        <a:pt x="503" y="1903"/>
                      </a:cubicBezTo>
                      <a:cubicBezTo>
                        <a:pt x="451" y="1903"/>
                        <a:pt x="404" y="1884"/>
                        <a:pt x="369" y="1849"/>
                      </a:cubicBezTo>
                      <a:cubicBezTo>
                        <a:pt x="334" y="1806"/>
                        <a:pt x="307" y="1756"/>
                        <a:pt x="299" y="1702"/>
                      </a:cubicBezTo>
                      <a:cubicBezTo>
                        <a:pt x="284" y="1640"/>
                        <a:pt x="279" y="1577"/>
                        <a:pt x="279" y="1520"/>
                      </a:cubicBezTo>
                      <a:lnTo>
                        <a:pt x="279" y="610"/>
                      </a:lnTo>
                      <a:cubicBezTo>
                        <a:pt x="276" y="544"/>
                        <a:pt x="284" y="482"/>
                        <a:pt x="295" y="416"/>
                      </a:cubicBezTo>
                      <a:cubicBezTo>
                        <a:pt x="303" y="362"/>
                        <a:pt x="330" y="312"/>
                        <a:pt x="365" y="273"/>
                      </a:cubicBezTo>
                      <a:cubicBezTo>
                        <a:pt x="404" y="238"/>
                        <a:pt x="453" y="219"/>
                        <a:pt x="506" y="219"/>
                      </a:cubicBezTo>
                      <a:cubicBezTo>
                        <a:pt x="511" y="219"/>
                        <a:pt x="515" y="219"/>
                        <a:pt x="520" y="219"/>
                      </a:cubicBezTo>
                      <a:cubicBezTo>
                        <a:pt x="524" y="219"/>
                        <a:pt x="529" y="219"/>
                        <a:pt x="533" y="219"/>
                      </a:cubicBezTo>
                      <a:close/>
                      <a:moveTo>
                        <a:pt x="520" y="0"/>
                      </a:moveTo>
                      <a:cubicBezTo>
                        <a:pt x="419" y="0"/>
                        <a:pt x="318" y="25"/>
                        <a:pt x="229" y="76"/>
                      </a:cubicBezTo>
                      <a:cubicBezTo>
                        <a:pt x="148" y="130"/>
                        <a:pt x="90" y="203"/>
                        <a:pt x="59" y="292"/>
                      </a:cubicBezTo>
                      <a:cubicBezTo>
                        <a:pt x="20" y="393"/>
                        <a:pt x="1" y="505"/>
                        <a:pt x="1" y="614"/>
                      </a:cubicBezTo>
                      <a:lnTo>
                        <a:pt x="1" y="1516"/>
                      </a:lnTo>
                      <a:cubicBezTo>
                        <a:pt x="1" y="1624"/>
                        <a:pt x="20" y="1733"/>
                        <a:pt x="59" y="1833"/>
                      </a:cubicBezTo>
                      <a:cubicBezTo>
                        <a:pt x="94" y="1922"/>
                        <a:pt x="152" y="1996"/>
                        <a:pt x="229" y="2054"/>
                      </a:cubicBezTo>
                      <a:cubicBezTo>
                        <a:pt x="320" y="2106"/>
                        <a:pt x="422" y="2132"/>
                        <a:pt x="523" y="2132"/>
                      </a:cubicBezTo>
                      <a:cubicBezTo>
                        <a:pt x="624" y="2132"/>
                        <a:pt x="725" y="2106"/>
                        <a:pt x="814" y="2054"/>
                      </a:cubicBezTo>
                      <a:cubicBezTo>
                        <a:pt x="892" y="2000"/>
                        <a:pt x="945" y="1922"/>
                        <a:pt x="981" y="1838"/>
                      </a:cubicBezTo>
                      <a:cubicBezTo>
                        <a:pt x="1019" y="1733"/>
                        <a:pt x="1038" y="1624"/>
                        <a:pt x="1035" y="1516"/>
                      </a:cubicBezTo>
                      <a:lnTo>
                        <a:pt x="1035" y="614"/>
                      </a:lnTo>
                      <a:cubicBezTo>
                        <a:pt x="1038" y="505"/>
                        <a:pt x="1019" y="393"/>
                        <a:pt x="981" y="292"/>
                      </a:cubicBezTo>
                      <a:cubicBezTo>
                        <a:pt x="949" y="203"/>
                        <a:pt x="892" y="130"/>
                        <a:pt x="814" y="76"/>
                      </a:cubicBezTo>
                      <a:cubicBezTo>
                        <a:pt x="723" y="25"/>
                        <a:pt x="621" y="0"/>
                        <a:pt x="52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7" name="Google Shape;1747;p49"/>
                <p:cNvSpPr/>
                <p:nvPr/>
              </p:nvSpPr>
              <p:spPr>
                <a:xfrm>
                  <a:off x="3188375" y="7037150"/>
                  <a:ext cx="26075" cy="53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3" h="2133" extrusionOk="0">
                      <a:moveTo>
                        <a:pt x="540" y="218"/>
                      </a:moveTo>
                      <a:cubicBezTo>
                        <a:pt x="588" y="218"/>
                        <a:pt x="636" y="240"/>
                        <a:pt x="671" y="273"/>
                      </a:cubicBezTo>
                      <a:cubicBezTo>
                        <a:pt x="705" y="312"/>
                        <a:pt x="728" y="362"/>
                        <a:pt x="740" y="417"/>
                      </a:cubicBezTo>
                      <a:cubicBezTo>
                        <a:pt x="751" y="482"/>
                        <a:pt x="760" y="548"/>
                        <a:pt x="756" y="614"/>
                      </a:cubicBezTo>
                      <a:lnTo>
                        <a:pt x="756" y="1520"/>
                      </a:lnTo>
                      <a:cubicBezTo>
                        <a:pt x="760" y="1582"/>
                        <a:pt x="751" y="1643"/>
                        <a:pt x="737" y="1706"/>
                      </a:cubicBezTo>
                      <a:cubicBezTo>
                        <a:pt x="728" y="1756"/>
                        <a:pt x="701" y="1806"/>
                        <a:pt x="667" y="1849"/>
                      </a:cubicBezTo>
                      <a:cubicBezTo>
                        <a:pt x="631" y="1885"/>
                        <a:pt x="581" y="1908"/>
                        <a:pt x="531" y="1908"/>
                      </a:cubicBezTo>
                      <a:cubicBezTo>
                        <a:pt x="527" y="1908"/>
                        <a:pt x="523" y="1908"/>
                        <a:pt x="519" y="1907"/>
                      </a:cubicBezTo>
                      <a:cubicBezTo>
                        <a:pt x="465" y="1907"/>
                        <a:pt x="411" y="1888"/>
                        <a:pt x="372" y="1849"/>
                      </a:cubicBezTo>
                      <a:cubicBezTo>
                        <a:pt x="333" y="1806"/>
                        <a:pt x="310" y="1756"/>
                        <a:pt x="299" y="1706"/>
                      </a:cubicBezTo>
                      <a:cubicBezTo>
                        <a:pt x="283" y="1643"/>
                        <a:pt x="279" y="1582"/>
                        <a:pt x="279" y="1520"/>
                      </a:cubicBezTo>
                      <a:lnTo>
                        <a:pt x="279" y="614"/>
                      </a:lnTo>
                      <a:cubicBezTo>
                        <a:pt x="279" y="548"/>
                        <a:pt x="283" y="482"/>
                        <a:pt x="295" y="417"/>
                      </a:cubicBezTo>
                      <a:cubicBezTo>
                        <a:pt x="306" y="362"/>
                        <a:pt x="330" y="312"/>
                        <a:pt x="369" y="273"/>
                      </a:cubicBezTo>
                      <a:cubicBezTo>
                        <a:pt x="405" y="238"/>
                        <a:pt x="453" y="219"/>
                        <a:pt x="505" y="219"/>
                      </a:cubicBezTo>
                      <a:cubicBezTo>
                        <a:pt x="510" y="219"/>
                        <a:pt x="515" y="219"/>
                        <a:pt x="519" y="219"/>
                      </a:cubicBezTo>
                      <a:cubicBezTo>
                        <a:pt x="526" y="218"/>
                        <a:pt x="533" y="218"/>
                        <a:pt x="540" y="218"/>
                      </a:cubicBezTo>
                      <a:close/>
                      <a:moveTo>
                        <a:pt x="522" y="1"/>
                      </a:moveTo>
                      <a:cubicBezTo>
                        <a:pt x="421" y="1"/>
                        <a:pt x="320" y="26"/>
                        <a:pt x="229" y="76"/>
                      </a:cubicBezTo>
                      <a:cubicBezTo>
                        <a:pt x="152" y="130"/>
                        <a:pt x="90" y="203"/>
                        <a:pt x="59" y="293"/>
                      </a:cubicBezTo>
                      <a:cubicBezTo>
                        <a:pt x="20" y="394"/>
                        <a:pt x="1" y="505"/>
                        <a:pt x="4" y="614"/>
                      </a:cubicBezTo>
                      <a:lnTo>
                        <a:pt x="4" y="1516"/>
                      </a:lnTo>
                      <a:cubicBezTo>
                        <a:pt x="1" y="1625"/>
                        <a:pt x="20" y="1733"/>
                        <a:pt x="59" y="1834"/>
                      </a:cubicBezTo>
                      <a:cubicBezTo>
                        <a:pt x="94" y="1922"/>
                        <a:pt x="152" y="2000"/>
                        <a:pt x="229" y="2054"/>
                      </a:cubicBezTo>
                      <a:cubicBezTo>
                        <a:pt x="320" y="2107"/>
                        <a:pt x="422" y="2133"/>
                        <a:pt x="523" y="2133"/>
                      </a:cubicBezTo>
                      <a:cubicBezTo>
                        <a:pt x="625" y="2133"/>
                        <a:pt x="726" y="2107"/>
                        <a:pt x="817" y="2054"/>
                      </a:cubicBezTo>
                      <a:cubicBezTo>
                        <a:pt x="891" y="2000"/>
                        <a:pt x="949" y="1922"/>
                        <a:pt x="984" y="1834"/>
                      </a:cubicBezTo>
                      <a:cubicBezTo>
                        <a:pt x="1023" y="1733"/>
                        <a:pt x="1042" y="1625"/>
                        <a:pt x="1042" y="1516"/>
                      </a:cubicBezTo>
                      <a:lnTo>
                        <a:pt x="1042" y="614"/>
                      </a:lnTo>
                      <a:cubicBezTo>
                        <a:pt x="1042" y="502"/>
                        <a:pt x="1023" y="394"/>
                        <a:pt x="984" y="289"/>
                      </a:cubicBezTo>
                      <a:cubicBezTo>
                        <a:pt x="953" y="203"/>
                        <a:pt x="891" y="130"/>
                        <a:pt x="814" y="76"/>
                      </a:cubicBezTo>
                      <a:cubicBezTo>
                        <a:pt x="723" y="26"/>
                        <a:pt x="622" y="1"/>
                        <a:pt x="52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8" name="Google Shape;1748;p49"/>
                <p:cNvSpPr/>
                <p:nvPr/>
              </p:nvSpPr>
              <p:spPr>
                <a:xfrm>
                  <a:off x="3549075" y="6671025"/>
                  <a:ext cx="25975" cy="5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9" h="2136" extrusionOk="0">
                      <a:moveTo>
                        <a:pt x="532" y="219"/>
                      </a:moveTo>
                      <a:cubicBezTo>
                        <a:pt x="584" y="219"/>
                        <a:pt x="632" y="238"/>
                        <a:pt x="671" y="274"/>
                      </a:cubicBezTo>
                      <a:cubicBezTo>
                        <a:pt x="706" y="316"/>
                        <a:pt x="729" y="363"/>
                        <a:pt x="737" y="417"/>
                      </a:cubicBezTo>
                      <a:cubicBezTo>
                        <a:pt x="752" y="483"/>
                        <a:pt x="756" y="549"/>
                        <a:pt x="756" y="610"/>
                      </a:cubicBezTo>
                      <a:lnTo>
                        <a:pt x="756" y="1520"/>
                      </a:lnTo>
                      <a:cubicBezTo>
                        <a:pt x="756" y="1582"/>
                        <a:pt x="748" y="1644"/>
                        <a:pt x="737" y="1706"/>
                      </a:cubicBezTo>
                      <a:cubicBezTo>
                        <a:pt x="724" y="1756"/>
                        <a:pt x="701" y="1807"/>
                        <a:pt x="667" y="1849"/>
                      </a:cubicBezTo>
                      <a:cubicBezTo>
                        <a:pt x="633" y="1883"/>
                        <a:pt x="587" y="1905"/>
                        <a:pt x="537" y="1905"/>
                      </a:cubicBezTo>
                      <a:cubicBezTo>
                        <a:pt x="530" y="1905"/>
                        <a:pt x="523" y="1904"/>
                        <a:pt x="515" y="1903"/>
                      </a:cubicBezTo>
                      <a:cubicBezTo>
                        <a:pt x="511" y="1903"/>
                        <a:pt x="507" y="1904"/>
                        <a:pt x="502" y="1904"/>
                      </a:cubicBezTo>
                      <a:cubicBezTo>
                        <a:pt x="453" y="1904"/>
                        <a:pt x="404" y="1884"/>
                        <a:pt x="369" y="1849"/>
                      </a:cubicBezTo>
                      <a:cubicBezTo>
                        <a:pt x="334" y="1807"/>
                        <a:pt x="306" y="1756"/>
                        <a:pt x="295" y="1706"/>
                      </a:cubicBezTo>
                      <a:cubicBezTo>
                        <a:pt x="283" y="1644"/>
                        <a:pt x="276" y="1582"/>
                        <a:pt x="276" y="1520"/>
                      </a:cubicBezTo>
                      <a:lnTo>
                        <a:pt x="276" y="610"/>
                      </a:lnTo>
                      <a:cubicBezTo>
                        <a:pt x="276" y="549"/>
                        <a:pt x="283" y="483"/>
                        <a:pt x="295" y="417"/>
                      </a:cubicBezTo>
                      <a:cubicBezTo>
                        <a:pt x="306" y="363"/>
                        <a:pt x="330" y="316"/>
                        <a:pt x="365" y="274"/>
                      </a:cubicBezTo>
                      <a:cubicBezTo>
                        <a:pt x="403" y="238"/>
                        <a:pt x="451" y="219"/>
                        <a:pt x="500" y="219"/>
                      </a:cubicBezTo>
                      <a:cubicBezTo>
                        <a:pt x="505" y="219"/>
                        <a:pt x="510" y="219"/>
                        <a:pt x="515" y="220"/>
                      </a:cubicBezTo>
                      <a:cubicBezTo>
                        <a:pt x="521" y="219"/>
                        <a:pt x="527" y="219"/>
                        <a:pt x="532" y="219"/>
                      </a:cubicBezTo>
                      <a:close/>
                      <a:moveTo>
                        <a:pt x="520" y="0"/>
                      </a:moveTo>
                      <a:cubicBezTo>
                        <a:pt x="418" y="0"/>
                        <a:pt x="317" y="25"/>
                        <a:pt x="226" y="76"/>
                      </a:cubicBezTo>
                      <a:cubicBezTo>
                        <a:pt x="148" y="130"/>
                        <a:pt x="90" y="204"/>
                        <a:pt x="55" y="293"/>
                      </a:cubicBezTo>
                      <a:cubicBezTo>
                        <a:pt x="20" y="393"/>
                        <a:pt x="1" y="506"/>
                        <a:pt x="1" y="615"/>
                      </a:cubicBezTo>
                      <a:lnTo>
                        <a:pt x="1" y="1516"/>
                      </a:lnTo>
                      <a:cubicBezTo>
                        <a:pt x="1" y="1624"/>
                        <a:pt x="20" y="1733"/>
                        <a:pt x="59" y="1834"/>
                      </a:cubicBezTo>
                      <a:cubicBezTo>
                        <a:pt x="90" y="1923"/>
                        <a:pt x="148" y="2000"/>
                        <a:pt x="226" y="2055"/>
                      </a:cubicBezTo>
                      <a:cubicBezTo>
                        <a:pt x="306" y="2106"/>
                        <a:pt x="404" y="2136"/>
                        <a:pt x="499" y="2136"/>
                      </a:cubicBezTo>
                      <a:cubicBezTo>
                        <a:pt x="504" y="2136"/>
                        <a:pt x="510" y="2136"/>
                        <a:pt x="515" y="2135"/>
                      </a:cubicBezTo>
                      <a:cubicBezTo>
                        <a:pt x="620" y="2135"/>
                        <a:pt x="721" y="2109"/>
                        <a:pt x="810" y="2055"/>
                      </a:cubicBezTo>
                      <a:cubicBezTo>
                        <a:pt x="887" y="2000"/>
                        <a:pt x="946" y="1926"/>
                        <a:pt x="976" y="1837"/>
                      </a:cubicBezTo>
                      <a:cubicBezTo>
                        <a:pt x="1019" y="1733"/>
                        <a:pt x="1038" y="1624"/>
                        <a:pt x="1035" y="1516"/>
                      </a:cubicBezTo>
                      <a:lnTo>
                        <a:pt x="1035" y="615"/>
                      </a:lnTo>
                      <a:cubicBezTo>
                        <a:pt x="1038" y="506"/>
                        <a:pt x="1019" y="393"/>
                        <a:pt x="980" y="293"/>
                      </a:cubicBezTo>
                      <a:cubicBezTo>
                        <a:pt x="949" y="204"/>
                        <a:pt x="892" y="130"/>
                        <a:pt x="814" y="76"/>
                      </a:cubicBezTo>
                      <a:cubicBezTo>
                        <a:pt x="723" y="25"/>
                        <a:pt x="621" y="0"/>
                        <a:pt x="52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9" name="Google Shape;1749;p49"/>
                <p:cNvSpPr/>
                <p:nvPr/>
              </p:nvSpPr>
              <p:spPr>
                <a:xfrm>
                  <a:off x="3612850" y="6817400"/>
                  <a:ext cx="26075" cy="5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3" h="2138" extrusionOk="0">
                      <a:moveTo>
                        <a:pt x="538" y="221"/>
                      </a:moveTo>
                      <a:cubicBezTo>
                        <a:pt x="587" y="221"/>
                        <a:pt x="635" y="240"/>
                        <a:pt x="675" y="276"/>
                      </a:cubicBezTo>
                      <a:cubicBezTo>
                        <a:pt x="710" y="315"/>
                        <a:pt x="733" y="365"/>
                        <a:pt x="741" y="419"/>
                      </a:cubicBezTo>
                      <a:cubicBezTo>
                        <a:pt x="756" y="485"/>
                        <a:pt x="764" y="551"/>
                        <a:pt x="760" y="617"/>
                      </a:cubicBezTo>
                      <a:lnTo>
                        <a:pt x="760" y="1522"/>
                      </a:lnTo>
                      <a:cubicBezTo>
                        <a:pt x="760" y="1584"/>
                        <a:pt x="756" y="1646"/>
                        <a:pt x="741" y="1708"/>
                      </a:cubicBezTo>
                      <a:cubicBezTo>
                        <a:pt x="728" y="1762"/>
                        <a:pt x="705" y="1812"/>
                        <a:pt x="671" y="1851"/>
                      </a:cubicBezTo>
                      <a:cubicBezTo>
                        <a:pt x="636" y="1890"/>
                        <a:pt x="588" y="1910"/>
                        <a:pt x="540" y="1910"/>
                      </a:cubicBezTo>
                      <a:cubicBezTo>
                        <a:pt x="534" y="1910"/>
                        <a:pt x="529" y="1909"/>
                        <a:pt x="524" y="1909"/>
                      </a:cubicBezTo>
                      <a:cubicBezTo>
                        <a:pt x="519" y="1909"/>
                        <a:pt x="513" y="1910"/>
                        <a:pt x="508" y="1910"/>
                      </a:cubicBezTo>
                      <a:cubicBezTo>
                        <a:pt x="459" y="1910"/>
                        <a:pt x="412" y="1890"/>
                        <a:pt x="376" y="1851"/>
                      </a:cubicBezTo>
                      <a:cubicBezTo>
                        <a:pt x="338" y="1812"/>
                        <a:pt x="315" y="1762"/>
                        <a:pt x="303" y="1708"/>
                      </a:cubicBezTo>
                      <a:cubicBezTo>
                        <a:pt x="287" y="1646"/>
                        <a:pt x="283" y="1584"/>
                        <a:pt x="283" y="1522"/>
                      </a:cubicBezTo>
                      <a:lnTo>
                        <a:pt x="283" y="617"/>
                      </a:lnTo>
                      <a:cubicBezTo>
                        <a:pt x="283" y="551"/>
                        <a:pt x="287" y="485"/>
                        <a:pt x="299" y="419"/>
                      </a:cubicBezTo>
                      <a:cubicBezTo>
                        <a:pt x="310" y="365"/>
                        <a:pt x="334" y="315"/>
                        <a:pt x="373" y="276"/>
                      </a:cubicBezTo>
                      <a:cubicBezTo>
                        <a:pt x="408" y="240"/>
                        <a:pt x="457" y="221"/>
                        <a:pt x="509" y="221"/>
                      </a:cubicBezTo>
                      <a:cubicBezTo>
                        <a:pt x="514" y="221"/>
                        <a:pt x="519" y="221"/>
                        <a:pt x="524" y="222"/>
                      </a:cubicBezTo>
                      <a:cubicBezTo>
                        <a:pt x="529" y="221"/>
                        <a:pt x="533" y="221"/>
                        <a:pt x="538" y="221"/>
                      </a:cubicBezTo>
                      <a:close/>
                      <a:moveTo>
                        <a:pt x="505" y="0"/>
                      </a:moveTo>
                      <a:cubicBezTo>
                        <a:pt x="406" y="0"/>
                        <a:pt x="310" y="27"/>
                        <a:pt x="226" y="79"/>
                      </a:cubicBezTo>
                      <a:cubicBezTo>
                        <a:pt x="148" y="133"/>
                        <a:pt x="90" y="210"/>
                        <a:pt x="59" y="295"/>
                      </a:cubicBezTo>
                      <a:cubicBezTo>
                        <a:pt x="20" y="399"/>
                        <a:pt x="1" y="508"/>
                        <a:pt x="5" y="617"/>
                      </a:cubicBezTo>
                      <a:lnTo>
                        <a:pt x="5" y="1519"/>
                      </a:lnTo>
                      <a:cubicBezTo>
                        <a:pt x="1" y="1627"/>
                        <a:pt x="20" y="1735"/>
                        <a:pt x="59" y="1836"/>
                      </a:cubicBezTo>
                      <a:cubicBezTo>
                        <a:pt x="94" y="1925"/>
                        <a:pt x="152" y="2002"/>
                        <a:pt x="230" y="2057"/>
                      </a:cubicBezTo>
                      <a:cubicBezTo>
                        <a:pt x="314" y="2108"/>
                        <a:pt x="408" y="2138"/>
                        <a:pt x="507" y="2138"/>
                      </a:cubicBezTo>
                      <a:cubicBezTo>
                        <a:pt x="513" y="2138"/>
                        <a:pt x="518" y="2138"/>
                        <a:pt x="524" y="2138"/>
                      </a:cubicBezTo>
                      <a:cubicBezTo>
                        <a:pt x="530" y="2138"/>
                        <a:pt x="536" y="2138"/>
                        <a:pt x="542" y="2138"/>
                      </a:cubicBezTo>
                      <a:cubicBezTo>
                        <a:pt x="637" y="2138"/>
                        <a:pt x="734" y="2111"/>
                        <a:pt x="814" y="2057"/>
                      </a:cubicBezTo>
                      <a:cubicBezTo>
                        <a:pt x="891" y="2002"/>
                        <a:pt x="950" y="1928"/>
                        <a:pt x="984" y="1839"/>
                      </a:cubicBezTo>
                      <a:cubicBezTo>
                        <a:pt x="1023" y="1739"/>
                        <a:pt x="1042" y="1627"/>
                        <a:pt x="1042" y="1519"/>
                      </a:cubicBezTo>
                      <a:lnTo>
                        <a:pt x="1042" y="617"/>
                      </a:lnTo>
                      <a:cubicBezTo>
                        <a:pt x="1042" y="508"/>
                        <a:pt x="1023" y="399"/>
                        <a:pt x="984" y="295"/>
                      </a:cubicBezTo>
                      <a:cubicBezTo>
                        <a:pt x="953" y="210"/>
                        <a:pt x="896" y="133"/>
                        <a:pt x="818" y="79"/>
                      </a:cubicBezTo>
                      <a:cubicBezTo>
                        <a:pt x="734" y="27"/>
                        <a:pt x="640" y="0"/>
                        <a:pt x="543" y="0"/>
                      </a:cubicBezTo>
                      <a:cubicBezTo>
                        <a:pt x="537" y="0"/>
                        <a:pt x="530" y="0"/>
                        <a:pt x="524" y="1"/>
                      </a:cubicBezTo>
                      <a:cubicBezTo>
                        <a:pt x="518" y="0"/>
                        <a:pt x="511" y="0"/>
                        <a:pt x="50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0" name="Google Shape;1750;p49"/>
                <p:cNvSpPr/>
                <p:nvPr/>
              </p:nvSpPr>
              <p:spPr>
                <a:xfrm>
                  <a:off x="3343525" y="6817700"/>
                  <a:ext cx="26050" cy="53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2" h="2135" extrusionOk="0">
                      <a:moveTo>
                        <a:pt x="525" y="216"/>
                      </a:moveTo>
                      <a:cubicBezTo>
                        <a:pt x="578" y="216"/>
                        <a:pt x="631" y="234"/>
                        <a:pt x="674" y="271"/>
                      </a:cubicBezTo>
                      <a:cubicBezTo>
                        <a:pt x="709" y="314"/>
                        <a:pt x="732" y="364"/>
                        <a:pt x="743" y="419"/>
                      </a:cubicBezTo>
                      <a:cubicBezTo>
                        <a:pt x="756" y="480"/>
                        <a:pt x="763" y="546"/>
                        <a:pt x="763" y="612"/>
                      </a:cubicBezTo>
                      <a:lnTo>
                        <a:pt x="763" y="1518"/>
                      </a:lnTo>
                      <a:cubicBezTo>
                        <a:pt x="763" y="1580"/>
                        <a:pt x="756" y="1641"/>
                        <a:pt x="743" y="1704"/>
                      </a:cubicBezTo>
                      <a:cubicBezTo>
                        <a:pt x="732" y="1758"/>
                        <a:pt x="709" y="1809"/>
                        <a:pt x="674" y="1850"/>
                      </a:cubicBezTo>
                      <a:cubicBezTo>
                        <a:pt x="636" y="1890"/>
                        <a:pt x="581" y="1909"/>
                        <a:pt x="523" y="1909"/>
                      </a:cubicBezTo>
                      <a:cubicBezTo>
                        <a:pt x="468" y="1909"/>
                        <a:pt x="415" y="1890"/>
                        <a:pt x="376" y="1850"/>
                      </a:cubicBezTo>
                      <a:cubicBezTo>
                        <a:pt x="337" y="1809"/>
                        <a:pt x="314" y="1758"/>
                        <a:pt x="302" y="1704"/>
                      </a:cubicBezTo>
                      <a:cubicBezTo>
                        <a:pt x="291" y="1641"/>
                        <a:pt x="283" y="1580"/>
                        <a:pt x="283" y="1518"/>
                      </a:cubicBezTo>
                      <a:lnTo>
                        <a:pt x="283" y="612"/>
                      </a:lnTo>
                      <a:cubicBezTo>
                        <a:pt x="283" y="546"/>
                        <a:pt x="291" y="480"/>
                        <a:pt x="302" y="419"/>
                      </a:cubicBezTo>
                      <a:cubicBezTo>
                        <a:pt x="310" y="364"/>
                        <a:pt x="334" y="314"/>
                        <a:pt x="372" y="271"/>
                      </a:cubicBezTo>
                      <a:cubicBezTo>
                        <a:pt x="416" y="234"/>
                        <a:pt x="471" y="216"/>
                        <a:pt x="525" y="216"/>
                      </a:cubicBezTo>
                      <a:close/>
                      <a:moveTo>
                        <a:pt x="504" y="0"/>
                      </a:moveTo>
                      <a:cubicBezTo>
                        <a:pt x="406" y="0"/>
                        <a:pt x="313" y="27"/>
                        <a:pt x="229" y="78"/>
                      </a:cubicBezTo>
                      <a:cubicBezTo>
                        <a:pt x="152" y="132"/>
                        <a:pt x="89" y="206"/>
                        <a:pt x="59" y="294"/>
                      </a:cubicBezTo>
                      <a:cubicBezTo>
                        <a:pt x="20" y="396"/>
                        <a:pt x="0" y="503"/>
                        <a:pt x="4" y="616"/>
                      </a:cubicBezTo>
                      <a:lnTo>
                        <a:pt x="4" y="1518"/>
                      </a:lnTo>
                      <a:cubicBezTo>
                        <a:pt x="4" y="1627"/>
                        <a:pt x="20" y="1734"/>
                        <a:pt x="59" y="1836"/>
                      </a:cubicBezTo>
                      <a:cubicBezTo>
                        <a:pt x="93" y="1925"/>
                        <a:pt x="152" y="2002"/>
                        <a:pt x="232" y="2052"/>
                      </a:cubicBezTo>
                      <a:cubicBezTo>
                        <a:pt x="313" y="2107"/>
                        <a:pt x="409" y="2134"/>
                        <a:pt x="505" y="2134"/>
                      </a:cubicBezTo>
                      <a:cubicBezTo>
                        <a:pt x="511" y="2134"/>
                        <a:pt x="517" y="2134"/>
                        <a:pt x="523" y="2134"/>
                      </a:cubicBezTo>
                      <a:cubicBezTo>
                        <a:pt x="530" y="2134"/>
                        <a:pt x="536" y="2134"/>
                        <a:pt x="542" y="2134"/>
                      </a:cubicBezTo>
                      <a:cubicBezTo>
                        <a:pt x="640" y="2134"/>
                        <a:pt x="734" y="2107"/>
                        <a:pt x="813" y="2056"/>
                      </a:cubicBezTo>
                      <a:cubicBezTo>
                        <a:pt x="891" y="2002"/>
                        <a:pt x="953" y="1925"/>
                        <a:pt x="984" y="1836"/>
                      </a:cubicBezTo>
                      <a:cubicBezTo>
                        <a:pt x="1022" y="1734"/>
                        <a:pt x="1042" y="1627"/>
                        <a:pt x="1042" y="1518"/>
                      </a:cubicBezTo>
                      <a:lnTo>
                        <a:pt x="1042" y="616"/>
                      </a:lnTo>
                      <a:cubicBezTo>
                        <a:pt x="1042" y="503"/>
                        <a:pt x="1022" y="396"/>
                        <a:pt x="988" y="294"/>
                      </a:cubicBezTo>
                      <a:cubicBezTo>
                        <a:pt x="953" y="206"/>
                        <a:pt x="895" y="132"/>
                        <a:pt x="817" y="78"/>
                      </a:cubicBezTo>
                      <a:cubicBezTo>
                        <a:pt x="737" y="27"/>
                        <a:pt x="640" y="0"/>
                        <a:pt x="542" y="0"/>
                      </a:cubicBezTo>
                      <a:cubicBezTo>
                        <a:pt x="536" y="0"/>
                        <a:pt x="530" y="0"/>
                        <a:pt x="523" y="1"/>
                      </a:cubicBezTo>
                      <a:cubicBezTo>
                        <a:pt x="517" y="0"/>
                        <a:pt x="511" y="0"/>
                        <a:pt x="50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1" name="Google Shape;1751;p49"/>
                <p:cNvSpPr/>
                <p:nvPr/>
              </p:nvSpPr>
              <p:spPr>
                <a:xfrm>
                  <a:off x="3289425" y="6890650"/>
                  <a:ext cx="26050" cy="5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2" h="2136" extrusionOk="0">
                      <a:moveTo>
                        <a:pt x="523" y="221"/>
                      </a:moveTo>
                      <a:cubicBezTo>
                        <a:pt x="576" y="221"/>
                        <a:pt x="629" y="239"/>
                        <a:pt x="674" y="276"/>
                      </a:cubicBezTo>
                      <a:cubicBezTo>
                        <a:pt x="709" y="315"/>
                        <a:pt x="732" y="365"/>
                        <a:pt x="744" y="415"/>
                      </a:cubicBezTo>
                      <a:cubicBezTo>
                        <a:pt x="756" y="481"/>
                        <a:pt x="763" y="547"/>
                        <a:pt x="763" y="613"/>
                      </a:cubicBezTo>
                      <a:lnTo>
                        <a:pt x="763" y="1519"/>
                      </a:lnTo>
                      <a:cubicBezTo>
                        <a:pt x="763" y="1580"/>
                        <a:pt x="756" y="1643"/>
                        <a:pt x="744" y="1701"/>
                      </a:cubicBezTo>
                      <a:cubicBezTo>
                        <a:pt x="732" y="1755"/>
                        <a:pt x="709" y="1805"/>
                        <a:pt x="674" y="1848"/>
                      </a:cubicBezTo>
                      <a:cubicBezTo>
                        <a:pt x="635" y="1884"/>
                        <a:pt x="589" y="1906"/>
                        <a:pt x="538" y="1906"/>
                      </a:cubicBezTo>
                      <a:cubicBezTo>
                        <a:pt x="533" y="1906"/>
                        <a:pt x="528" y="1906"/>
                        <a:pt x="523" y="1906"/>
                      </a:cubicBezTo>
                      <a:cubicBezTo>
                        <a:pt x="519" y="1906"/>
                        <a:pt x="514" y="1906"/>
                        <a:pt x="509" y="1906"/>
                      </a:cubicBezTo>
                      <a:cubicBezTo>
                        <a:pt x="460" y="1906"/>
                        <a:pt x="411" y="1884"/>
                        <a:pt x="376" y="1848"/>
                      </a:cubicBezTo>
                      <a:cubicBezTo>
                        <a:pt x="338" y="1809"/>
                        <a:pt x="314" y="1759"/>
                        <a:pt x="302" y="1701"/>
                      </a:cubicBezTo>
                      <a:cubicBezTo>
                        <a:pt x="291" y="1643"/>
                        <a:pt x="283" y="1580"/>
                        <a:pt x="283" y="1519"/>
                      </a:cubicBezTo>
                      <a:lnTo>
                        <a:pt x="283" y="613"/>
                      </a:lnTo>
                      <a:cubicBezTo>
                        <a:pt x="283" y="547"/>
                        <a:pt x="291" y="481"/>
                        <a:pt x="302" y="415"/>
                      </a:cubicBezTo>
                      <a:cubicBezTo>
                        <a:pt x="310" y="365"/>
                        <a:pt x="333" y="315"/>
                        <a:pt x="372" y="276"/>
                      </a:cubicBezTo>
                      <a:cubicBezTo>
                        <a:pt x="417" y="239"/>
                        <a:pt x="470" y="221"/>
                        <a:pt x="523" y="221"/>
                      </a:cubicBezTo>
                      <a:close/>
                      <a:moveTo>
                        <a:pt x="504" y="1"/>
                      </a:moveTo>
                      <a:cubicBezTo>
                        <a:pt x="406" y="1"/>
                        <a:pt x="313" y="28"/>
                        <a:pt x="229" y="79"/>
                      </a:cubicBezTo>
                      <a:cubicBezTo>
                        <a:pt x="152" y="133"/>
                        <a:pt x="90" y="206"/>
                        <a:pt x="59" y="295"/>
                      </a:cubicBezTo>
                      <a:cubicBezTo>
                        <a:pt x="20" y="396"/>
                        <a:pt x="0" y="508"/>
                        <a:pt x="4" y="617"/>
                      </a:cubicBezTo>
                      <a:lnTo>
                        <a:pt x="4" y="1519"/>
                      </a:lnTo>
                      <a:cubicBezTo>
                        <a:pt x="4" y="1627"/>
                        <a:pt x="20" y="1736"/>
                        <a:pt x="59" y="1836"/>
                      </a:cubicBezTo>
                      <a:cubicBezTo>
                        <a:pt x="93" y="1925"/>
                        <a:pt x="152" y="2003"/>
                        <a:pt x="233" y="2057"/>
                      </a:cubicBezTo>
                      <a:cubicBezTo>
                        <a:pt x="313" y="2108"/>
                        <a:pt x="410" y="2135"/>
                        <a:pt x="505" y="2135"/>
                      </a:cubicBezTo>
                      <a:cubicBezTo>
                        <a:pt x="511" y="2135"/>
                        <a:pt x="517" y="2134"/>
                        <a:pt x="523" y="2134"/>
                      </a:cubicBezTo>
                      <a:cubicBezTo>
                        <a:pt x="535" y="2135"/>
                        <a:pt x="546" y="2136"/>
                        <a:pt x="557" y="2136"/>
                      </a:cubicBezTo>
                      <a:cubicBezTo>
                        <a:pt x="649" y="2136"/>
                        <a:pt x="737" y="2105"/>
                        <a:pt x="813" y="2057"/>
                      </a:cubicBezTo>
                      <a:cubicBezTo>
                        <a:pt x="890" y="2003"/>
                        <a:pt x="953" y="1925"/>
                        <a:pt x="983" y="1841"/>
                      </a:cubicBezTo>
                      <a:cubicBezTo>
                        <a:pt x="1022" y="1736"/>
                        <a:pt x="1042" y="1627"/>
                        <a:pt x="1038" y="1519"/>
                      </a:cubicBezTo>
                      <a:lnTo>
                        <a:pt x="1038" y="617"/>
                      </a:lnTo>
                      <a:cubicBezTo>
                        <a:pt x="1042" y="508"/>
                        <a:pt x="1022" y="396"/>
                        <a:pt x="988" y="295"/>
                      </a:cubicBezTo>
                      <a:cubicBezTo>
                        <a:pt x="953" y="206"/>
                        <a:pt x="895" y="133"/>
                        <a:pt x="817" y="79"/>
                      </a:cubicBezTo>
                      <a:cubicBezTo>
                        <a:pt x="738" y="28"/>
                        <a:pt x="640" y="1"/>
                        <a:pt x="542" y="1"/>
                      </a:cubicBezTo>
                      <a:cubicBezTo>
                        <a:pt x="536" y="1"/>
                        <a:pt x="530" y="1"/>
                        <a:pt x="523" y="1"/>
                      </a:cubicBezTo>
                      <a:cubicBezTo>
                        <a:pt x="517" y="1"/>
                        <a:pt x="511" y="1"/>
                        <a:pt x="50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2" name="Google Shape;1752;p49"/>
                <p:cNvSpPr/>
                <p:nvPr/>
              </p:nvSpPr>
              <p:spPr>
                <a:xfrm>
                  <a:off x="3381925" y="6890650"/>
                  <a:ext cx="26075" cy="53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3" h="2135" extrusionOk="0">
                      <a:moveTo>
                        <a:pt x="522" y="221"/>
                      </a:moveTo>
                      <a:cubicBezTo>
                        <a:pt x="576" y="221"/>
                        <a:pt x="630" y="239"/>
                        <a:pt x="674" y="276"/>
                      </a:cubicBezTo>
                      <a:cubicBezTo>
                        <a:pt x="710" y="319"/>
                        <a:pt x="733" y="365"/>
                        <a:pt x="740" y="419"/>
                      </a:cubicBezTo>
                      <a:cubicBezTo>
                        <a:pt x="756" y="485"/>
                        <a:pt x="760" y="547"/>
                        <a:pt x="760" y="613"/>
                      </a:cubicBezTo>
                      <a:lnTo>
                        <a:pt x="760" y="1523"/>
                      </a:lnTo>
                      <a:cubicBezTo>
                        <a:pt x="760" y="1580"/>
                        <a:pt x="753" y="1643"/>
                        <a:pt x="740" y="1705"/>
                      </a:cubicBezTo>
                      <a:cubicBezTo>
                        <a:pt x="733" y="1759"/>
                        <a:pt x="706" y="1809"/>
                        <a:pt x="671" y="1852"/>
                      </a:cubicBezTo>
                      <a:cubicBezTo>
                        <a:pt x="629" y="1888"/>
                        <a:pt x="575" y="1907"/>
                        <a:pt x="523" y="1907"/>
                      </a:cubicBezTo>
                      <a:cubicBezTo>
                        <a:pt x="470" y="1907"/>
                        <a:pt x="418" y="1888"/>
                        <a:pt x="377" y="1852"/>
                      </a:cubicBezTo>
                      <a:cubicBezTo>
                        <a:pt x="338" y="1809"/>
                        <a:pt x="311" y="1759"/>
                        <a:pt x="303" y="1705"/>
                      </a:cubicBezTo>
                      <a:cubicBezTo>
                        <a:pt x="288" y="1643"/>
                        <a:pt x="284" y="1580"/>
                        <a:pt x="284" y="1523"/>
                      </a:cubicBezTo>
                      <a:lnTo>
                        <a:pt x="284" y="613"/>
                      </a:lnTo>
                      <a:cubicBezTo>
                        <a:pt x="284" y="547"/>
                        <a:pt x="288" y="485"/>
                        <a:pt x="299" y="419"/>
                      </a:cubicBezTo>
                      <a:cubicBezTo>
                        <a:pt x="311" y="365"/>
                        <a:pt x="334" y="315"/>
                        <a:pt x="373" y="276"/>
                      </a:cubicBezTo>
                      <a:cubicBezTo>
                        <a:pt x="415" y="239"/>
                        <a:pt x="469" y="221"/>
                        <a:pt x="522" y="221"/>
                      </a:cubicBezTo>
                      <a:close/>
                      <a:moveTo>
                        <a:pt x="505" y="1"/>
                      </a:moveTo>
                      <a:cubicBezTo>
                        <a:pt x="406" y="1"/>
                        <a:pt x="310" y="28"/>
                        <a:pt x="226" y="79"/>
                      </a:cubicBezTo>
                      <a:cubicBezTo>
                        <a:pt x="149" y="133"/>
                        <a:pt x="90" y="206"/>
                        <a:pt x="56" y="295"/>
                      </a:cubicBezTo>
                      <a:cubicBezTo>
                        <a:pt x="20" y="396"/>
                        <a:pt x="1" y="508"/>
                        <a:pt x="6" y="617"/>
                      </a:cubicBezTo>
                      <a:lnTo>
                        <a:pt x="6" y="1519"/>
                      </a:lnTo>
                      <a:cubicBezTo>
                        <a:pt x="1" y="1627"/>
                        <a:pt x="20" y="1736"/>
                        <a:pt x="59" y="1836"/>
                      </a:cubicBezTo>
                      <a:cubicBezTo>
                        <a:pt x="94" y="1925"/>
                        <a:pt x="152" y="1999"/>
                        <a:pt x="229" y="2057"/>
                      </a:cubicBezTo>
                      <a:cubicBezTo>
                        <a:pt x="310" y="2108"/>
                        <a:pt x="406" y="2135"/>
                        <a:pt x="505" y="2135"/>
                      </a:cubicBezTo>
                      <a:cubicBezTo>
                        <a:pt x="511" y="2135"/>
                        <a:pt x="518" y="2134"/>
                        <a:pt x="524" y="2134"/>
                      </a:cubicBezTo>
                      <a:cubicBezTo>
                        <a:pt x="530" y="2134"/>
                        <a:pt x="536" y="2135"/>
                        <a:pt x="542" y="2135"/>
                      </a:cubicBezTo>
                      <a:cubicBezTo>
                        <a:pt x="637" y="2135"/>
                        <a:pt x="734" y="2108"/>
                        <a:pt x="814" y="2057"/>
                      </a:cubicBezTo>
                      <a:cubicBezTo>
                        <a:pt x="892" y="2003"/>
                        <a:pt x="950" y="1925"/>
                        <a:pt x="985" y="1841"/>
                      </a:cubicBezTo>
                      <a:cubicBezTo>
                        <a:pt x="1023" y="1736"/>
                        <a:pt x="1042" y="1627"/>
                        <a:pt x="1039" y="1519"/>
                      </a:cubicBezTo>
                      <a:lnTo>
                        <a:pt x="1039" y="617"/>
                      </a:lnTo>
                      <a:cubicBezTo>
                        <a:pt x="1042" y="508"/>
                        <a:pt x="1023" y="396"/>
                        <a:pt x="985" y="295"/>
                      </a:cubicBezTo>
                      <a:cubicBezTo>
                        <a:pt x="953" y="206"/>
                        <a:pt x="896" y="133"/>
                        <a:pt x="819" y="79"/>
                      </a:cubicBezTo>
                      <a:cubicBezTo>
                        <a:pt x="735" y="28"/>
                        <a:pt x="640" y="1"/>
                        <a:pt x="543" y="1"/>
                      </a:cubicBezTo>
                      <a:cubicBezTo>
                        <a:pt x="537" y="1"/>
                        <a:pt x="530" y="1"/>
                        <a:pt x="524" y="1"/>
                      </a:cubicBezTo>
                      <a:cubicBezTo>
                        <a:pt x="518" y="1"/>
                        <a:pt x="511" y="1"/>
                        <a:pt x="50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3" name="Google Shape;1753;p49"/>
                <p:cNvSpPr/>
                <p:nvPr/>
              </p:nvSpPr>
              <p:spPr>
                <a:xfrm>
                  <a:off x="3628550" y="6744300"/>
                  <a:ext cx="26050" cy="53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2" h="2132" extrusionOk="0">
                      <a:moveTo>
                        <a:pt x="535" y="215"/>
                      </a:moveTo>
                      <a:cubicBezTo>
                        <a:pt x="587" y="215"/>
                        <a:pt x="635" y="234"/>
                        <a:pt x="670" y="269"/>
                      </a:cubicBezTo>
                      <a:cubicBezTo>
                        <a:pt x="709" y="312"/>
                        <a:pt x="732" y="362"/>
                        <a:pt x="740" y="412"/>
                      </a:cubicBezTo>
                      <a:cubicBezTo>
                        <a:pt x="755" y="478"/>
                        <a:pt x="759" y="544"/>
                        <a:pt x="759" y="610"/>
                      </a:cubicBezTo>
                      <a:lnTo>
                        <a:pt x="759" y="1516"/>
                      </a:lnTo>
                      <a:cubicBezTo>
                        <a:pt x="759" y="1577"/>
                        <a:pt x="751" y="1640"/>
                        <a:pt x="740" y="1702"/>
                      </a:cubicBezTo>
                      <a:cubicBezTo>
                        <a:pt x="728" y="1756"/>
                        <a:pt x="704" y="1806"/>
                        <a:pt x="670" y="1849"/>
                      </a:cubicBezTo>
                      <a:cubicBezTo>
                        <a:pt x="634" y="1884"/>
                        <a:pt x="586" y="1903"/>
                        <a:pt x="533" y="1903"/>
                      </a:cubicBezTo>
                      <a:cubicBezTo>
                        <a:pt x="528" y="1903"/>
                        <a:pt x="523" y="1903"/>
                        <a:pt x="519" y="1903"/>
                      </a:cubicBezTo>
                      <a:cubicBezTo>
                        <a:pt x="514" y="1903"/>
                        <a:pt x="510" y="1903"/>
                        <a:pt x="505" y="1903"/>
                      </a:cubicBezTo>
                      <a:cubicBezTo>
                        <a:pt x="456" y="1903"/>
                        <a:pt x="408" y="1884"/>
                        <a:pt x="372" y="1849"/>
                      </a:cubicBezTo>
                      <a:cubicBezTo>
                        <a:pt x="333" y="1806"/>
                        <a:pt x="309" y="1756"/>
                        <a:pt x="298" y="1702"/>
                      </a:cubicBezTo>
                      <a:cubicBezTo>
                        <a:pt x="286" y="1640"/>
                        <a:pt x="279" y="1577"/>
                        <a:pt x="279" y="1516"/>
                      </a:cubicBezTo>
                      <a:lnTo>
                        <a:pt x="279" y="610"/>
                      </a:lnTo>
                      <a:cubicBezTo>
                        <a:pt x="279" y="544"/>
                        <a:pt x="286" y="478"/>
                        <a:pt x="298" y="412"/>
                      </a:cubicBezTo>
                      <a:cubicBezTo>
                        <a:pt x="306" y="362"/>
                        <a:pt x="329" y="312"/>
                        <a:pt x="368" y="269"/>
                      </a:cubicBezTo>
                      <a:cubicBezTo>
                        <a:pt x="403" y="234"/>
                        <a:pt x="454" y="215"/>
                        <a:pt x="503" y="215"/>
                      </a:cubicBezTo>
                      <a:cubicBezTo>
                        <a:pt x="508" y="215"/>
                        <a:pt x="513" y="215"/>
                        <a:pt x="519" y="215"/>
                      </a:cubicBezTo>
                      <a:cubicBezTo>
                        <a:pt x="524" y="215"/>
                        <a:pt x="530" y="215"/>
                        <a:pt x="535" y="215"/>
                      </a:cubicBezTo>
                      <a:close/>
                      <a:moveTo>
                        <a:pt x="521" y="0"/>
                      </a:moveTo>
                      <a:cubicBezTo>
                        <a:pt x="420" y="0"/>
                        <a:pt x="320" y="25"/>
                        <a:pt x="229" y="76"/>
                      </a:cubicBezTo>
                      <a:cubicBezTo>
                        <a:pt x="152" y="126"/>
                        <a:pt x="93" y="203"/>
                        <a:pt x="59" y="292"/>
                      </a:cubicBezTo>
                      <a:cubicBezTo>
                        <a:pt x="20" y="393"/>
                        <a:pt x="0" y="501"/>
                        <a:pt x="4" y="614"/>
                      </a:cubicBezTo>
                      <a:lnTo>
                        <a:pt x="4" y="1511"/>
                      </a:lnTo>
                      <a:cubicBezTo>
                        <a:pt x="4" y="1620"/>
                        <a:pt x="23" y="1729"/>
                        <a:pt x="62" y="1833"/>
                      </a:cubicBezTo>
                      <a:cubicBezTo>
                        <a:pt x="93" y="1918"/>
                        <a:pt x="155" y="1995"/>
                        <a:pt x="232" y="2050"/>
                      </a:cubicBezTo>
                      <a:cubicBezTo>
                        <a:pt x="313" y="2104"/>
                        <a:pt x="406" y="2131"/>
                        <a:pt x="504" y="2131"/>
                      </a:cubicBezTo>
                      <a:cubicBezTo>
                        <a:pt x="510" y="2131"/>
                        <a:pt x="517" y="2131"/>
                        <a:pt x="523" y="2131"/>
                      </a:cubicBezTo>
                      <a:cubicBezTo>
                        <a:pt x="530" y="2131"/>
                        <a:pt x="536" y="2131"/>
                        <a:pt x="542" y="2131"/>
                      </a:cubicBezTo>
                      <a:cubicBezTo>
                        <a:pt x="639" y="2131"/>
                        <a:pt x="733" y="2105"/>
                        <a:pt x="813" y="2054"/>
                      </a:cubicBezTo>
                      <a:cubicBezTo>
                        <a:pt x="890" y="1995"/>
                        <a:pt x="949" y="1922"/>
                        <a:pt x="979" y="1833"/>
                      </a:cubicBezTo>
                      <a:cubicBezTo>
                        <a:pt x="1022" y="1733"/>
                        <a:pt x="1042" y="1624"/>
                        <a:pt x="1038" y="1511"/>
                      </a:cubicBezTo>
                      <a:lnTo>
                        <a:pt x="1038" y="614"/>
                      </a:lnTo>
                      <a:cubicBezTo>
                        <a:pt x="1038" y="501"/>
                        <a:pt x="1022" y="393"/>
                        <a:pt x="983" y="292"/>
                      </a:cubicBezTo>
                      <a:cubicBezTo>
                        <a:pt x="949" y="203"/>
                        <a:pt x="890" y="126"/>
                        <a:pt x="817" y="76"/>
                      </a:cubicBezTo>
                      <a:cubicBezTo>
                        <a:pt x="724" y="25"/>
                        <a:pt x="622" y="0"/>
                        <a:pt x="52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4" name="Google Shape;1754;p49"/>
                <p:cNvSpPr/>
                <p:nvPr/>
              </p:nvSpPr>
              <p:spPr>
                <a:xfrm>
                  <a:off x="3188375" y="7109475"/>
                  <a:ext cx="26075" cy="53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3" h="2139" extrusionOk="0">
                      <a:moveTo>
                        <a:pt x="532" y="225"/>
                      </a:moveTo>
                      <a:cubicBezTo>
                        <a:pt x="583" y="225"/>
                        <a:pt x="635" y="245"/>
                        <a:pt x="671" y="280"/>
                      </a:cubicBezTo>
                      <a:cubicBezTo>
                        <a:pt x="705" y="322"/>
                        <a:pt x="728" y="373"/>
                        <a:pt x="740" y="423"/>
                      </a:cubicBezTo>
                      <a:cubicBezTo>
                        <a:pt x="751" y="489"/>
                        <a:pt x="760" y="555"/>
                        <a:pt x="756" y="621"/>
                      </a:cubicBezTo>
                      <a:lnTo>
                        <a:pt x="756" y="1519"/>
                      </a:lnTo>
                      <a:cubicBezTo>
                        <a:pt x="760" y="1580"/>
                        <a:pt x="751" y="1646"/>
                        <a:pt x="737" y="1705"/>
                      </a:cubicBezTo>
                      <a:cubicBezTo>
                        <a:pt x="728" y="1759"/>
                        <a:pt x="701" y="1809"/>
                        <a:pt x="667" y="1852"/>
                      </a:cubicBezTo>
                      <a:cubicBezTo>
                        <a:pt x="631" y="1887"/>
                        <a:pt x="583" y="1910"/>
                        <a:pt x="533" y="1910"/>
                      </a:cubicBezTo>
                      <a:cubicBezTo>
                        <a:pt x="528" y="1910"/>
                        <a:pt x="524" y="1910"/>
                        <a:pt x="519" y="1909"/>
                      </a:cubicBezTo>
                      <a:cubicBezTo>
                        <a:pt x="465" y="1909"/>
                        <a:pt x="411" y="1891"/>
                        <a:pt x="372" y="1852"/>
                      </a:cubicBezTo>
                      <a:cubicBezTo>
                        <a:pt x="333" y="1809"/>
                        <a:pt x="310" y="1759"/>
                        <a:pt x="299" y="1705"/>
                      </a:cubicBezTo>
                      <a:cubicBezTo>
                        <a:pt x="283" y="1646"/>
                        <a:pt x="279" y="1580"/>
                        <a:pt x="279" y="1519"/>
                      </a:cubicBezTo>
                      <a:lnTo>
                        <a:pt x="279" y="621"/>
                      </a:lnTo>
                      <a:cubicBezTo>
                        <a:pt x="279" y="555"/>
                        <a:pt x="283" y="489"/>
                        <a:pt x="295" y="423"/>
                      </a:cubicBezTo>
                      <a:cubicBezTo>
                        <a:pt x="306" y="373"/>
                        <a:pt x="330" y="322"/>
                        <a:pt x="369" y="280"/>
                      </a:cubicBezTo>
                      <a:cubicBezTo>
                        <a:pt x="408" y="245"/>
                        <a:pt x="462" y="226"/>
                        <a:pt x="519" y="226"/>
                      </a:cubicBezTo>
                      <a:cubicBezTo>
                        <a:pt x="524" y="226"/>
                        <a:pt x="528" y="225"/>
                        <a:pt x="532" y="225"/>
                      </a:cubicBezTo>
                      <a:close/>
                      <a:moveTo>
                        <a:pt x="522" y="0"/>
                      </a:moveTo>
                      <a:cubicBezTo>
                        <a:pt x="421" y="0"/>
                        <a:pt x="320" y="27"/>
                        <a:pt x="229" y="79"/>
                      </a:cubicBezTo>
                      <a:cubicBezTo>
                        <a:pt x="152" y="129"/>
                        <a:pt x="90" y="206"/>
                        <a:pt x="59" y="296"/>
                      </a:cubicBezTo>
                      <a:cubicBezTo>
                        <a:pt x="20" y="396"/>
                        <a:pt x="1" y="508"/>
                        <a:pt x="4" y="621"/>
                      </a:cubicBezTo>
                      <a:lnTo>
                        <a:pt x="4" y="1523"/>
                      </a:lnTo>
                      <a:cubicBezTo>
                        <a:pt x="1" y="1631"/>
                        <a:pt x="20" y="1739"/>
                        <a:pt x="59" y="1840"/>
                      </a:cubicBezTo>
                      <a:cubicBezTo>
                        <a:pt x="94" y="1929"/>
                        <a:pt x="152" y="2002"/>
                        <a:pt x="229" y="2061"/>
                      </a:cubicBezTo>
                      <a:cubicBezTo>
                        <a:pt x="320" y="2113"/>
                        <a:pt x="422" y="2139"/>
                        <a:pt x="523" y="2139"/>
                      </a:cubicBezTo>
                      <a:cubicBezTo>
                        <a:pt x="625" y="2139"/>
                        <a:pt x="726" y="2113"/>
                        <a:pt x="817" y="2061"/>
                      </a:cubicBezTo>
                      <a:cubicBezTo>
                        <a:pt x="891" y="2007"/>
                        <a:pt x="949" y="1929"/>
                        <a:pt x="984" y="1844"/>
                      </a:cubicBezTo>
                      <a:cubicBezTo>
                        <a:pt x="1023" y="1739"/>
                        <a:pt x="1042" y="1631"/>
                        <a:pt x="1042" y="1523"/>
                      </a:cubicBezTo>
                      <a:lnTo>
                        <a:pt x="1042" y="621"/>
                      </a:lnTo>
                      <a:cubicBezTo>
                        <a:pt x="1042" y="508"/>
                        <a:pt x="1023" y="400"/>
                        <a:pt x="984" y="299"/>
                      </a:cubicBezTo>
                      <a:cubicBezTo>
                        <a:pt x="953" y="206"/>
                        <a:pt x="891" y="133"/>
                        <a:pt x="814" y="79"/>
                      </a:cubicBezTo>
                      <a:cubicBezTo>
                        <a:pt x="723" y="27"/>
                        <a:pt x="622" y="0"/>
                        <a:pt x="52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755" name="Google Shape;1755;p49"/>
              <p:cNvGrpSpPr/>
              <p:nvPr/>
            </p:nvGrpSpPr>
            <p:grpSpPr>
              <a:xfrm>
                <a:off x="1855225" y="7734700"/>
                <a:ext cx="1641525" cy="1679950"/>
                <a:chOff x="1855225" y="7734700"/>
                <a:chExt cx="1641525" cy="1679950"/>
              </a:xfrm>
            </p:grpSpPr>
            <p:sp>
              <p:nvSpPr>
                <p:cNvPr id="1756" name="Google Shape;1756;p49"/>
                <p:cNvSpPr/>
                <p:nvPr/>
              </p:nvSpPr>
              <p:spPr>
                <a:xfrm>
                  <a:off x="3306850" y="8699500"/>
                  <a:ext cx="112850" cy="128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14" h="5150" extrusionOk="0">
                      <a:moveTo>
                        <a:pt x="3538" y="1"/>
                      </a:moveTo>
                      <a:lnTo>
                        <a:pt x="2001" y="628"/>
                      </a:lnTo>
                      <a:lnTo>
                        <a:pt x="0" y="4233"/>
                      </a:lnTo>
                      <a:lnTo>
                        <a:pt x="627" y="5150"/>
                      </a:lnTo>
                      <a:cubicBezTo>
                        <a:pt x="627" y="5150"/>
                        <a:pt x="4165" y="1542"/>
                        <a:pt x="4340" y="1201"/>
                      </a:cubicBezTo>
                      <a:cubicBezTo>
                        <a:pt x="4514" y="860"/>
                        <a:pt x="3538" y="1"/>
                        <a:pt x="3538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7" name="Google Shape;1757;p49"/>
                <p:cNvSpPr/>
                <p:nvPr/>
              </p:nvSpPr>
              <p:spPr>
                <a:xfrm>
                  <a:off x="3303925" y="8696600"/>
                  <a:ext cx="118600" cy="135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4" h="5418" extrusionOk="0">
                      <a:moveTo>
                        <a:pt x="3637" y="229"/>
                      </a:moveTo>
                      <a:cubicBezTo>
                        <a:pt x="4062" y="613"/>
                        <a:pt x="4453" y="1108"/>
                        <a:pt x="4371" y="1271"/>
                      </a:cubicBezTo>
                      <a:cubicBezTo>
                        <a:pt x="4248" y="1507"/>
                        <a:pt x="2177" y="3667"/>
                        <a:pt x="760" y="5110"/>
                      </a:cubicBezTo>
                      <a:lnTo>
                        <a:pt x="233" y="4344"/>
                      </a:lnTo>
                      <a:lnTo>
                        <a:pt x="2188" y="822"/>
                      </a:lnTo>
                      <a:lnTo>
                        <a:pt x="3637" y="229"/>
                      </a:lnTo>
                      <a:close/>
                      <a:moveTo>
                        <a:pt x="3675" y="0"/>
                      </a:moveTo>
                      <a:lnTo>
                        <a:pt x="2049" y="667"/>
                      </a:lnTo>
                      <a:lnTo>
                        <a:pt x="1" y="4356"/>
                      </a:lnTo>
                      <a:lnTo>
                        <a:pt x="733" y="5417"/>
                      </a:lnTo>
                      <a:lnTo>
                        <a:pt x="818" y="5332"/>
                      </a:lnTo>
                      <a:cubicBezTo>
                        <a:pt x="1178" y="4964"/>
                        <a:pt x="4368" y="1708"/>
                        <a:pt x="4546" y="1360"/>
                      </a:cubicBezTo>
                      <a:cubicBezTo>
                        <a:pt x="4743" y="972"/>
                        <a:pt x="3892" y="195"/>
                        <a:pt x="3721" y="43"/>
                      </a:cubicBezTo>
                      <a:lnTo>
                        <a:pt x="367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8" name="Google Shape;1758;p49"/>
                <p:cNvSpPr/>
                <p:nvPr/>
              </p:nvSpPr>
              <p:spPr>
                <a:xfrm>
                  <a:off x="3268025" y="8588300"/>
                  <a:ext cx="118700" cy="144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8" h="5766" extrusionOk="0">
                      <a:moveTo>
                        <a:pt x="422" y="1"/>
                      </a:moveTo>
                      <a:lnTo>
                        <a:pt x="172" y="1302"/>
                      </a:lnTo>
                      <a:lnTo>
                        <a:pt x="1" y="4848"/>
                      </a:lnTo>
                      <a:lnTo>
                        <a:pt x="3148" y="5765"/>
                      </a:lnTo>
                      <a:cubicBezTo>
                        <a:pt x="3148" y="5765"/>
                        <a:pt x="4747" y="4275"/>
                        <a:pt x="4747" y="4046"/>
                      </a:cubicBezTo>
                      <a:cubicBezTo>
                        <a:pt x="4747" y="3818"/>
                        <a:pt x="422" y="1"/>
                        <a:pt x="42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9" name="Google Shape;1759;p49"/>
                <p:cNvSpPr/>
                <p:nvPr/>
              </p:nvSpPr>
              <p:spPr>
                <a:xfrm>
                  <a:off x="3265525" y="8586475"/>
                  <a:ext cx="123700" cy="148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48" h="5947" extrusionOk="0">
                      <a:moveTo>
                        <a:pt x="588" y="1"/>
                      </a:moveTo>
                      <a:lnTo>
                        <a:pt x="461" y="147"/>
                      </a:lnTo>
                      <a:cubicBezTo>
                        <a:pt x="2037" y="1537"/>
                        <a:pt x="4557" y="3817"/>
                        <a:pt x="4746" y="4127"/>
                      </a:cubicBezTo>
                      <a:cubicBezTo>
                        <a:pt x="4673" y="4309"/>
                        <a:pt x="3933" y="5064"/>
                        <a:pt x="3221" y="5726"/>
                      </a:cubicBezTo>
                      <a:lnTo>
                        <a:pt x="202" y="4847"/>
                      </a:lnTo>
                      <a:lnTo>
                        <a:pt x="368" y="1378"/>
                      </a:lnTo>
                      <a:lnTo>
                        <a:pt x="174" y="1371"/>
                      </a:lnTo>
                      <a:lnTo>
                        <a:pt x="0" y="4994"/>
                      </a:lnTo>
                      <a:lnTo>
                        <a:pt x="3272" y="5947"/>
                      </a:lnTo>
                      <a:lnTo>
                        <a:pt x="3314" y="5908"/>
                      </a:lnTo>
                      <a:cubicBezTo>
                        <a:pt x="3922" y="5343"/>
                        <a:pt x="4948" y="4355"/>
                        <a:pt x="4948" y="4119"/>
                      </a:cubicBezTo>
                      <a:cubicBezTo>
                        <a:pt x="4948" y="3894"/>
                        <a:pt x="2579" y="1758"/>
                        <a:pt x="58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0" name="Google Shape;1760;p49"/>
                <p:cNvSpPr/>
                <p:nvPr/>
              </p:nvSpPr>
              <p:spPr>
                <a:xfrm>
                  <a:off x="3335300" y="8662300"/>
                  <a:ext cx="68625" cy="82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5" h="3317" extrusionOk="0">
                      <a:moveTo>
                        <a:pt x="1373" y="0"/>
                      </a:moveTo>
                      <a:cubicBezTo>
                        <a:pt x="1353" y="0"/>
                        <a:pt x="1333" y="1"/>
                        <a:pt x="1313" y="2"/>
                      </a:cubicBezTo>
                      <a:lnTo>
                        <a:pt x="0" y="2918"/>
                      </a:lnTo>
                      <a:lnTo>
                        <a:pt x="170" y="3316"/>
                      </a:lnTo>
                      <a:lnTo>
                        <a:pt x="2745" y="1145"/>
                      </a:lnTo>
                      <a:cubicBezTo>
                        <a:pt x="2745" y="1145"/>
                        <a:pt x="2199" y="0"/>
                        <a:pt x="1373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1" name="Google Shape;1761;p49"/>
                <p:cNvSpPr/>
                <p:nvPr/>
              </p:nvSpPr>
              <p:spPr>
                <a:xfrm>
                  <a:off x="3332575" y="8659775"/>
                  <a:ext cx="74350" cy="89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4" h="3580" extrusionOk="0">
                      <a:moveTo>
                        <a:pt x="1487" y="196"/>
                      </a:moveTo>
                      <a:cubicBezTo>
                        <a:pt x="2130" y="201"/>
                        <a:pt x="2602" y="986"/>
                        <a:pt x="2730" y="1223"/>
                      </a:cubicBezTo>
                      <a:lnTo>
                        <a:pt x="318" y="3258"/>
                      </a:lnTo>
                      <a:lnTo>
                        <a:pt x="214" y="3019"/>
                      </a:lnTo>
                      <a:lnTo>
                        <a:pt x="1487" y="196"/>
                      </a:lnTo>
                      <a:close/>
                      <a:moveTo>
                        <a:pt x="1477" y="1"/>
                      </a:moveTo>
                      <a:cubicBezTo>
                        <a:pt x="1456" y="1"/>
                        <a:pt x="1435" y="1"/>
                        <a:pt x="1414" y="3"/>
                      </a:cubicBezTo>
                      <a:lnTo>
                        <a:pt x="1356" y="6"/>
                      </a:lnTo>
                      <a:lnTo>
                        <a:pt x="1" y="3019"/>
                      </a:lnTo>
                      <a:lnTo>
                        <a:pt x="241" y="3580"/>
                      </a:lnTo>
                      <a:lnTo>
                        <a:pt x="2974" y="1273"/>
                      </a:lnTo>
                      <a:lnTo>
                        <a:pt x="2943" y="1203"/>
                      </a:lnTo>
                      <a:cubicBezTo>
                        <a:pt x="2920" y="1154"/>
                        <a:pt x="2355" y="1"/>
                        <a:pt x="147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2" name="Google Shape;1762;p49"/>
                <p:cNvSpPr/>
                <p:nvPr/>
              </p:nvSpPr>
              <p:spPr>
                <a:xfrm>
                  <a:off x="2743675" y="8509200"/>
                  <a:ext cx="293650" cy="219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46" h="8772" extrusionOk="0">
                      <a:moveTo>
                        <a:pt x="2004" y="1"/>
                      </a:moveTo>
                      <a:cubicBezTo>
                        <a:pt x="1441" y="1"/>
                        <a:pt x="887" y="272"/>
                        <a:pt x="547" y="773"/>
                      </a:cubicBezTo>
                      <a:cubicBezTo>
                        <a:pt x="0" y="1578"/>
                        <a:pt x="209" y="2670"/>
                        <a:pt x="1015" y="3215"/>
                      </a:cubicBezTo>
                      <a:lnTo>
                        <a:pt x="8761" y="8468"/>
                      </a:lnTo>
                      <a:cubicBezTo>
                        <a:pt x="9056" y="8666"/>
                        <a:pt x="9402" y="8771"/>
                        <a:pt x="9752" y="8771"/>
                      </a:cubicBezTo>
                      <a:cubicBezTo>
                        <a:pt x="9820" y="8771"/>
                        <a:pt x="9889" y="8767"/>
                        <a:pt x="9957" y="8759"/>
                      </a:cubicBezTo>
                      <a:lnTo>
                        <a:pt x="9954" y="8759"/>
                      </a:lnTo>
                      <a:cubicBezTo>
                        <a:pt x="10461" y="8697"/>
                        <a:pt x="10913" y="8422"/>
                        <a:pt x="11200" y="8000"/>
                      </a:cubicBezTo>
                      <a:cubicBezTo>
                        <a:pt x="11746" y="7199"/>
                        <a:pt x="11537" y="6103"/>
                        <a:pt x="10735" y="5557"/>
                      </a:cubicBezTo>
                      <a:lnTo>
                        <a:pt x="2989" y="304"/>
                      </a:lnTo>
                      <a:cubicBezTo>
                        <a:pt x="2687" y="99"/>
                        <a:pt x="2344" y="1"/>
                        <a:pt x="200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3" name="Google Shape;1763;p49"/>
                <p:cNvSpPr/>
                <p:nvPr/>
              </p:nvSpPr>
              <p:spPr>
                <a:xfrm>
                  <a:off x="2740975" y="8506750"/>
                  <a:ext cx="294325" cy="224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73" h="8965" extrusionOk="0">
                      <a:moveTo>
                        <a:pt x="2114" y="197"/>
                      </a:moveTo>
                      <a:cubicBezTo>
                        <a:pt x="2443" y="197"/>
                        <a:pt x="2765" y="294"/>
                        <a:pt x="3039" y="483"/>
                      </a:cubicBezTo>
                      <a:lnTo>
                        <a:pt x="10789" y="5736"/>
                      </a:lnTo>
                      <a:cubicBezTo>
                        <a:pt x="11157" y="5988"/>
                        <a:pt x="11405" y="6363"/>
                        <a:pt x="11486" y="6801"/>
                      </a:cubicBezTo>
                      <a:cubicBezTo>
                        <a:pt x="11568" y="7235"/>
                        <a:pt x="11479" y="7676"/>
                        <a:pt x="11227" y="8044"/>
                      </a:cubicBezTo>
                      <a:cubicBezTo>
                        <a:pt x="10959" y="8443"/>
                        <a:pt x="10530" y="8702"/>
                        <a:pt x="10050" y="8760"/>
                      </a:cubicBezTo>
                      <a:lnTo>
                        <a:pt x="10042" y="8760"/>
                      </a:lnTo>
                      <a:cubicBezTo>
                        <a:pt x="9980" y="8768"/>
                        <a:pt x="9917" y="8772"/>
                        <a:pt x="9855" y="8772"/>
                      </a:cubicBezTo>
                      <a:cubicBezTo>
                        <a:pt x="9526" y="8772"/>
                        <a:pt x="9201" y="8670"/>
                        <a:pt x="8927" y="8485"/>
                      </a:cubicBezTo>
                      <a:lnTo>
                        <a:pt x="1177" y="3232"/>
                      </a:lnTo>
                      <a:cubicBezTo>
                        <a:pt x="809" y="2984"/>
                        <a:pt x="562" y="2605"/>
                        <a:pt x="480" y="2171"/>
                      </a:cubicBezTo>
                      <a:cubicBezTo>
                        <a:pt x="395" y="1734"/>
                        <a:pt x="484" y="1292"/>
                        <a:pt x="735" y="924"/>
                      </a:cubicBezTo>
                      <a:cubicBezTo>
                        <a:pt x="984" y="561"/>
                        <a:pt x="1359" y="309"/>
                        <a:pt x="1796" y="228"/>
                      </a:cubicBezTo>
                      <a:cubicBezTo>
                        <a:pt x="1901" y="208"/>
                        <a:pt x="2006" y="197"/>
                        <a:pt x="2114" y="197"/>
                      </a:cubicBezTo>
                      <a:close/>
                      <a:moveTo>
                        <a:pt x="2113" y="1"/>
                      </a:moveTo>
                      <a:cubicBezTo>
                        <a:pt x="1995" y="1"/>
                        <a:pt x="1876" y="12"/>
                        <a:pt x="1757" y="34"/>
                      </a:cubicBezTo>
                      <a:cubicBezTo>
                        <a:pt x="1273" y="127"/>
                        <a:pt x="852" y="406"/>
                        <a:pt x="573" y="817"/>
                      </a:cubicBezTo>
                      <a:cubicBezTo>
                        <a:pt x="1" y="1664"/>
                        <a:pt x="221" y="2818"/>
                        <a:pt x="1069" y="3395"/>
                      </a:cubicBezTo>
                      <a:lnTo>
                        <a:pt x="8815" y="8648"/>
                      </a:lnTo>
                      <a:cubicBezTo>
                        <a:pt x="9124" y="8857"/>
                        <a:pt x="9488" y="8965"/>
                        <a:pt x="9856" y="8965"/>
                      </a:cubicBezTo>
                      <a:cubicBezTo>
                        <a:pt x="9930" y="8965"/>
                        <a:pt x="10003" y="8961"/>
                        <a:pt x="10077" y="8954"/>
                      </a:cubicBezTo>
                      <a:cubicBezTo>
                        <a:pt x="10081" y="8954"/>
                        <a:pt x="10085" y="8954"/>
                        <a:pt x="10089" y="8950"/>
                      </a:cubicBezTo>
                      <a:cubicBezTo>
                        <a:pt x="10615" y="8884"/>
                        <a:pt x="11091" y="8593"/>
                        <a:pt x="11389" y="8152"/>
                      </a:cubicBezTo>
                      <a:cubicBezTo>
                        <a:pt x="11668" y="7742"/>
                        <a:pt x="11772" y="7251"/>
                        <a:pt x="11679" y="6763"/>
                      </a:cubicBezTo>
                      <a:cubicBezTo>
                        <a:pt x="11586" y="6275"/>
                        <a:pt x="11308" y="5852"/>
                        <a:pt x="10898" y="5574"/>
                      </a:cubicBezTo>
                      <a:lnTo>
                        <a:pt x="3151" y="321"/>
                      </a:lnTo>
                      <a:cubicBezTo>
                        <a:pt x="2841" y="109"/>
                        <a:pt x="2481" y="1"/>
                        <a:pt x="211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4" name="Google Shape;1764;p49"/>
                <p:cNvSpPr/>
                <p:nvPr/>
              </p:nvSpPr>
              <p:spPr>
                <a:xfrm>
                  <a:off x="2897175" y="8740050"/>
                  <a:ext cx="154775" cy="162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91" h="6500" extrusionOk="0">
                      <a:moveTo>
                        <a:pt x="1" y="1"/>
                      </a:moveTo>
                      <a:cubicBezTo>
                        <a:pt x="1" y="1"/>
                        <a:pt x="476" y="856"/>
                        <a:pt x="666" y="1101"/>
                      </a:cubicBezTo>
                      <a:cubicBezTo>
                        <a:pt x="855" y="1344"/>
                        <a:pt x="1824" y="1553"/>
                        <a:pt x="1824" y="1553"/>
                      </a:cubicBezTo>
                      <a:cubicBezTo>
                        <a:pt x="1824" y="1553"/>
                        <a:pt x="2846" y="4237"/>
                        <a:pt x="3043" y="4712"/>
                      </a:cubicBezTo>
                      <a:cubicBezTo>
                        <a:pt x="3244" y="5193"/>
                        <a:pt x="3666" y="6020"/>
                        <a:pt x="3864" y="6083"/>
                      </a:cubicBezTo>
                      <a:cubicBezTo>
                        <a:pt x="4010" y="6126"/>
                        <a:pt x="4845" y="6499"/>
                        <a:pt x="5405" y="6499"/>
                      </a:cubicBezTo>
                      <a:cubicBezTo>
                        <a:pt x="5597" y="6499"/>
                        <a:pt x="5757" y="6455"/>
                        <a:pt x="5846" y="6338"/>
                      </a:cubicBezTo>
                      <a:cubicBezTo>
                        <a:pt x="6190" y="5881"/>
                        <a:pt x="6136" y="4271"/>
                        <a:pt x="6136" y="4271"/>
                      </a:cubicBezTo>
                      <a:lnTo>
                        <a:pt x="3206" y="1387"/>
                      </a:lnTo>
                      <a:lnTo>
                        <a:pt x="2997" y="438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5" name="Google Shape;1765;p49"/>
                <p:cNvSpPr/>
                <p:nvPr/>
              </p:nvSpPr>
              <p:spPr>
                <a:xfrm>
                  <a:off x="2892725" y="8736975"/>
                  <a:ext cx="161550" cy="168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62" h="6721" extrusionOk="0">
                      <a:moveTo>
                        <a:pt x="365" y="252"/>
                      </a:moveTo>
                      <a:lnTo>
                        <a:pt x="3093" y="651"/>
                      </a:lnTo>
                      <a:lnTo>
                        <a:pt x="3295" y="1560"/>
                      </a:lnTo>
                      <a:lnTo>
                        <a:pt x="6218" y="4437"/>
                      </a:lnTo>
                      <a:cubicBezTo>
                        <a:pt x="6229" y="4901"/>
                        <a:pt x="6202" y="6059"/>
                        <a:pt x="5947" y="6399"/>
                      </a:cubicBezTo>
                      <a:cubicBezTo>
                        <a:pt x="5878" y="6489"/>
                        <a:pt x="5747" y="6524"/>
                        <a:pt x="5586" y="6524"/>
                      </a:cubicBezTo>
                      <a:cubicBezTo>
                        <a:pt x="5153" y="6524"/>
                        <a:pt x="4498" y="6273"/>
                        <a:pt x="4235" y="6171"/>
                      </a:cubicBezTo>
                      <a:cubicBezTo>
                        <a:pt x="4158" y="6140"/>
                        <a:pt x="4099" y="6120"/>
                        <a:pt x="4069" y="6109"/>
                      </a:cubicBezTo>
                      <a:cubicBezTo>
                        <a:pt x="3945" y="6070"/>
                        <a:pt x="3574" y="5423"/>
                        <a:pt x="3314" y="4801"/>
                      </a:cubicBezTo>
                      <a:cubicBezTo>
                        <a:pt x="3116" y="4328"/>
                        <a:pt x="2102" y="1669"/>
                        <a:pt x="2094" y="1646"/>
                      </a:cubicBezTo>
                      <a:lnTo>
                        <a:pt x="2075" y="1595"/>
                      </a:lnTo>
                      <a:lnTo>
                        <a:pt x="2025" y="1583"/>
                      </a:lnTo>
                      <a:cubicBezTo>
                        <a:pt x="1661" y="1503"/>
                        <a:pt x="1042" y="1320"/>
                        <a:pt x="922" y="1162"/>
                      </a:cubicBezTo>
                      <a:cubicBezTo>
                        <a:pt x="790" y="995"/>
                        <a:pt x="511" y="511"/>
                        <a:pt x="365" y="252"/>
                      </a:cubicBezTo>
                      <a:close/>
                      <a:moveTo>
                        <a:pt x="0" y="0"/>
                      </a:moveTo>
                      <a:lnTo>
                        <a:pt x="93" y="174"/>
                      </a:lnTo>
                      <a:cubicBezTo>
                        <a:pt x="113" y="209"/>
                        <a:pt x="574" y="1038"/>
                        <a:pt x="767" y="1285"/>
                      </a:cubicBezTo>
                      <a:cubicBezTo>
                        <a:pt x="953" y="1521"/>
                        <a:pt x="1707" y="1712"/>
                        <a:pt x="1928" y="1762"/>
                      </a:cubicBezTo>
                      <a:cubicBezTo>
                        <a:pt x="2068" y="2130"/>
                        <a:pt x="2950" y="4437"/>
                        <a:pt x="3132" y="4874"/>
                      </a:cubicBezTo>
                      <a:cubicBezTo>
                        <a:pt x="3140" y="4885"/>
                        <a:pt x="3693" y="6202"/>
                        <a:pt x="4015" y="6299"/>
                      </a:cubicBezTo>
                      <a:cubicBezTo>
                        <a:pt x="4042" y="6306"/>
                        <a:pt x="4092" y="6326"/>
                        <a:pt x="4165" y="6352"/>
                      </a:cubicBezTo>
                      <a:cubicBezTo>
                        <a:pt x="4665" y="6547"/>
                        <a:pt x="5191" y="6720"/>
                        <a:pt x="5586" y="6720"/>
                      </a:cubicBezTo>
                      <a:cubicBezTo>
                        <a:pt x="5811" y="6720"/>
                        <a:pt x="5993" y="6663"/>
                        <a:pt x="6102" y="6520"/>
                      </a:cubicBezTo>
                      <a:cubicBezTo>
                        <a:pt x="6461" y="6039"/>
                        <a:pt x="6411" y="4456"/>
                        <a:pt x="6411" y="4390"/>
                      </a:cubicBezTo>
                      <a:lnTo>
                        <a:pt x="6411" y="4351"/>
                      </a:lnTo>
                      <a:lnTo>
                        <a:pt x="3472" y="1460"/>
                      </a:lnTo>
                      <a:lnTo>
                        <a:pt x="3256" y="47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6" name="Google Shape;1766;p49"/>
                <p:cNvSpPr/>
                <p:nvPr/>
              </p:nvSpPr>
              <p:spPr>
                <a:xfrm>
                  <a:off x="2864650" y="8578375"/>
                  <a:ext cx="632100" cy="470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284" h="18836" extrusionOk="0">
                      <a:moveTo>
                        <a:pt x="4230" y="0"/>
                      </a:moveTo>
                      <a:cubicBezTo>
                        <a:pt x="3020" y="0"/>
                        <a:pt x="1835" y="590"/>
                        <a:pt x="1123" y="1675"/>
                      </a:cubicBezTo>
                      <a:cubicBezTo>
                        <a:pt x="1" y="3391"/>
                        <a:pt x="480" y="5694"/>
                        <a:pt x="2192" y="6816"/>
                      </a:cubicBezTo>
                      <a:lnTo>
                        <a:pt x="18978" y="18194"/>
                      </a:lnTo>
                      <a:cubicBezTo>
                        <a:pt x="19595" y="18615"/>
                        <a:pt x="20325" y="18835"/>
                        <a:pt x="21066" y="18835"/>
                      </a:cubicBezTo>
                      <a:cubicBezTo>
                        <a:pt x="21211" y="18835"/>
                        <a:pt x="21356" y="18827"/>
                        <a:pt x="21501" y="18810"/>
                      </a:cubicBezTo>
                      <a:lnTo>
                        <a:pt x="21501" y="18805"/>
                      </a:lnTo>
                      <a:cubicBezTo>
                        <a:pt x="22570" y="18678"/>
                        <a:pt x="23534" y="18090"/>
                        <a:pt x="24134" y="17199"/>
                      </a:cubicBezTo>
                      <a:cubicBezTo>
                        <a:pt x="25283" y="15503"/>
                        <a:pt x="24842" y="13196"/>
                        <a:pt x="23143" y="12046"/>
                      </a:cubicBezTo>
                      <a:lnTo>
                        <a:pt x="6357" y="673"/>
                      </a:lnTo>
                      <a:cubicBezTo>
                        <a:pt x="6326" y="650"/>
                        <a:pt x="6296" y="630"/>
                        <a:pt x="6260" y="607"/>
                      </a:cubicBezTo>
                      <a:cubicBezTo>
                        <a:pt x="5633" y="196"/>
                        <a:pt x="4927" y="0"/>
                        <a:pt x="423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7" name="Google Shape;1767;p49"/>
                <p:cNvSpPr/>
                <p:nvPr/>
              </p:nvSpPr>
              <p:spPr>
                <a:xfrm>
                  <a:off x="2871900" y="8575975"/>
                  <a:ext cx="617700" cy="475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708" h="19030" extrusionOk="0">
                      <a:moveTo>
                        <a:pt x="3942" y="196"/>
                      </a:moveTo>
                      <a:cubicBezTo>
                        <a:pt x="4623" y="196"/>
                        <a:pt x="5309" y="385"/>
                        <a:pt x="5916" y="784"/>
                      </a:cubicBezTo>
                      <a:cubicBezTo>
                        <a:pt x="5951" y="803"/>
                        <a:pt x="5982" y="827"/>
                        <a:pt x="6013" y="850"/>
                      </a:cubicBezTo>
                      <a:lnTo>
                        <a:pt x="22799" y="12224"/>
                      </a:lnTo>
                      <a:cubicBezTo>
                        <a:pt x="23596" y="12766"/>
                        <a:pt x="24138" y="13582"/>
                        <a:pt x="24320" y="14531"/>
                      </a:cubicBezTo>
                      <a:cubicBezTo>
                        <a:pt x="24502" y="15479"/>
                        <a:pt x="24304" y="16439"/>
                        <a:pt x="23766" y="17241"/>
                      </a:cubicBezTo>
                      <a:cubicBezTo>
                        <a:pt x="23178" y="18108"/>
                        <a:pt x="22242" y="18681"/>
                        <a:pt x="21200" y="18805"/>
                      </a:cubicBezTo>
                      <a:lnTo>
                        <a:pt x="21115" y="18813"/>
                      </a:lnTo>
                      <a:lnTo>
                        <a:pt x="21115" y="18817"/>
                      </a:lnTo>
                      <a:cubicBezTo>
                        <a:pt x="21000" y="18828"/>
                        <a:pt x="20885" y="18833"/>
                        <a:pt x="20770" y="18833"/>
                      </a:cubicBezTo>
                      <a:cubicBezTo>
                        <a:pt x="20051" y="18833"/>
                        <a:pt x="19343" y="18616"/>
                        <a:pt x="18745" y="18209"/>
                      </a:cubicBezTo>
                      <a:lnTo>
                        <a:pt x="1956" y="6831"/>
                      </a:lnTo>
                      <a:cubicBezTo>
                        <a:pt x="1151" y="6301"/>
                        <a:pt x="597" y="5488"/>
                        <a:pt x="399" y="4543"/>
                      </a:cubicBezTo>
                      <a:cubicBezTo>
                        <a:pt x="202" y="3599"/>
                        <a:pt x="388" y="2635"/>
                        <a:pt x="914" y="1825"/>
                      </a:cubicBezTo>
                      <a:cubicBezTo>
                        <a:pt x="1607" y="769"/>
                        <a:pt x="2765" y="196"/>
                        <a:pt x="3942" y="196"/>
                      </a:cubicBezTo>
                      <a:close/>
                      <a:moveTo>
                        <a:pt x="3943" y="0"/>
                      </a:moveTo>
                      <a:cubicBezTo>
                        <a:pt x="2701" y="0"/>
                        <a:pt x="1481" y="606"/>
                        <a:pt x="752" y="1721"/>
                      </a:cubicBezTo>
                      <a:cubicBezTo>
                        <a:pt x="194" y="2569"/>
                        <a:pt x="1" y="3587"/>
                        <a:pt x="210" y="4582"/>
                      </a:cubicBezTo>
                      <a:cubicBezTo>
                        <a:pt x="415" y="5581"/>
                        <a:pt x="1000" y="6436"/>
                        <a:pt x="1848" y="6994"/>
                      </a:cubicBezTo>
                      <a:lnTo>
                        <a:pt x="18633" y="18372"/>
                      </a:lnTo>
                      <a:cubicBezTo>
                        <a:pt x="19268" y="18801"/>
                        <a:pt x="20015" y="19030"/>
                        <a:pt x="20770" y="19030"/>
                      </a:cubicBezTo>
                      <a:cubicBezTo>
                        <a:pt x="20921" y="19030"/>
                        <a:pt x="21072" y="19017"/>
                        <a:pt x="21223" y="19003"/>
                      </a:cubicBezTo>
                      <a:lnTo>
                        <a:pt x="21308" y="18987"/>
                      </a:lnTo>
                      <a:cubicBezTo>
                        <a:pt x="22373" y="18836"/>
                        <a:pt x="23321" y="18243"/>
                        <a:pt x="23925" y="17350"/>
                      </a:cubicBezTo>
                      <a:cubicBezTo>
                        <a:pt x="24498" y="16509"/>
                        <a:pt x="24707" y="15495"/>
                        <a:pt x="24513" y="14496"/>
                      </a:cubicBezTo>
                      <a:cubicBezTo>
                        <a:pt x="24320" y="13498"/>
                        <a:pt x="23751" y="12630"/>
                        <a:pt x="22907" y="12061"/>
                      </a:cubicBezTo>
                      <a:lnTo>
                        <a:pt x="6125" y="687"/>
                      </a:lnTo>
                      <a:cubicBezTo>
                        <a:pt x="6090" y="664"/>
                        <a:pt x="6059" y="644"/>
                        <a:pt x="6024" y="621"/>
                      </a:cubicBezTo>
                      <a:cubicBezTo>
                        <a:pt x="5382" y="201"/>
                        <a:pt x="4659" y="0"/>
                        <a:pt x="394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8" name="Google Shape;1768;p49"/>
                <p:cNvSpPr/>
                <p:nvPr/>
              </p:nvSpPr>
              <p:spPr>
                <a:xfrm>
                  <a:off x="2887100" y="8714650"/>
                  <a:ext cx="70275" cy="63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11" h="2547" extrusionOk="0">
                      <a:moveTo>
                        <a:pt x="267" y="0"/>
                      </a:moveTo>
                      <a:cubicBezTo>
                        <a:pt x="161" y="0"/>
                        <a:pt x="90" y="63"/>
                        <a:pt x="59" y="146"/>
                      </a:cubicBezTo>
                      <a:cubicBezTo>
                        <a:pt x="0" y="293"/>
                        <a:pt x="357" y="765"/>
                        <a:pt x="411" y="877"/>
                      </a:cubicBezTo>
                      <a:cubicBezTo>
                        <a:pt x="469" y="990"/>
                        <a:pt x="906" y="2121"/>
                        <a:pt x="906" y="2121"/>
                      </a:cubicBezTo>
                      <a:lnTo>
                        <a:pt x="2811" y="2546"/>
                      </a:lnTo>
                      <a:cubicBezTo>
                        <a:pt x="2811" y="2546"/>
                        <a:pt x="2738" y="1644"/>
                        <a:pt x="2401" y="1311"/>
                      </a:cubicBezTo>
                      <a:cubicBezTo>
                        <a:pt x="2300" y="1210"/>
                        <a:pt x="2159" y="1174"/>
                        <a:pt x="2011" y="1174"/>
                      </a:cubicBezTo>
                      <a:cubicBezTo>
                        <a:pt x="1670" y="1174"/>
                        <a:pt x="1294" y="1365"/>
                        <a:pt x="1294" y="1365"/>
                      </a:cubicBezTo>
                      <a:cubicBezTo>
                        <a:pt x="1294" y="1365"/>
                        <a:pt x="806" y="297"/>
                        <a:pt x="543" y="111"/>
                      </a:cubicBezTo>
                      <a:cubicBezTo>
                        <a:pt x="435" y="32"/>
                        <a:pt x="342" y="0"/>
                        <a:pt x="26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9" name="Google Shape;1769;p49"/>
                <p:cNvSpPr/>
                <p:nvPr/>
              </p:nvSpPr>
              <p:spPr>
                <a:xfrm>
                  <a:off x="2884875" y="8712225"/>
                  <a:ext cx="75050" cy="66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2" h="2656" extrusionOk="0">
                      <a:moveTo>
                        <a:pt x="357" y="1"/>
                      </a:moveTo>
                      <a:cubicBezTo>
                        <a:pt x="320" y="1"/>
                        <a:pt x="287" y="6"/>
                        <a:pt x="260" y="15"/>
                      </a:cubicBezTo>
                      <a:cubicBezTo>
                        <a:pt x="168" y="42"/>
                        <a:pt x="93" y="111"/>
                        <a:pt x="55" y="208"/>
                      </a:cubicBezTo>
                      <a:cubicBezTo>
                        <a:pt x="0" y="351"/>
                        <a:pt x="140" y="592"/>
                        <a:pt x="334" y="885"/>
                      </a:cubicBezTo>
                      <a:cubicBezTo>
                        <a:pt x="368" y="944"/>
                        <a:pt x="400" y="990"/>
                        <a:pt x="415" y="1017"/>
                      </a:cubicBezTo>
                      <a:cubicBezTo>
                        <a:pt x="457" y="1106"/>
                        <a:pt x="783" y="1943"/>
                        <a:pt x="906" y="2256"/>
                      </a:cubicBezTo>
                      <a:lnTo>
                        <a:pt x="1088" y="2182"/>
                      </a:lnTo>
                      <a:cubicBezTo>
                        <a:pt x="1042" y="2066"/>
                        <a:pt x="647" y="1044"/>
                        <a:pt x="589" y="932"/>
                      </a:cubicBezTo>
                      <a:cubicBezTo>
                        <a:pt x="574" y="901"/>
                        <a:pt x="539" y="847"/>
                        <a:pt x="496" y="781"/>
                      </a:cubicBezTo>
                      <a:cubicBezTo>
                        <a:pt x="430" y="676"/>
                        <a:pt x="225" y="359"/>
                        <a:pt x="237" y="281"/>
                      </a:cubicBezTo>
                      <a:cubicBezTo>
                        <a:pt x="248" y="251"/>
                        <a:pt x="272" y="212"/>
                        <a:pt x="318" y="200"/>
                      </a:cubicBezTo>
                      <a:cubicBezTo>
                        <a:pt x="330" y="197"/>
                        <a:pt x="344" y="195"/>
                        <a:pt x="358" y="195"/>
                      </a:cubicBezTo>
                      <a:cubicBezTo>
                        <a:pt x="417" y="195"/>
                        <a:pt x="494" y="226"/>
                        <a:pt x="577" y="286"/>
                      </a:cubicBezTo>
                      <a:cubicBezTo>
                        <a:pt x="752" y="413"/>
                        <a:pt x="1104" y="1083"/>
                        <a:pt x="1297" y="1501"/>
                      </a:cubicBezTo>
                      <a:lnTo>
                        <a:pt x="1340" y="1594"/>
                      </a:lnTo>
                      <a:lnTo>
                        <a:pt x="1429" y="1548"/>
                      </a:lnTo>
                      <a:cubicBezTo>
                        <a:pt x="1561" y="1483"/>
                        <a:pt x="1853" y="1369"/>
                        <a:pt x="2103" y="1369"/>
                      </a:cubicBezTo>
                      <a:cubicBezTo>
                        <a:pt x="2228" y="1369"/>
                        <a:pt x="2342" y="1397"/>
                        <a:pt x="2421" y="1474"/>
                      </a:cubicBezTo>
                      <a:cubicBezTo>
                        <a:pt x="2730" y="1784"/>
                        <a:pt x="2803" y="2643"/>
                        <a:pt x="2803" y="2655"/>
                      </a:cubicBezTo>
                      <a:lnTo>
                        <a:pt x="3001" y="2636"/>
                      </a:lnTo>
                      <a:cubicBezTo>
                        <a:pt x="2997" y="2597"/>
                        <a:pt x="2919" y="1694"/>
                        <a:pt x="2560" y="1339"/>
                      </a:cubicBezTo>
                      <a:cubicBezTo>
                        <a:pt x="2436" y="1216"/>
                        <a:pt x="2269" y="1174"/>
                        <a:pt x="2098" y="1174"/>
                      </a:cubicBezTo>
                      <a:cubicBezTo>
                        <a:pt x="1837" y="1174"/>
                        <a:pt x="1569" y="1272"/>
                        <a:pt x="1433" y="1331"/>
                      </a:cubicBezTo>
                      <a:cubicBezTo>
                        <a:pt x="1301" y="1060"/>
                        <a:pt x="926" y="297"/>
                        <a:pt x="690" y="127"/>
                      </a:cubicBezTo>
                      <a:cubicBezTo>
                        <a:pt x="553" y="30"/>
                        <a:pt x="442" y="1"/>
                        <a:pt x="357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0" name="Google Shape;1770;p49"/>
                <p:cNvSpPr/>
                <p:nvPr/>
              </p:nvSpPr>
              <p:spPr>
                <a:xfrm>
                  <a:off x="1875175" y="7745525"/>
                  <a:ext cx="1069925" cy="1011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97" h="40441" extrusionOk="0">
                      <a:moveTo>
                        <a:pt x="21428" y="2331"/>
                      </a:moveTo>
                      <a:cubicBezTo>
                        <a:pt x="30359" y="2331"/>
                        <a:pt x="38078" y="9010"/>
                        <a:pt x="39162" y="18099"/>
                      </a:cubicBezTo>
                      <a:cubicBezTo>
                        <a:pt x="40334" y="27913"/>
                        <a:pt x="33327" y="36812"/>
                        <a:pt x="23518" y="37986"/>
                      </a:cubicBezTo>
                      <a:cubicBezTo>
                        <a:pt x="22799" y="38071"/>
                        <a:pt x="22086" y="38113"/>
                        <a:pt x="21379" y="38113"/>
                      </a:cubicBezTo>
                      <a:cubicBezTo>
                        <a:pt x="12445" y="38113"/>
                        <a:pt x="4718" y="31430"/>
                        <a:pt x="3635" y="22338"/>
                      </a:cubicBezTo>
                      <a:cubicBezTo>
                        <a:pt x="2466" y="12529"/>
                        <a:pt x="9469" y="3629"/>
                        <a:pt x="19283" y="2459"/>
                      </a:cubicBezTo>
                      <a:cubicBezTo>
                        <a:pt x="20004" y="2373"/>
                        <a:pt x="20720" y="2331"/>
                        <a:pt x="21428" y="2331"/>
                      </a:cubicBezTo>
                      <a:close/>
                      <a:moveTo>
                        <a:pt x="21422" y="1"/>
                      </a:moveTo>
                      <a:cubicBezTo>
                        <a:pt x="20623" y="1"/>
                        <a:pt x="19816" y="48"/>
                        <a:pt x="19004" y="145"/>
                      </a:cubicBezTo>
                      <a:cubicBezTo>
                        <a:pt x="7916" y="1469"/>
                        <a:pt x="1" y="11530"/>
                        <a:pt x="1324" y="22617"/>
                      </a:cubicBezTo>
                      <a:cubicBezTo>
                        <a:pt x="2551" y="32892"/>
                        <a:pt x="11279" y="40440"/>
                        <a:pt x="21376" y="40440"/>
                      </a:cubicBezTo>
                      <a:cubicBezTo>
                        <a:pt x="22174" y="40440"/>
                        <a:pt x="22981" y="40393"/>
                        <a:pt x="23793" y="40297"/>
                      </a:cubicBezTo>
                      <a:cubicBezTo>
                        <a:pt x="34880" y="38973"/>
                        <a:pt x="42796" y="28911"/>
                        <a:pt x="41473" y="17824"/>
                      </a:cubicBezTo>
                      <a:lnTo>
                        <a:pt x="41473" y="17821"/>
                      </a:lnTo>
                      <a:cubicBezTo>
                        <a:pt x="40246" y="7545"/>
                        <a:pt x="31515" y="1"/>
                        <a:pt x="2142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1" name="Google Shape;1771;p49"/>
                <p:cNvSpPr/>
                <p:nvPr/>
              </p:nvSpPr>
              <p:spPr>
                <a:xfrm>
                  <a:off x="1872650" y="7743100"/>
                  <a:ext cx="1057925" cy="101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17" h="40635" extrusionOk="0">
                      <a:moveTo>
                        <a:pt x="21512" y="2525"/>
                      </a:moveTo>
                      <a:cubicBezTo>
                        <a:pt x="30390" y="2525"/>
                        <a:pt x="38089" y="9180"/>
                        <a:pt x="39165" y="18208"/>
                      </a:cubicBezTo>
                      <a:cubicBezTo>
                        <a:pt x="40327" y="27952"/>
                        <a:pt x="33347" y="36821"/>
                        <a:pt x="23608" y="37986"/>
                      </a:cubicBezTo>
                      <a:cubicBezTo>
                        <a:pt x="22897" y="38071"/>
                        <a:pt x="22191" y="38112"/>
                        <a:pt x="21493" y="38112"/>
                      </a:cubicBezTo>
                      <a:cubicBezTo>
                        <a:pt x="12611" y="38112"/>
                        <a:pt x="4909" y="31457"/>
                        <a:pt x="3833" y="22424"/>
                      </a:cubicBezTo>
                      <a:cubicBezTo>
                        <a:pt x="3272" y="17705"/>
                        <a:pt x="4580" y="13051"/>
                        <a:pt x="7518" y="9315"/>
                      </a:cubicBezTo>
                      <a:cubicBezTo>
                        <a:pt x="10456" y="5580"/>
                        <a:pt x="14676" y="3215"/>
                        <a:pt x="19395" y="2653"/>
                      </a:cubicBezTo>
                      <a:cubicBezTo>
                        <a:pt x="20108" y="2568"/>
                        <a:pt x="20812" y="2525"/>
                        <a:pt x="21512" y="2525"/>
                      </a:cubicBezTo>
                      <a:close/>
                      <a:moveTo>
                        <a:pt x="21511" y="2328"/>
                      </a:moveTo>
                      <a:cubicBezTo>
                        <a:pt x="20805" y="2328"/>
                        <a:pt x="20091" y="2370"/>
                        <a:pt x="19372" y="2456"/>
                      </a:cubicBezTo>
                      <a:cubicBezTo>
                        <a:pt x="14599" y="3025"/>
                        <a:pt x="10336" y="5418"/>
                        <a:pt x="7367" y="9195"/>
                      </a:cubicBezTo>
                      <a:cubicBezTo>
                        <a:pt x="4394" y="12970"/>
                        <a:pt x="3070" y="17677"/>
                        <a:pt x="3639" y="22447"/>
                      </a:cubicBezTo>
                      <a:cubicBezTo>
                        <a:pt x="4727" y="31575"/>
                        <a:pt x="12512" y="38308"/>
                        <a:pt x="21486" y="38308"/>
                      </a:cubicBezTo>
                      <a:cubicBezTo>
                        <a:pt x="22194" y="38308"/>
                        <a:pt x="22911" y="38265"/>
                        <a:pt x="23631" y="38179"/>
                      </a:cubicBezTo>
                      <a:cubicBezTo>
                        <a:pt x="33479" y="37002"/>
                        <a:pt x="40536" y="28033"/>
                        <a:pt x="39359" y="18184"/>
                      </a:cubicBezTo>
                      <a:cubicBezTo>
                        <a:pt x="38272" y="9058"/>
                        <a:pt x="30485" y="2328"/>
                        <a:pt x="21511" y="2328"/>
                      </a:cubicBezTo>
                      <a:close/>
                      <a:moveTo>
                        <a:pt x="21513" y="195"/>
                      </a:moveTo>
                      <a:cubicBezTo>
                        <a:pt x="31550" y="195"/>
                        <a:pt x="40257" y="7721"/>
                        <a:pt x="41477" y="17933"/>
                      </a:cubicBezTo>
                      <a:cubicBezTo>
                        <a:pt x="42115" y="23271"/>
                        <a:pt x="40637" y="28536"/>
                        <a:pt x="37312" y="32760"/>
                      </a:cubicBezTo>
                      <a:cubicBezTo>
                        <a:pt x="33990" y="36984"/>
                        <a:pt x="29220" y="39659"/>
                        <a:pt x="23882" y="40297"/>
                      </a:cubicBezTo>
                      <a:cubicBezTo>
                        <a:pt x="23072" y="40393"/>
                        <a:pt x="22265" y="40441"/>
                        <a:pt x="21462" y="40441"/>
                      </a:cubicBezTo>
                      <a:cubicBezTo>
                        <a:pt x="16974" y="40441"/>
                        <a:pt x="12642" y="38949"/>
                        <a:pt x="9059" y="36128"/>
                      </a:cubicBezTo>
                      <a:cubicBezTo>
                        <a:pt x="4835" y="32806"/>
                        <a:pt x="2157" y="28036"/>
                        <a:pt x="1522" y="22703"/>
                      </a:cubicBezTo>
                      <a:cubicBezTo>
                        <a:pt x="209" y="11684"/>
                        <a:pt x="8099" y="1655"/>
                        <a:pt x="19116" y="338"/>
                      </a:cubicBezTo>
                      <a:cubicBezTo>
                        <a:pt x="19921" y="242"/>
                        <a:pt x="20721" y="195"/>
                        <a:pt x="21513" y="195"/>
                      </a:cubicBezTo>
                      <a:close/>
                      <a:moveTo>
                        <a:pt x="21517" y="0"/>
                      </a:moveTo>
                      <a:cubicBezTo>
                        <a:pt x="20716" y="0"/>
                        <a:pt x="19907" y="48"/>
                        <a:pt x="19093" y="145"/>
                      </a:cubicBezTo>
                      <a:cubicBezTo>
                        <a:pt x="7971" y="1473"/>
                        <a:pt x="0" y="11600"/>
                        <a:pt x="1328" y="22726"/>
                      </a:cubicBezTo>
                      <a:cubicBezTo>
                        <a:pt x="1971" y="28111"/>
                        <a:pt x="4673" y="32926"/>
                        <a:pt x="8939" y="36282"/>
                      </a:cubicBezTo>
                      <a:cubicBezTo>
                        <a:pt x="12555" y="39128"/>
                        <a:pt x="16926" y="40634"/>
                        <a:pt x="21459" y="40634"/>
                      </a:cubicBezTo>
                      <a:cubicBezTo>
                        <a:pt x="22272" y="40634"/>
                        <a:pt x="23088" y="40588"/>
                        <a:pt x="23905" y="40491"/>
                      </a:cubicBezTo>
                      <a:cubicBezTo>
                        <a:pt x="29294" y="39848"/>
                        <a:pt x="34110" y="37146"/>
                        <a:pt x="37466" y="32880"/>
                      </a:cubicBezTo>
                      <a:cubicBezTo>
                        <a:pt x="40823" y="28613"/>
                        <a:pt x="42317" y="23298"/>
                        <a:pt x="41670" y="17906"/>
                      </a:cubicBezTo>
                      <a:cubicBezTo>
                        <a:pt x="40440" y="7598"/>
                        <a:pt x="31648" y="0"/>
                        <a:pt x="2151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2" name="Google Shape;1772;p49"/>
                <p:cNvSpPr/>
                <p:nvPr/>
              </p:nvSpPr>
              <p:spPr>
                <a:xfrm>
                  <a:off x="1855225" y="7737125"/>
                  <a:ext cx="1069725" cy="1011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89" h="40440" extrusionOk="0">
                      <a:moveTo>
                        <a:pt x="21427" y="2331"/>
                      </a:moveTo>
                      <a:cubicBezTo>
                        <a:pt x="30360" y="2331"/>
                        <a:pt x="38083" y="9011"/>
                        <a:pt x="39170" y="18102"/>
                      </a:cubicBezTo>
                      <a:cubicBezTo>
                        <a:pt x="40339" y="27912"/>
                        <a:pt x="33332" y="36812"/>
                        <a:pt x="23522" y="37985"/>
                      </a:cubicBezTo>
                      <a:cubicBezTo>
                        <a:pt x="22803" y="38070"/>
                        <a:pt x="22089" y="38112"/>
                        <a:pt x="21382" y="38112"/>
                      </a:cubicBezTo>
                      <a:cubicBezTo>
                        <a:pt x="12449" y="38112"/>
                        <a:pt x="4726" y="31431"/>
                        <a:pt x="3640" y="22338"/>
                      </a:cubicBezTo>
                      <a:cubicBezTo>
                        <a:pt x="2471" y="12527"/>
                        <a:pt x="9477" y="3627"/>
                        <a:pt x="19287" y="2459"/>
                      </a:cubicBezTo>
                      <a:cubicBezTo>
                        <a:pt x="20006" y="2373"/>
                        <a:pt x="20720" y="2331"/>
                        <a:pt x="21427" y="2331"/>
                      </a:cubicBezTo>
                      <a:close/>
                      <a:moveTo>
                        <a:pt x="21418" y="0"/>
                      </a:moveTo>
                      <a:cubicBezTo>
                        <a:pt x="20622" y="0"/>
                        <a:pt x="19818" y="47"/>
                        <a:pt x="19009" y="143"/>
                      </a:cubicBezTo>
                      <a:cubicBezTo>
                        <a:pt x="7921" y="1464"/>
                        <a:pt x="0" y="11521"/>
                        <a:pt x="1321" y="22608"/>
                      </a:cubicBezTo>
                      <a:cubicBezTo>
                        <a:pt x="2541" y="32884"/>
                        <a:pt x="11269" y="40440"/>
                        <a:pt x="21367" y="40440"/>
                      </a:cubicBezTo>
                      <a:cubicBezTo>
                        <a:pt x="22164" y="40440"/>
                        <a:pt x="22970" y="40393"/>
                        <a:pt x="23782" y="40296"/>
                      </a:cubicBezTo>
                      <a:cubicBezTo>
                        <a:pt x="34868" y="38980"/>
                        <a:pt x="42789" y="28922"/>
                        <a:pt x="41473" y="17835"/>
                      </a:cubicBezTo>
                      <a:cubicBezTo>
                        <a:pt x="41473" y="17831"/>
                        <a:pt x="41470" y="17828"/>
                        <a:pt x="41470" y="17828"/>
                      </a:cubicBezTo>
                      <a:cubicBezTo>
                        <a:pt x="40246" y="7550"/>
                        <a:pt x="31514" y="0"/>
                        <a:pt x="2141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3" name="Google Shape;1773;p49"/>
                <p:cNvSpPr/>
                <p:nvPr/>
              </p:nvSpPr>
              <p:spPr>
                <a:xfrm>
                  <a:off x="1869750" y="7734700"/>
                  <a:ext cx="1057750" cy="1015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10" h="40637" extrusionOk="0">
                      <a:moveTo>
                        <a:pt x="20835" y="2525"/>
                      </a:moveTo>
                      <a:cubicBezTo>
                        <a:pt x="29712" y="2525"/>
                        <a:pt x="37412" y="9183"/>
                        <a:pt x="38488" y="18211"/>
                      </a:cubicBezTo>
                      <a:cubicBezTo>
                        <a:pt x="39653" y="27951"/>
                        <a:pt x="32674" y="36824"/>
                        <a:pt x="22929" y="37985"/>
                      </a:cubicBezTo>
                      <a:cubicBezTo>
                        <a:pt x="22214" y="38070"/>
                        <a:pt x="21500" y="38112"/>
                        <a:pt x="20791" y="38112"/>
                      </a:cubicBezTo>
                      <a:cubicBezTo>
                        <a:pt x="16821" y="38112"/>
                        <a:pt x="12991" y="36793"/>
                        <a:pt x="9822" y="34300"/>
                      </a:cubicBezTo>
                      <a:cubicBezTo>
                        <a:pt x="6086" y="31361"/>
                        <a:pt x="3720" y="27141"/>
                        <a:pt x="3155" y="22423"/>
                      </a:cubicBezTo>
                      <a:cubicBezTo>
                        <a:pt x="2594" y="17707"/>
                        <a:pt x="3902" y="13051"/>
                        <a:pt x="6841" y="9315"/>
                      </a:cubicBezTo>
                      <a:cubicBezTo>
                        <a:pt x="9779" y="5579"/>
                        <a:pt x="13999" y="3213"/>
                        <a:pt x="18718" y="2652"/>
                      </a:cubicBezTo>
                      <a:cubicBezTo>
                        <a:pt x="19430" y="2567"/>
                        <a:pt x="20135" y="2525"/>
                        <a:pt x="20835" y="2525"/>
                      </a:cubicBezTo>
                      <a:close/>
                      <a:moveTo>
                        <a:pt x="20841" y="2331"/>
                      </a:moveTo>
                      <a:cubicBezTo>
                        <a:pt x="20132" y="2331"/>
                        <a:pt x="19416" y="2373"/>
                        <a:pt x="18694" y="2459"/>
                      </a:cubicBezTo>
                      <a:cubicBezTo>
                        <a:pt x="13925" y="3028"/>
                        <a:pt x="9659" y="5420"/>
                        <a:pt x="6690" y="9195"/>
                      </a:cubicBezTo>
                      <a:cubicBezTo>
                        <a:pt x="3716" y="12969"/>
                        <a:pt x="2393" y="17677"/>
                        <a:pt x="2962" y="22446"/>
                      </a:cubicBezTo>
                      <a:cubicBezTo>
                        <a:pt x="3531" y="27219"/>
                        <a:pt x="5923" y="31481"/>
                        <a:pt x="9702" y="34454"/>
                      </a:cubicBezTo>
                      <a:cubicBezTo>
                        <a:pt x="12903" y="36975"/>
                        <a:pt x="16774" y="38306"/>
                        <a:pt x="20789" y="38306"/>
                      </a:cubicBezTo>
                      <a:cubicBezTo>
                        <a:pt x="21505" y="38306"/>
                        <a:pt x="22229" y="38264"/>
                        <a:pt x="22952" y="38179"/>
                      </a:cubicBezTo>
                      <a:cubicBezTo>
                        <a:pt x="32801" y="37002"/>
                        <a:pt x="39858" y="28036"/>
                        <a:pt x="38686" y="18188"/>
                      </a:cubicBezTo>
                      <a:cubicBezTo>
                        <a:pt x="37595" y="9061"/>
                        <a:pt x="29811" y="2331"/>
                        <a:pt x="20841" y="2331"/>
                      </a:cubicBezTo>
                      <a:close/>
                      <a:moveTo>
                        <a:pt x="20828" y="198"/>
                      </a:moveTo>
                      <a:cubicBezTo>
                        <a:pt x="30866" y="198"/>
                        <a:pt x="39576" y="7728"/>
                        <a:pt x="40796" y="17943"/>
                      </a:cubicBezTo>
                      <a:cubicBezTo>
                        <a:pt x="42104" y="28962"/>
                        <a:pt x="34207" y="38987"/>
                        <a:pt x="23189" y="40297"/>
                      </a:cubicBezTo>
                      <a:cubicBezTo>
                        <a:pt x="22387" y="40392"/>
                        <a:pt x="21590" y="40438"/>
                        <a:pt x="20801" y="40438"/>
                      </a:cubicBezTo>
                      <a:cubicBezTo>
                        <a:pt x="10757" y="40438"/>
                        <a:pt x="2050" y="32909"/>
                        <a:pt x="836" y="22694"/>
                      </a:cubicBezTo>
                      <a:cubicBezTo>
                        <a:pt x="202" y="17355"/>
                        <a:pt x="1685" y="12095"/>
                        <a:pt x="5010" y="7871"/>
                      </a:cubicBezTo>
                      <a:cubicBezTo>
                        <a:pt x="8331" y="3647"/>
                        <a:pt x="13104" y="972"/>
                        <a:pt x="18439" y="337"/>
                      </a:cubicBezTo>
                      <a:cubicBezTo>
                        <a:pt x="19244" y="244"/>
                        <a:pt x="20038" y="198"/>
                        <a:pt x="20828" y="198"/>
                      </a:cubicBezTo>
                      <a:close/>
                      <a:moveTo>
                        <a:pt x="20825" y="1"/>
                      </a:moveTo>
                      <a:cubicBezTo>
                        <a:pt x="20029" y="1"/>
                        <a:pt x="19225" y="48"/>
                        <a:pt x="18416" y="144"/>
                      </a:cubicBezTo>
                      <a:cubicBezTo>
                        <a:pt x="13027" y="787"/>
                        <a:pt x="8211" y="3488"/>
                        <a:pt x="4855" y="7751"/>
                      </a:cubicBezTo>
                      <a:cubicBezTo>
                        <a:pt x="1499" y="12013"/>
                        <a:pt x="0" y="17328"/>
                        <a:pt x="643" y="22717"/>
                      </a:cubicBezTo>
                      <a:cubicBezTo>
                        <a:pt x="1867" y="33030"/>
                        <a:pt x="10658" y="40637"/>
                        <a:pt x="20801" y="40637"/>
                      </a:cubicBezTo>
                      <a:cubicBezTo>
                        <a:pt x="21598" y="40637"/>
                        <a:pt x="22403" y="40586"/>
                        <a:pt x="23213" y="40490"/>
                      </a:cubicBezTo>
                      <a:cubicBezTo>
                        <a:pt x="34339" y="39170"/>
                        <a:pt x="42309" y="29042"/>
                        <a:pt x="40985" y="17913"/>
                      </a:cubicBezTo>
                      <a:cubicBezTo>
                        <a:pt x="39758" y="7604"/>
                        <a:pt x="30962" y="1"/>
                        <a:pt x="2082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4" name="Google Shape;1774;p49"/>
                <p:cNvSpPr/>
                <p:nvPr/>
              </p:nvSpPr>
              <p:spPr>
                <a:xfrm>
                  <a:off x="3043700" y="8432300"/>
                  <a:ext cx="149175" cy="17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67" h="6849" extrusionOk="0">
                      <a:moveTo>
                        <a:pt x="2706" y="0"/>
                      </a:moveTo>
                      <a:cubicBezTo>
                        <a:pt x="1576" y="0"/>
                        <a:pt x="1258" y="368"/>
                        <a:pt x="1162" y="631"/>
                      </a:cubicBezTo>
                      <a:cubicBezTo>
                        <a:pt x="1162" y="631"/>
                        <a:pt x="662" y="2029"/>
                        <a:pt x="697" y="2296"/>
                      </a:cubicBezTo>
                      <a:cubicBezTo>
                        <a:pt x="728" y="2559"/>
                        <a:pt x="864" y="2660"/>
                        <a:pt x="697" y="2827"/>
                      </a:cubicBezTo>
                      <a:cubicBezTo>
                        <a:pt x="531" y="2993"/>
                        <a:pt x="0" y="3391"/>
                        <a:pt x="66" y="3624"/>
                      </a:cubicBezTo>
                      <a:cubicBezTo>
                        <a:pt x="156" y="3818"/>
                        <a:pt x="287" y="3988"/>
                        <a:pt x="458" y="4124"/>
                      </a:cubicBezTo>
                      <a:cubicBezTo>
                        <a:pt x="458" y="4124"/>
                        <a:pt x="821" y="5587"/>
                        <a:pt x="1185" y="5753"/>
                      </a:cubicBezTo>
                      <a:cubicBezTo>
                        <a:pt x="1325" y="5816"/>
                        <a:pt x="1493" y="5836"/>
                        <a:pt x="1648" y="5836"/>
                      </a:cubicBezTo>
                      <a:cubicBezTo>
                        <a:pt x="1901" y="5836"/>
                        <a:pt x="2118" y="5784"/>
                        <a:pt x="2118" y="5784"/>
                      </a:cubicBezTo>
                      <a:lnTo>
                        <a:pt x="2509" y="6849"/>
                      </a:lnTo>
                      <a:lnTo>
                        <a:pt x="5300" y="6152"/>
                      </a:lnTo>
                      <a:lnTo>
                        <a:pt x="5134" y="4456"/>
                      </a:lnTo>
                      <a:cubicBezTo>
                        <a:pt x="5134" y="4456"/>
                        <a:pt x="5966" y="2861"/>
                        <a:pt x="5765" y="1897"/>
                      </a:cubicBezTo>
                      <a:cubicBezTo>
                        <a:pt x="5568" y="929"/>
                        <a:pt x="3837" y="0"/>
                        <a:pt x="270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5" name="Google Shape;1775;p49"/>
                <p:cNvSpPr/>
                <p:nvPr/>
              </p:nvSpPr>
              <p:spPr>
                <a:xfrm>
                  <a:off x="3041375" y="8429875"/>
                  <a:ext cx="153725" cy="176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49" h="7062" extrusionOk="0">
                      <a:moveTo>
                        <a:pt x="2799" y="194"/>
                      </a:moveTo>
                      <a:cubicBezTo>
                        <a:pt x="3883" y="194"/>
                        <a:pt x="5579" y="1112"/>
                        <a:pt x="5765" y="2014"/>
                      </a:cubicBezTo>
                      <a:cubicBezTo>
                        <a:pt x="5954" y="2931"/>
                        <a:pt x="5150" y="4491"/>
                        <a:pt x="5141" y="4507"/>
                      </a:cubicBezTo>
                      <a:lnTo>
                        <a:pt x="5130" y="4534"/>
                      </a:lnTo>
                      <a:lnTo>
                        <a:pt x="5289" y="6175"/>
                      </a:lnTo>
                      <a:lnTo>
                        <a:pt x="2664" y="6829"/>
                      </a:lnTo>
                      <a:lnTo>
                        <a:pt x="2273" y="5768"/>
                      </a:lnTo>
                      <a:lnTo>
                        <a:pt x="2188" y="5788"/>
                      </a:lnTo>
                      <a:cubicBezTo>
                        <a:pt x="2185" y="5788"/>
                        <a:pt x="1979" y="5834"/>
                        <a:pt x="1744" y="5834"/>
                      </a:cubicBezTo>
                      <a:cubicBezTo>
                        <a:pt x="1600" y="5834"/>
                        <a:pt x="1446" y="5817"/>
                        <a:pt x="1321" y="5761"/>
                      </a:cubicBezTo>
                      <a:cubicBezTo>
                        <a:pt x="1085" y="5652"/>
                        <a:pt x="778" y="4743"/>
                        <a:pt x="643" y="4197"/>
                      </a:cubicBezTo>
                      <a:lnTo>
                        <a:pt x="635" y="4162"/>
                      </a:lnTo>
                      <a:lnTo>
                        <a:pt x="608" y="4143"/>
                      </a:lnTo>
                      <a:cubicBezTo>
                        <a:pt x="453" y="4019"/>
                        <a:pt x="329" y="3860"/>
                        <a:pt x="252" y="3694"/>
                      </a:cubicBezTo>
                      <a:cubicBezTo>
                        <a:pt x="217" y="3570"/>
                        <a:pt x="565" y="3256"/>
                        <a:pt x="717" y="3125"/>
                      </a:cubicBezTo>
                      <a:cubicBezTo>
                        <a:pt x="774" y="3074"/>
                        <a:pt x="825" y="3028"/>
                        <a:pt x="856" y="2993"/>
                      </a:cubicBezTo>
                      <a:cubicBezTo>
                        <a:pt x="1010" y="2838"/>
                        <a:pt x="972" y="2707"/>
                        <a:pt x="933" y="2575"/>
                      </a:cubicBezTo>
                      <a:cubicBezTo>
                        <a:pt x="914" y="2521"/>
                        <a:pt x="894" y="2455"/>
                        <a:pt x="887" y="2377"/>
                      </a:cubicBezTo>
                      <a:cubicBezTo>
                        <a:pt x="864" y="2203"/>
                        <a:pt x="1154" y="1294"/>
                        <a:pt x="1344" y="763"/>
                      </a:cubicBezTo>
                      <a:cubicBezTo>
                        <a:pt x="1483" y="392"/>
                        <a:pt x="1986" y="194"/>
                        <a:pt x="2799" y="194"/>
                      </a:cubicBezTo>
                      <a:close/>
                      <a:moveTo>
                        <a:pt x="2799" y="1"/>
                      </a:moveTo>
                      <a:cubicBezTo>
                        <a:pt x="1886" y="1"/>
                        <a:pt x="1336" y="233"/>
                        <a:pt x="1162" y="694"/>
                      </a:cubicBezTo>
                      <a:lnTo>
                        <a:pt x="1162" y="697"/>
                      </a:lnTo>
                      <a:cubicBezTo>
                        <a:pt x="1076" y="933"/>
                        <a:pt x="658" y="2130"/>
                        <a:pt x="694" y="2405"/>
                      </a:cubicBezTo>
                      <a:cubicBezTo>
                        <a:pt x="705" y="2498"/>
                        <a:pt x="728" y="2571"/>
                        <a:pt x="744" y="2633"/>
                      </a:cubicBezTo>
                      <a:cubicBezTo>
                        <a:pt x="783" y="2754"/>
                        <a:pt x="790" y="2784"/>
                        <a:pt x="721" y="2854"/>
                      </a:cubicBezTo>
                      <a:cubicBezTo>
                        <a:pt x="685" y="2888"/>
                        <a:pt x="639" y="2931"/>
                        <a:pt x="589" y="2977"/>
                      </a:cubicBezTo>
                      <a:cubicBezTo>
                        <a:pt x="263" y="3265"/>
                        <a:pt x="1" y="3524"/>
                        <a:pt x="70" y="3763"/>
                      </a:cubicBezTo>
                      <a:cubicBezTo>
                        <a:pt x="159" y="3961"/>
                        <a:pt x="295" y="4135"/>
                        <a:pt x="461" y="4274"/>
                      </a:cubicBezTo>
                      <a:cubicBezTo>
                        <a:pt x="542" y="4588"/>
                        <a:pt x="864" y="5768"/>
                        <a:pt x="1239" y="5939"/>
                      </a:cubicBezTo>
                      <a:cubicBezTo>
                        <a:pt x="1391" y="6009"/>
                        <a:pt x="1573" y="6030"/>
                        <a:pt x="1739" y="6030"/>
                      </a:cubicBezTo>
                      <a:cubicBezTo>
                        <a:pt x="1906" y="6030"/>
                        <a:pt x="2058" y="6009"/>
                        <a:pt x="2149" y="5993"/>
                      </a:cubicBezTo>
                      <a:lnTo>
                        <a:pt x="2540" y="7062"/>
                      </a:lnTo>
                      <a:lnTo>
                        <a:pt x="5502" y="6322"/>
                      </a:lnTo>
                      <a:lnTo>
                        <a:pt x="5327" y="4573"/>
                      </a:lnTo>
                      <a:cubicBezTo>
                        <a:pt x="5439" y="4352"/>
                        <a:pt x="6148" y="2904"/>
                        <a:pt x="5954" y="1975"/>
                      </a:cubicBezTo>
                      <a:cubicBezTo>
                        <a:pt x="5745" y="957"/>
                        <a:pt x="3999" y="1"/>
                        <a:pt x="279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6" name="Google Shape;1776;p49"/>
                <p:cNvSpPr/>
                <p:nvPr/>
              </p:nvSpPr>
              <p:spPr>
                <a:xfrm>
                  <a:off x="3072825" y="8536225"/>
                  <a:ext cx="16775" cy="11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1" h="466" extrusionOk="0">
                      <a:moveTo>
                        <a:pt x="496" y="1"/>
                      </a:moveTo>
                      <a:cubicBezTo>
                        <a:pt x="403" y="179"/>
                        <a:pt x="109" y="256"/>
                        <a:pt x="1" y="272"/>
                      </a:cubicBezTo>
                      <a:lnTo>
                        <a:pt x="27" y="465"/>
                      </a:lnTo>
                      <a:cubicBezTo>
                        <a:pt x="47" y="462"/>
                        <a:pt x="515" y="400"/>
                        <a:pt x="670" y="90"/>
                      </a:cubicBezTo>
                      <a:lnTo>
                        <a:pt x="49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7" name="Google Shape;1777;p49"/>
                <p:cNvSpPr/>
                <p:nvPr/>
              </p:nvSpPr>
              <p:spPr>
                <a:xfrm>
                  <a:off x="3069825" y="8497550"/>
                  <a:ext cx="4275" cy="10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" h="419" extrusionOk="0">
                      <a:moveTo>
                        <a:pt x="86" y="0"/>
                      </a:moveTo>
                      <a:cubicBezTo>
                        <a:pt x="40" y="0"/>
                        <a:pt x="1" y="97"/>
                        <a:pt x="1" y="209"/>
                      </a:cubicBezTo>
                      <a:cubicBezTo>
                        <a:pt x="1" y="325"/>
                        <a:pt x="40" y="418"/>
                        <a:pt x="86" y="418"/>
                      </a:cubicBezTo>
                      <a:cubicBezTo>
                        <a:pt x="133" y="418"/>
                        <a:pt x="171" y="325"/>
                        <a:pt x="171" y="209"/>
                      </a:cubicBezTo>
                      <a:cubicBezTo>
                        <a:pt x="171" y="97"/>
                        <a:pt x="133" y="0"/>
                        <a:pt x="8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8" name="Google Shape;1778;p49"/>
                <p:cNvSpPr/>
                <p:nvPr/>
              </p:nvSpPr>
              <p:spPr>
                <a:xfrm>
                  <a:off x="3067025" y="8485650"/>
                  <a:ext cx="13950" cy="8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8" h="321" extrusionOk="0">
                      <a:moveTo>
                        <a:pt x="271" y="0"/>
                      </a:moveTo>
                      <a:cubicBezTo>
                        <a:pt x="124" y="0"/>
                        <a:pt x="11" y="136"/>
                        <a:pt x="0" y="151"/>
                      </a:cubicBezTo>
                      <a:lnTo>
                        <a:pt x="152" y="274"/>
                      </a:lnTo>
                      <a:cubicBezTo>
                        <a:pt x="173" y="246"/>
                        <a:pt x="231" y="196"/>
                        <a:pt x="273" y="196"/>
                      </a:cubicBezTo>
                      <a:cubicBezTo>
                        <a:pt x="277" y="196"/>
                        <a:pt x="280" y="197"/>
                        <a:pt x="283" y="197"/>
                      </a:cubicBezTo>
                      <a:cubicBezTo>
                        <a:pt x="310" y="201"/>
                        <a:pt x="345" y="247"/>
                        <a:pt x="376" y="321"/>
                      </a:cubicBezTo>
                      <a:lnTo>
                        <a:pt x="558" y="251"/>
                      </a:lnTo>
                      <a:cubicBezTo>
                        <a:pt x="500" y="104"/>
                        <a:pt x="418" y="19"/>
                        <a:pt x="310" y="3"/>
                      </a:cubicBezTo>
                      <a:cubicBezTo>
                        <a:pt x="297" y="1"/>
                        <a:pt x="284" y="0"/>
                        <a:pt x="27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9" name="Google Shape;1779;p49"/>
                <p:cNvSpPr/>
                <p:nvPr/>
              </p:nvSpPr>
              <p:spPr>
                <a:xfrm>
                  <a:off x="3058125" y="8397450"/>
                  <a:ext cx="147225" cy="167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89" h="6716" extrusionOk="0">
                      <a:moveTo>
                        <a:pt x="2068" y="1"/>
                      </a:moveTo>
                      <a:cubicBezTo>
                        <a:pt x="1502" y="1"/>
                        <a:pt x="0" y="562"/>
                        <a:pt x="74" y="1596"/>
                      </a:cubicBezTo>
                      <a:cubicBezTo>
                        <a:pt x="139" y="2508"/>
                        <a:pt x="1010" y="2560"/>
                        <a:pt x="1207" y="2560"/>
                      </a:cubicBezTo>
                      <a:cubicBezTo>
                        <a:pt x="1232" y="2560"/>
                        <a:pt x="1246" y="2559"/>
                        <a:pt x="1246" y="2559"/>
                      </a:cubicBezTo>
                      <a:lnTo>
                        <a:pt x="1246" y="2559"/>
                      </a:lnTo>
                      <a:cubicBezTo>
                        <a:pt x="1049" y="2757"/>
                        <a:pt x="887" y="2993"/>
                        <a:pt x="774" y="3249"/>
                      </a:cubicBezTo>
                      <a:cubicBezTo>
                        <a:pt x="642" y="3613"/>
                        <a:pt x="953" y="3783"/>
                        <a:pt x="1309" y="4147"/>
                      </a:cubicBezTo>
                      <a:cubicBezTo>
                        <a:pt x="1664" y="4515"/>
                        <a:pt x="1564" y="4678"/>
                        <a:pt x="1700" y="4678"/>
                      </a:cubicBezTo>
                      <a:cubicBezTo>
                        <a:pt x="1832" y="4678"/>
                        <a:pt x="1700" y="4483"/>
                        <a:pt x="1766" y="4287"/>
                      </a:cubicBezTo>
                      <a:cubicBezTo>
                        <a:pt x="1805" y="4171"/>
                        <a:pt x="1880" y="4016"/>
                        <a:pt x="1991" y="4016"/>
                      </a:cubicBezTo>
                      <a:cubicBezTo>
                        <a:pt x="2066" y="4016"/>
                        <a:pt x="2157" y="4087"/>
                        <a:pt x="2265" y="4287"/>
                      </a:cubicBezTo>
                      <a:cubicBezTo>
                        <a:pt x="2528" y="4785"/>
                        <a:pt x="1963" y="5386"/>
                        <a:pt x="1963" y="5386"/>
                      </a:cubicBezTo>
                      <a:lnTo>
                        <a:pt x="2129" y="5885"/>
                      </a:lnTo>
                      <a:cubicBezTo>
                        <a:pt x="2281" y="6359"/>
                        <a:pt x="2690" y="6716"/>
                        <a:pt x="3365" y="6716"/>
                      </a:cubicBezTo>
                      <a:cubicBezTo>
                        <a:pt x="3397" y="6716"/>
                        <a:pt x="3429" y="6715"/>
                        <a:pt x="3461" y="6713"/>
                      </a:cubicBezTo>
                      <a:cubicBezTo>
                        <a:pt x="4192" y="6683"/>
                        <a:pt x="4591" y="6450"/>
                        <a:pt x="4758" y="6183"/>
                      </a:cubicBezTo>
                      <a:cubicBezTo>
                        <a:pt x="4925" y="5916"/>
                        <a:pt x="5888" y="4619"/>
                        <a:pt x="5888" y="3291"/>
                      </a:cubicBezTo>
                      <a:cubicBezTo>
                        <a:pt x="5888" y="1960"/>
                        <a:pt x="4057" y="1197"/>
                        <a:pt x="4057" y="1197"/>
                      </a:cubicBezTo>
                      <a:cubicBezTo>
                        <a:pt x="4057" y="1197"/>
                        <a:pt x="4351" y="899"/>
                        <a:pt x="3992" y="531"/>
                      </a:cubicBezTo>
                      <a:cubicBezTo>
                        <a:pt x="3879" y="416"/>
                        <a:pt x="3664" y="376"/>
                        <a:pt x="3423" y="376"/>
                      </a:cubicBezTo>
                      <a:cubicBezTo>
                        <a:pt x="2893" y="376"/>
                        <a:pt x="2234" y="566"/>
                        <a:pt x="2234" y="566"/>
                      </a:cubicBezTo>
                      <a:cubicBezTo>
                        <a:pt x="2234" y="566"/>
                        <a:pt x="2633" y="1"/>
                        <a:pt x="206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0" name="Google Shape;1780;p49"/>
                <p:cNvSpPr/>
                <p:nvPr/>
              </p:nvSpPr>
              <p:spPr>
                <a:xfrm>
                  <a:off x="3056950" y="8394950"/>
                  <a:ext cx="150800" cy="172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32" h="6915" extrusionOk="0">
                      <a:moveTo>
                        <a:pt x="2115" y="197"/>
                      </a:moveTo>
                      <a:cubicBezTo>
                        <a:pt x="2176" y="197"/>
                        <a:pt x="2281" y="206"/>
                        <a:pt x="2308" y="259"/>
                      </a:cubicBezTo>
                      <a:cubicBezTo>
                        <a:pt x="2351" y="337"/>
                        <a:pt x="2269" y="515"/>
                        <a:pt x="2199" y="608"/>
                      </a:cubicBezTo>
                      <a:lnTo>
                        <a:pt x="2045" y="836"/>
                      </a:lnTo>
                      <a:lnTo>
                        <a:pt x="2308" y="759"/>
                      </a:lnTo>
                      <a:cubicBezTo>
                        <a:pt x="2629" y="668"/>
                        <a:pt x="3101" y="577"/>
                        <a:pt x="3468" y="577"/>
                      </a:cubicBezTo>
                      <a:cubicBezTo>
                        <a:pt x="3694" y="577"/>
                        <a:pt x="3881" y="611"/>
                        <a:pt x="3969" y="701"/>
                      </a:cubicBezTo>
                      <a:cubicBezTo>
                        <a:pt x="4252" y="987"/>
                        <a:pt x="4057" y="1204"/>
                        <a:pt x="4034" y="1228"/>
                      </a:cubicBezTo>
                      <a:lnTo>
                        <a:pt x="3934" y="1332"/>
                      </a:lnTo>
                      <a:lnTo>
                        <a:pt x="4069" y="1386"/>
                      </a:lnTo>
                      <a:cubicBezTo>
                        <a:pt x="4085" y="1394"/>
                        <a:pt x="5835" y="2141"/>
                        <a:pt x="5835" y="3391"/>
                      </a:cubicBezTo>
                      <a:cubicBezTo>
                        <a:pt x="5835" y="4557"/>
                        <a:pt x="5079" y="5691"/>
                        <a:pt x="4797" y="6116"/>
                      </a:cubicBezTo>
                      <a:cubicBezTo>
                        <a:pt x="4763" y="6167"/>
                        <a:pt x="4739" y="6202"/>
                        <a:pt x="4724" y="6233"/>
                      </a:cubicBezTo>
                      <a:cubicBezTo>
                        <a:pt x="4619" y="6395"/>
                        <a:pt x="4321" y="6678"/>
                        <a:pt x="3505" y="6717"/>
                      </a:cubicBezTo>
                      <a:cubicBezTo>
                        <a:pt x="3480" y="6718"/>
                        <a:pt x="3456" y="6718"/>
                        <a:pt x="3432" y="6718"/>
                      </a:cubicBezTo>
                      <a:cubicBezTo>
                        <a:pt x="2846" y="6718"/>
                        <a:pt x="2425" y="6445"/>
                        <a:pt x="2269" y="5954"/>
                      </a:cubicBezTo>
                      <a:lnTo>
                        <a:pt x="2122" y="5505"/>
                      </a:lnTo>
                      <a:cubicBezTo>
                        <a:pt x="2254" y="5350"/>
                        <a:pt x="2653" y="4819"/>
                        <a:pt x="2397" y="4344"/>
                      </a:cubicBezTo>
                      <a:cubicBezTo>
                        <a:pt x="2280" y="4127"/>
                        <a:pt x="2158" y="4018"/>
                        <a:pt x="2040" y="4018"/>
                      </a:cubicBezTo>
                      <a:cubicBezTo>
                        <a:pt x="2034" y="4018"/>
                        <a:pt x="2028" y="4018"/>
                        <a:pt x="2022" y="4019"/>
                      </a:cubicBezTo>
                      <a:cubicBezTo>
                        <a:pt x="1893" y="4030"/>
                        <a:pt x="1793" y="4146"/>
                        <a:pt x="1720" y="4355"/>
                      </a:cubicBezTo>
                      <a:cubicBezTo>
                        <a:pt x="1697" y="4425"/>
                        <a:pt x="1693" y="4487"/>
                        <a:pt x="1697" y="4545"/>
                      </a:cubicBezTo>
                      <a:cubicBezTo>
                        <a:pt x="1650" y="4456"/>
                        <a:pt x="1577" y="4332"/>
                        <a:pt x="1425" y="4181"/>
                      </a:cubicBezTo>
                      <a:cubicBezTo>
                        <a:pt x="1352" y="4104"/>
                        <a:pt x="1282" y="4038"/>
                        <a:pt x="1216" y="3980"/>
                      </a:cubicBezTo>
                      <a:cubicBezTo>
                        <a:pt x="950" y="3724"/>
                        <a:pt x="833" y="3604"/>
                        <a:pt x="911" y="3388"/>
                      </a:cubicBezTo>
                      <a:cubicBezTo>
                        <a:pt x="1019" y="3140"/>
                        <a:pt x="1170" y="2919"/>
                        <a:pt x="1363" y="2729"/>
                      </a:cubicBezTo>
                      <a:lnTo>
                        <a:pt x="1541" y="2548"/>
                      </a:lnTo>
                      <a:lnTo>
                        <a:pt x="1286" y="2563"/>
                      </a:lnTo>
                      <a:cubicBezTo>
                        <a:pt x="1282" y="2563"/>
                        <a:pt x="1270" y="2563"/>
                        <a:pt x="1252" y="2563"/>
                      </a:cubicBezTo>
                      <a:cubicBezTo>
                        <a:pt x="1075" y="2563"/>
                        <a:pt x="277" y="2525"/>
                        <a:pt x="217" y="1688"/>
                      </a:cubicBezTo>
                      <a:cubicBezTo>
                        <a:pt x="198" y="1417"/>
                        <a:pt x="299" y="1158"/>
                        <a:pt x="519" y="922"/>
                      </a:cubicBezTo>
                      <a:cubicBezTo>
                        <a:pt x="953" y="457"/>
                        <a:pt x="1739" y="197"/>
                        <a:pt x="2115" y="197"/>
                      </a:cubicBezTo>
                      <a:close/>
                      <a:moveTo>
                        <a:pt x="2115" y="0"/>
                      </a:moveTo>
                      <a:cubicBezTo>
                        <a:pt x="1693" y="0"/>
                        <a:pt x="857" y="275"/>
                        <a:pt x="376" y="790"/>
                      </a:cubicBezTo>
                      <a:cubicBezTo>
                        <a:pt x="117" y="1065"/>
                        <a:pt x="1" y="1374"/>
                        <a:pt x="24" y="1703"/>
                      </a:cubicBezTo>
                      <a:cubicBezTo>
                        <a:pt x="82" y="2516"/>
                        <a:pt x="732" y="2706"/>
                        <a:pt x="1081" y="2745"/>
                      </a:cubicBezTo>
                      <a:cubicBezTo>
                        <a:pt x="937" y="2915"/>
                        <a:pt x="821" y="3105"/>
                        <a:pt x="728" y="3314"/>
                      </a:cubicBezTo>
                      <a:cubicBezTo>
                        <a:pt x="601" y="3670"/>
                        <a:pt x="825" y="3879"/>
                        <a:pt x="1084" y="4123"/>
                      </a:cubicBezTo>
                      <a:cubicBezTo>
                        <a:pt x="1147" y="4181"/>
                        <a:pt x="1216" y="4243"/>
                        <a:pt x="1286" y="4317"/>
                      </a:cubicBezTo>
                      <a:cubicBezTo>
                        <a:pt x="1472" y="4506"/>
                        <a:pt x="1522" y="4630"/>
                        <a:pt x="1557" y="4715"/>
                      </a:cubicBezTo>
                      <a:cubicBezTo>
                        <a:pt x="1584" y="4785"/>
                        <a:pt x="1623" y="4878"/>
                        <a:pt x="1747" y="4878"/>
                      </a:cubicBezTo>
                      <a:cubicBezTo>
                        <a:pt x="1809" y="4878"/>
                        <a:pt x="1847" y="4851"/>
                        <a:pt x="1867" y="4828"/>
                      </a:cubicBezTo>
                      <a:cubicBezTo>
                        <a:pt x="1917" y="4769"/>
                        <a:pt x="1906" y="4696"/>
                        <a:pt x="1897" y="4622"/>
                      </a:cubicBezTo>
                      <a:cubicBezTo>
                        <a:pt x="1890" y="4560"/>
                        <a:pt x="1882" y="4487"/>
                        <a:pt x="1906" y="4421"/>
                      </a:cubicBezTo>
                      <a:cubicBezTo>
                        <a:pt x="1956" y="4274"/>
                        <a:pt x="2010" y="4216"/>
                        <a:pt x="2037" y="4216"/>
                      </a:cubicBezTo>
                      <a:cubicBezTo>
                        <a:pt x="2037" y="4216"/>
                        <a:pt x="2037" y="4216"/>
                        <a:pt x="2037" y="4216"/>
                      </a:cubicBezTo>
                      <a:cubicBezTo>
                        <a:pt x="2041" y="4216"/>
                        <a:pt x="2110" y="4219"/>
                        <a:pt x="2222" y="4433"/>
                      </a:cubicBezTo>
                      <a:cubicBezTo>
                        <a:pt x="2455" y="4862"/>
                        <a:pt x="1944" y="5412"/>
                        <a:pt x="1940" y="5416"/>
                      </a:cubicBezTo>
                      <a:lnTo>
                        <a:pt x="1902" y="5459"/>
                      </a:lnTo>
                      <a:lnTo>
                        <a:pt x="2083" y="6012"/>
                      </a:lnTo>
                      <a:cubicBezTo>
                        <a:pt x="2265" y="6581"/>
                        <a:pt x="2761" y="6915"/>
                        <a:pt x="3419" y="6915"/>
                      </a:cubicBezTo>
                      <a:cubicBezTo>
                        <a:pt x="3450" y="6915"/>
                        <a:pt x="3481" y="6915"/>
                        <a:pt x="3512" y="6910"/>
                      </a:cubicBezTo>
                      <a:cubicBezTo>
                        <a:pt x="4422" y="6872"/>
                        <a:pt x="4763" y="6531"/>
                        <a:pt x="4886" y="6334"/>
                      </a:cubicBezTo>
                      <a:cubicBezTo>
                        <a:pt x="4906" y="6306"/>
                        <a:pt x="4929" y="6272"/>
                        <a:pt x="4960" y="6225"/>
                      </a:cubicBezTo>
                      <a:cubicBezTo>
                        <a:pt x="5250" y="5788"/>
                        <a:pt x="6032" y="4615"/>
                        <a:pt x="6032" y="3391"/>
                      </a:cubicBezTo>
                      <a:cubicBezTo>
                        <a:pt x="6032" y="2191"/>
                        <a:pt x="4661" y="1451"/>
                        <a:pt x="4255" y="1255"/>
                      </a:cubicBezTo>
                      <a:cubicBezTo>
                        <a:pt x="4341" y="1096"/>
                        <a:pt x="4375" y="833"/>
                        <a:pt x="4108" y="565"/>
                      </a:cubicBezTo>
                      <a:cubicBezTo>
                        <a:pt x="3973" y="427"/>
                        <a:pt x="3726" y="381"/>
                        <a:pt x="3454" y="381"/>
                      </a:cubicBezTo>
                      <a:cubicBezTo>
                        <a:pt x="3102" y="381"/>
                        <a:pt x="2711" y="458"/>
                        <a:pt x="2470" y="515"/>
                      </a:cubicBezTo>
                      <a:cubicBezTo>
                        <a:pt x="2513" y="406"/>
                        <a:pt x="2540" y="275"/>
                        <a:pt x="2483" y="170"/>
                      </a:cubicBezTo>
                      <a:cubicBezTo>
                        <a:pt x="2424" y="58"/>
                        <a:pt x="2300" y="0"/>
                        <a:pt x="211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1" name="Google Shape;1781;p49"/>
                <p:cNvSpPr/>
                <p:nvPr/>
              </p:nvSpPr>
              <p:spPr>
                <a:xfrm>
                  <a:off x="3076975" y="8574475"/>
                  <a:ext cx="126125" cy="46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45" h="1878" extrusionOk="0">
                      <a:moveTo>
                        <a:pt x="4460" y="0"/>
                      </a:moveTo>
                      <a:lnTo>
                        <a:pt x="396" y="999"/>
                      </a:lnTo>
                      <a:lnTo>
                        <a:pt x="1" y="1878"/>
                      </a:lnTo>
                      <a:lnTo>
                        <a:pt x="5045" y="728"/>
                      </a:lnTo>
                      <a:lnTo>
                        <a:pt x="446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2" name="Google Shape;1782;p49"/>
                <p:cNvSpPr/>
                <p:nvPr/>
              </p:nvSpPr>
              <p:spPr>
                <a:xfrm>
                  <a:off x="3072725" y="8571750"/>
                  <a:ext cx="134750" cy="5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90" h="2127" extrusionOk="0">
                      <a:moveTo>
                        <a:pt x="4596" y="218"/>
                      </a:moveTo>
                      <a:lnTo>
                        <a:pt x="5041" y="775"/>
                      </a:lnTo>
                      <a:lnTo>
                        <a:pt x="342" y="1848"/>
                      </a:lnTo>
                      <a:lnTo>
                        <a:pt x="342" y="1848"/>
                      </a:lnTo>
                      <a:lnTo>
                        <a:pt x="635" y="1193"/>
                      </a:lnTo>
                      <a:lnTo>
                        <a:pt x="4596" y="218"/>
                      </a:lnTo>
                      <a:close/>
                      <a:moveTo>
                        <a:pt x="4669" y="1"/>
                      </a:moveTo>
                      <a:lnTo>
                        <a:pt x="496" y="1027"/>
                      </a:lnTo>
                      <a:lnTo>
                        <a:pt x="1" y="2126"/>
                      </a:lnTo>
                      <a:lnTo>
                        <a:pt x="5390" y="899"/>
                      </a:lnTo>
                      <a:lnTo>
                        <a:pt x="466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3" name="Google Shape;1783;p49"/>
                <p:cNvSpPr/>
                <p:nvPr/>
              </p:nvSpPr>
              <p:spPr>
                <a:xfrm>
                  <a:off x="3046600" y="9348525"/>
                  <a:ext cx="127950" cy="61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" h="2473" extrusionOk="0">
                      <a:moveTo>
                        <a:pt x="3640" y="0"/>
                      </a:moveTo>
                      <a:cubicBezTo>
                        <a:pt x="3640" y="0"/>
                        <a:pt x="2134" y="361"/>
                        <a:pt x="1259" y="361"/>
                      </a:cubicBezTo>
                      <a:cubicBezTo>
                        <a:pt x="1046" y="361"/>
                        <a:pt x="863" y="358"/>
                        <a:pt x="707" y="358"/>
                      </a:cubicBezTo>
                      <a:cubicBezTo>
                        <a:pt x="220" y="358"/>
                        <a:pt x="1" y="385"/>
                        <a:pt x="1" y="604"/>
                      </a:cubicBezTo>
                      <a:cubicBezTo>
                        <a:pt x="1" y="899"/>
                        <a:pt x="1394" y="1437"/>
                        <a:pt x="2200" y="1750"/>
                      </a:cubicBezTo>
                      <a:cubicBezTo>
                        <a:pt x="2972" y="2050"/>
                        <a:pt x="4441" y="2473"/>
                        <a:pt x="4689" y="2473"/>
                      </a:cubicBezTo>
                      <a:cubicBezTo>
                        <a:pt x="4701" y="2473"/>
                        <a:pt x="4710" y="2472"/>
                        <a:pt x="4716" y="2470"/>
                      </a:cubicBezTo>
                      <a:cubicBezTo>
                        <a:pt x="4851" y="2424"/>
                        <a:pt x="5118" y="786"/>
                        <a:pt x="5118" y="786"/>
                      </a:cubicBezTo>
                      <a:lnTo>
                        <a:pt x="364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4" name="Google Shape;1784;p49"/>
                <p:cNvSpPr/>
                <p:nvPr/>
              </p:nvSpPr>
              <p:spPr>
                <a:xfrm>
                  <a:off x="3044175" y="9345925"/>
                  <a:ext cx="133100" cy="66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24" h="2672" extrusionOk="0">
                      <a:moveTo>
                        <a:pt x="3721" y="209"/>
                      </a:moveTo>
                      <a:lnTo>
                        <a:pt x="5107" y="944"/>
                      </a:lnTo>
                      <a:cubicBezTo>
                        <a:pt x="4995" y="1614"/>
                        <a:pt x="4843" y="2331"/>
                        <a:pt x="4766" y="2477"/>
                      </a:cubicBezTo>
                      <a:cubicBezTo>
                        <a:pt x="4527" y="2466"/>
                        <a:pt x="3148" y="2083"/>
                        <a:pt x="2335" y="1766"/>
                      </a:cubicBezTo>
                      <a:lnTo>
                        <a:pt x="2300" y="1750"/>
                      </a:lnTo>
                      <a:cubicBezTo>
                        <a:pt x="1786" y="1548"/>
                        <a:pt x="214" y="937"/>
                        <a:pt x="194" y="708"/>
                      </a:cubicBezTo>
                      <a:cubicBezTo>
                        <a:pt x="194" y="666"/>
                        <a:pt x="210" y="646"/>
                        <a:pt x="221" y="635"/>
                      </a:cubicBezTo>
                      <a:cubicBezTo>
                        <a:pt x="287" y="569"/>
                        <a:pt x="508" y="558"/>
                        <a:pt x="825" y="558"/>
                      </a:cubicBezTo>
                      <a:cubicBezTo>
                        <a:pt x="895" y="558"/>
                        <a:pt x="968" y="562"/>
                        <a:pt x="1046" y="562"/>
                      </a:cubicBezTo>
                      <a:lnTo>
                        <a:pt x="1356" y="562"/>
                      </a:lnTo>
                      <a:cubicBezTo>
                        <a:pt x="2169" y="562"/>
                        <a:pt x="3481" y="263"/>
                        <a:pt x="3721" y="209"/>
                      </a:cubicBezTo>
                      <a:close/>
                      <a:moveTo>
                        <a:pt x="3748" y="0"/>
                      </a:moveTo>
                      <a:lnTo>
                        <a:pt x="3714" y="8"/>
                      </a:lnTo>
                      <a:cubicBezTo>
                        <a:pt x="3698" y="12"/>
                        <a:pt x="2211" y="367"/>
                        <a:pt x="1356" y="367"/>
                      </a:cubicBezTo>
                      <a:cubicBezTo>
                        <a:pt x="1247" y="367"/>
                        <a:pt x="1143" y="364"/>
                        <a:pt x="1050" y="364"/>
                      </a:cubicBezTo>
                      <a:cubicBezTo>
                        <a:pt x="974" y="363"/>
                        <a:pt x="903" y="363"/>
                        <a:pt x="837" y="363"/>
                      </a:cubicBezTo>
                      <a:cubicBezTo>
                        <a:pt x="435" y="363"/>
                        <a:pt x="201" y="379"/>
                        <a:pt x="82" y="496"/>
                      </a:cubicBezTo>
                      <a:cubicBezTo>
                        <a:pt x="28" y="550"/>
                        <a:pt x="1" y="623"/>
                        <a:pt x="1" y="708"/>
                      </a:cubicBezTo>
                      <a:cubicBezTo>
                        <a:pt x="1" y="1010"/>
                        <a:pt x="752" y="1355"/>
                        <a:pt x="2231" y="1932"/>
                      </a:cubicBezTo>
                      <a:lnTo>
                        <a:pt x="2261" y="1947"/>
                      </a:lnTo>
                      <a:cubicBezTo>
                        <a:pt x="2908" y="2199"/>
                        <a:pt x="4449" y="2672"/>
                        <a:pt x="4793" y="2672"/>
                      </a:cubicBezTo>
                      <a:cubicBezTo>
                        <a:pt x="4813" y="2672"/>
                        <a:pt x="4832" y="2672"/>
                        <a:pt x="4843" y="2667"/>
                      </a:cubicBezTo>
                      <a:cubicBezTo>
                        <a:pt x="4898" y="2648"/>
                        <a:pt x="5033" y="2602"/>
                        <a:pt x="5312" y="906"/>
                      </a:cubicBezTo>
                      <a:lnTo>
                        <a:pt x="5324" y="837"/>
                      </a:lnTo>
                      <a:lnTo>
                        <a:pt x="374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5" name="Google Shape;1785;p49"/>
                <p:cNvSpPr/>
                <p:nvPr/>
              </p:nvSpPr>
              <p:spPr>
                <a:xfrm>
                  <a:off x="3046500" y="9359375"/>
                  <a:ext cx="120725" cy="50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29" h="2039" extrusionOk="0">
                      <a:moveTo>
                        <a:pt x="94" y="0"/>
                      </a:moveTo>
                      <a:cubicBezTo>
                        <a:pt x="35" y="38"/>
                        <a:pt x="1" y="104"/>
                        <a:pt x="5" y="170"/>
                      </a:cubicBezTo>
                      <a:cubicBezTo>
                        <a:pt x="5" y="465"/>
                        <a:pt x="1398" y="1003"/>
                        <a:pt x="2204" y="1316"/>
                      </a:cubicBezTo>
                      <a:cubicBezTo>
                        <a:pt x="2976" y="1616"/>
                        <a:pt x="4445" y="2039"/>
                        <a:pt x="4693" y="2039"/>
                      </a:cubicBezTo>
                      <a:cubicBezTo>
                        <a:pt x="4705" y="2039"/>
                        <a:pt x="4714" y="2038"/>
                        <a:pt x="4720" y="2036"/>
                      </a:cubicBezTo>
                      <a:cubicBezTo>
                        <a:pt x="4750" y="2025"/>
                        <a:pt x="4786" y="1928"/>
                        <a:pt x="4828" y="1793"/>
                      </a:cubicBezTo>
                      <a:cubicBezTo>
                        <a:pt x="3256" y="1479"/>
                        <a:pt x="744" y="310"/>
                        <a:pt x="9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6" name="Google Shape;1786;p49"/>
                <p:cNvSpPr/>
                <p:nvPr/>
              </p:nvSpPr>
              <p:spPr>
                <a:xfrm>
                  <a:off x="3043975" y="9356650"/>
                  <a:ext cx="126325" cy="5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53" h="2243" extrusionOk="0">
                      <a:moveTo>
                        <a:pt x="214" y="229"/>
                      </a:moveTo>
                      <a:cubicBezTo>
                        <a:pt x="984" y="593"/>
                        <a:pt x="3280" y="1642"/>
                        <a:pt x="4801" y="1975"/>
                      </a:cubicBezTo>
                      <a:cubicBezTo>
                        <a:pt x="4790" y="2014"/>
                        <a:pt x="4778" y="2037"/>
                        <a:pt x="4774" y="2048"/>
                      </a:cubicBezTo>
                      <a:cubicBezTo>
                        <a:pt x="4530" y="2034"/>
                        <a:pt x="3156" y="1650"/>
                        <a:pt x="2343" y="1337"/>
                      </a:cubicBezTo>
                      <a:lnTo>
                        <a:pt x="2293" y="1317"/>
                      </a:lnTo>
                      <a:cubicBezTo>
                        <a:pt x="1782" y="1116"/>
                        <a:pt x="222" y="508"/>
                        <a:pt x="202" y="276"/>
                      </a:cubicBezTo>
                      <a:cubicBezTo>
                        <a:pt x="202" y="256"/>
                        <a:pt x="206" y="240"/>
                        <a:pt x="214" y="229"/>
                      </a:cubicBezTo>
                      <a:close/>
                      <a:moveTo>
                        <a:pt x="191" y="1"/>
                      </a:moveTo>
                      <a:lnTo>
                        <a:pt x="148" y="28"/>
                      </a:lnTo>
                      <a:cubicBezTo>
                        <a:pt x="55" y="82"/>
                        <a:pt x="1" y="179"/>
                        <a:pt x="9" y="279"/>
                      </a:cubicBezTo>
                      <a:cubicBezTo>
                        <a:pt x="9" y="581"/>
                        <a:pt x="756" y="926"/>
                        <a:pt x="2223" y="1499"/>
                      </a:cubicBezTo>
                      <a:lnTo>
                        <a:pt x="2269" y="1518"/>
                      </a:lnTo>
                      <a:cubicBezTo>
                        <a:pt x="2916" y="1770"/>
                        <a:pt x="4460" y="2243"/>
                        <a:pt x="4801" y="2243"/>
                      </a:cubicBezTo>
                      <a:cubicBezTo>
                        <a:pt x="4821" y="2243"/>
                        <a:pt x="4837" y="2243"/>
                        <a:pt x="4848" y="2238"/>
                      </a:cubicBezTo>
                      <a:cubicBezTo>
                        <a:pt x="4917" y="2215"/>
                        <a:pt x="4960" y="2145"/>
                        <a:pt x="5022" y="1929"/>
                      </a:cubicBezTo>
                      <a:lnTo>
                        <a:pt x="5053" y="1828"/>
                      </a:lnTo>
                      <a:lnTo>
                        <a:pt x="4948" y="1805"/>
                      </a:lnTo>
                      <a:cubicBezTo>
                        <a:pt x="3411" y="1499"/>
                        <a:pt x="953" y="365"/>
                        <a:pt x="237" y="24"/>
                      </a:cubicBezTo>
                      <a:lnTo>
                        <a:pt x="19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7" name="Google Shape;1787;p49"/>
                <p:cNvSpPr/>
                <p:nvPr/>
              </p:nvSpPr>
              <p:spPr>
                <a:xfrm>
                  <a:off x="3070025" y="8854175"/>
                  <a:ext cx="180825" cy="513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33" h="20557" extrusionOk="0">
                      <a:moveTo>
                        <a:pt x="7189" y="0"/>
                      </a:moveTo>
                      <a:lnTo>
                        <a:pt x="7189" y="0"/>
                      </a:lnTo>
                      <a:cubicBezTo>
                        <a:pt x="6005" y="461"/>
                        <a:pt x="4751" y="724"/>
                        <a:pt x="3480" y="782"/>
                      </a:cubicBezTo>
                      <a:cubicBezTo>
                        <a:pt x="3189" y="798"/>
                        <a:pt x="2897" y="807"/>
                        <a:pt x="2605" y="807"/>
                      </a:cubicBezTo>
                      <a:cubicBezTo>
                        <a:pt x="1735" y="807"/>
                        <a:pt x="866" y="733"/>
                        <a:pt x="8" y="589"/>
                      </a:cubicBezTo>
                      <a:lnTo>
                        <a:pt x="8" y="589"/>
                      </a:lnTo>
                      <a:cubicBezTo>
                        <a:pt x="0" y="1673"/>
                        <a:pt x="43" y="2761"/>
                        <a:pt x="143" y="3840"/>
                      </a:cubicBezTo>
                      <a:cubicBezTo>
                        <a:pt x="298" y="5343"/>
                        <a:pt x="1018" y="11943"/>
                        <a:pt x="1084" y="12976"/>
                      </a:cubicBezTo>
                      <a:cubicBezTo>
                        <a:pt x="1150" y="14010"/>
                        <a:pt x="2703" y="19774"/>
                        <a:pt x="2703" y="19774"/>
                      </a:cubicBezTo>
                      <a:lnTo>
                        <a:pt x="4181" y="20557"/>
                      </a:lnTo>
                      <a:cubicBezTo>
                        <a:pt x="4181" y="20557"/>
                        <a:pt x="4921" y="14138"/>
                        <a:pt x="4921" y="13062"/>
                      </a:cubicBezTo>
                      <a:lnTo>
                        <a:pt x="4921" y="11266"/>
                      </a:lnTo>
                      <a:cubicBezTo>
                        <a:pt x="4921" y="11266"/>
                        <a:pt x="6221" y="6171"/>
                        <a:pt x="6628" y="4959"/>
                      </a:cubicBezTo>
                      <a:cubicBezTo>
                        <a:pt x="7031" y="3748"/>
                        <a:pt x="7232" y="1348"/>
                        <a:pt x="718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8" name="Google Shape;1788;p49"/>
                <p:cNvSpPr/>
                <p:nvPr/>
              </p:nvSpPr>
              <p:spPr>
                <a:xfrm>
                  <a:off x="3067500" y="8850700"/>
                  <a:ext cx="185850" cy="521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34" h="20847" extrusionOk="0">
                      <a:moveTo>
                        <a:pt x="7198" y="279"/>
                      </a:moveTo>
                      <a:lnTo>
                        <a:pt x="7198" y="279"/>
                      </a:lnTo>
                      <a:cubicBezTo>
                        <a:pt x="7224" y="1699"/>
                        <a:pt x="7008" y="3952"/>
                        <a:pt x="6636" y="5067"/>
                      </a:cubicBezTo>
                      <a:cubicBezTo>
                        <a:pt x="6233" y="6268"/>
                        <a:pt x="4941" y="11331"/>
                        <a:pt x="4929" y="11382"/>
                      </a:cubicBezTo>
                      <a:lnTo>
                        <a:pt x="4925" y="13201"/>
                      </a:lnTo>
                      <a:cubicBezTo>
                        <a:pt x="4925" y="14169"/>
                        <a:pt x="4309" y="19592"/>
                        <a:pt x="4201" y="20541"/>
                      </a:cubicBezTo>
                      <a:lnTo>
                        <a:pt x="2885" y="19848"/>
                      </a:lnTo>
                      <a:cubicBezTo>
                        <a:pt x="2745" y="19325"/>
                        <a:pt x="1344" y="14076"/>
                        <a:pt x="1282" y="13108"/>
                      </a:cubicBezTo>
                      <a:cubicBezTo>
                        <a:pt x="1232" y="12318"/>
                        <a:pt x="810" y="8377"/>
                        <a:pt x="531" y="5768"/>
                      </a:cubicBezTo>
                      <a:cubicBezTo>
                        <a:pt x="446" y="4974"/>
                        <a:pt x="376" y="4328"/>
                        <a:pt x="342" y="3972"/>
                      </a:cubicBezTo>
                      <a:cubicBezTo>
                        <a:pt x="244" y="2934"/>
                        <a:pt x="202" y="1885"/>
                        <a:pt x="206" y="844"/>
                      </a:cubicBezTo>
                      <a:lnTo>
                        <a:pt x="206" y="844"/>
                      </a:lnTo>
                      <a:cubicBezTo>
                        <a:pt x="1031" y="976"/>
                        <a:pt x="1869" y="1044"/>
                        <a:pt x="2706" y="1044"/>
                      </a:cubicBezTo>
                      <a:cubicBezTo>
                        <a:pt x="2999" y="1044"/>
                        <a:pt x="3293" y="1035"/>
                        <a:pt x="3585" y="1018"/>
                      </a:cubicBezTo>
                      <a:cubicBezTo>
                        <a:pt x="4825" y="964"/>
                        <a:pt x="6036" y="716"/>
                        <a:pt x="7198" y="279"/>
                      </a:cubicBezTo>
                      <a:close/>
                      <a:moveTo>
                        <a:pt x="7383" y="0"/>
                      </a:moveTo>
                      <a:lnTo>
                        <a:pt x="7255" y="47"/>
                      </a:lnTo>
                      <a:cubicBezTo>
                        <a:pt x="6079" y="507"/>
                        <a:pt x="4839" y="767"/>
                        <a:pt x="3574" y="824"/>
                      </a:cubicBezTo>
                      <a:cubicBezTo>
                        <a:pt x="3284" y="841"/>
                        <a:pt x="2994" y="849"/>
                        <a:pt x="2704" y="849"/>
                      </a:cubicBezTo>
                      <a:cubicBezTo>
                        <a:pt x="1840" y="849"/>
                        <a:pt x="977" y="776"/>
                        <a:pt x="124" y="631"/>
                      </a:cubicBezTo>
                      <a:lnTo>
                        <a:pt x="12" y="611"/>
                      </a:lnTo>
                      <a:lnTo>
                        <a:pt x="12" y="728"/>
                      </a:lnTo>
                      <a:cubicBezTo>
                        <a:pt x="1" y="1812"/>
                        <a:pt x="47" y="2911"/>
                        <a:pt x="148" y="3991"/>
                      </a:cubicBezTo>
                      <a:cubicBezTo>
                        <a:pt x="183" y="4347"/>
                        <a:pt x="253" y="4998"/>
                        <a:pt x="337" y="5787"/>
                      </a:cubicBezTo>
                      <a:cubicBezTo>
                        <a:pt x="601" y="8237"/>
                        <a:pt x="1039" y="12338"/>
                        <a:pt x="1089" y="13120"/>
                      </a:cubicBezTo>
                      <a:cubicBezTo>
                        <a:pt x="1155" y="14153"/>
                        <a:pt x="2645" y="19704"/>
                        <a:pt x="2706" y="19940"/>
                      </a:cubicBezTo>
                      <a:lnTo>
                        <a:pt x="2718" y="19979"/>
                      </a:lnTo>
                      <a:lnTo>
                        <a:pt x="4364" y="20846"/>
                      </a:lnTo>
                      <a:lnTo>
                        <a:pt x="4379" y="20707"/>
                      </a:lnTo>
                      <a:cubicBezTo>
                        <a:pt x="4410" y="20444"/>
                        <a:pt x="5122" y="14269"/>
                        <a:pt x="5122" y="13201"/>
                      </a:cubicBezTo>
                      <a:lnTo>
                        <a:pt x="5122" y="11416"/>
                      </a:lnTo>
                      <a:cubicBezTo>
                        <a:pt x="5192" y="11141"/>
                        <a:pt x="6431" y="6295"/>
                        <a:pt x="6822" y="5130"/>
                      </a:cubicBezTo>
                      <a:cubicBezTo>
                        <a:pt x="7212" y="3960"/>
                        <a:pt x="7434" y="1556"/>
                        <a:pt x="7387" y="136"/>
                      </a:cubicBezTo>
                      <a:lnTo>
                        <a:pt x="738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9" name="Google Shape;1789;p49"/>
                <p:cNvSpPr/>
                <p:nvPr/>
              </p:nvSpPr>
              <p:spPr>
                <a:xfrm>
                  <a:off x="2983125" y="8585500"/>
                  <a:ext cx="303600" cy="302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44" h="12096" extrusionOk="0">
                      <a:moveTo>
                        <a:pt x="11314" y="1"/>
                      </a:moveTo>
                      <a:cubicBezTo>
                        <a:pt x="10525" y="1"/>
                        <a:pt x="9064" y="287"/>
                        <a:pt x="8807" y="287"/>
                      </a:cubicBezTo>
                      <a:cubicBezTo>
                        <a:pt x="8800" y="287"/>
                        <a:pt x="8793" y="287"/>
                        <a:pt x="8788" y="287"/>
                      </a:cubicBezTo>
                      <a:cubicBezTo>
                        <a:pt x="8785" y="286"/>
                        <a:pt x="8781" y="286"/>
                        <a:pt x="8776" y="286"/>
                      </a:cubicBezTo>
                      <a:cubicBezTo>
                        <a:pt x="8421" y="286"/>
                        <a:pt x="3903" y="1325"/>
                        <a:pt x="3903" y="1325"/>
                      </a:cubicBezTo>
                      <a:cubicBezTo>
                        <a:pt x="3903" y="1325"/>
                        <a:pt x="569" y="2633"/>
                        <a:pt x="604" y="3175"/>
                      </a:cubicBezTo>
                      <a:cubicBezTo>
                        <a:pt x="639" y="3717"/>
                        <a:pt x="0" y="9508"/>
                        <a:pt x="538" y="10012"/>
                      </a:cubicBezTo>
                      <a:cubicBezTo>
                        <a:pt x="894" y="10344"/>
                        <a:pt x="1514" y="10501"/>
                        <a:pt x="1982" y="10501"/>
                      </a:cubicBezTo>
                      <a:cubicBezTo>
                        <a:pt x="2222" y="10501"/>
                        <a:pt x="2421" y="10460"/>
                        <a:pt x="2524" y="10380"/>
                      </a:cubicBezTo>
                      <a:cubicBezTo>
                        <a:pt x="2826" y="10144"/>
                        <a:pt x="3233" y="8428"/>
                        <a:pt x="3233" y="8428"/>
                      </a:cubicBezTo>
                      <a:cubicBezTo>
                        <a:pt x="3233" y="8428"/>
                        <a:pt x="3299" y="11386"/>
                        <a:pt x="3601" y="11691"/>
                      </a:cubicBezTo>
                      <a:cubicBezTo>
                        <a:pt x="3795" y="11886"/>
                        <a:pt x="5406" y="12096"/>
                        <a:pt x="6901" y="12096"/>
                      </a:cubicBezTo>
                      <a:cubicBezTo>
                        <a:pt x="7731" y="12096"/>
                        <a:pt x="8525" y="12031"/>
                        <a:pt x="9020" y="11862"/>
                      </a:cubicBezTo>
                      <a:cubicBezTo>
                        <a:pt x="10410" y="11386"/>
                        <a:pt x="10712" y="11223"/>
                        <a:pt x="10778" y="10883"/>
                      </a:cubicBezTo>
                      <a:cubicBezTo>
                        <a:pt x="10848" y="10546"/>
                        <a:pt x="11084" y="6876"/>
                        <a:pt x="11084" y="6876"/>
                      </a:cubicBezTo>
                      <a:lnTo>
                        <a:pt x="11687" y="2033"/>
                      </a:lnTo>
                      <a:lnTo>
                        <a:pt x="12144" y="651"/>
                      </a:lnTo>
                      <a:cubicBezTo>
                        <a:pt x="12144" y="651"/>
                        <a:pt x="12009" y="449"/>
                        <a:pt x="11807" y="113"/>
                      </a:cubicBezTo>
                      <a:cubicBezTo>
                        <a:pt x="11759" y="32"/>
                        <a:pt x="11572" y="1"/>
                        <a:pt x="1131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0" name="Google Shape;1790;p49"/>
                <p:cNvSpPr/>
                <p:nvPr/>
              </p:nvSpPr>
              <p:spPr>
                <a:xfrm>
                  <a:off x="2984950" y="8583100"/>
                  <a:ext cx="303825" cy="307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53" h="12288" extrusionOk="0">
                      <a:moveTo>
                        <a:pt x="11235" y="0"/>
                      </a:moveTo>
                      <a:cubicBezTo>
                        <a:pt x="10832" y="0"/>
                        <a:pt x="10224" y="75"/>
                        <a:pt x="9399" y="197"/>
                      </a:cubicBezTo>
                      <a:cubicBezTo>
                        <a:pt x="9109" y="242"/>
                        <a:pt x="8811" y="286"/>
                        <a:pt x="8731" y="286"/>
                      </a:cubicBezTo>
                      <a:cubicBezTo>
                        <a:pt x="8727" y="286"/>
                        <a:pt x="8725" y="286"/>
                        <a:pt x="8722" y="286"/>
                      </a:cubicBezTo>
                      <a:cubicBezTo>
                        <a:pt x="8718" y="282"/>
                        <a:pt x="8715" y="282"/>
                        <a:pt x="8711" y="282"/>
                      </a:cubicBezTo>
                      <a:cubicBezTo>
                        <a:pt x="8359" y="282"/>
                        <a:pt x="4573" y="1149"/>
                        <a:pt x="3794" y="1328"/>
                      </a:cubicBezTo>
                      <a:cubicBezTo>
                        <a:pt x="2997" y="1642"/>
                        <a:pt x="399" y="2710"/>
                        <a:pt x="434" y="3279"/>
                      </a:cubicBezTo>
                      <a:cubicBezTo>
                        <a:pt x="442" y="3414"/>
                        <a:pt x="403" y="3941"/>
                        <a:pt x="353" y="4606"/>
                      </a:cubicBezTo>
                      <a:cubicBezTo>
                        <a:pt x="151" y="7332"/>
                        <a:pt x="1" y="9806"/>
                        <a:pt x="399" y="10177"/>
                      </a:cubicBezTo>
                      <a:cubicBezTo>
                        <a:pt x="761" y="10516"/>
                        <a:pt x="1409" y="10697"/>
                        <a:pt x="1913" y="10697"/>
                      </a:cubicBezTo>
                      <a:cubicBezTo>
                        <a:pt x="2170" y="10697"/>
                        <a:pt x="2389" y="10650"/>
                        <a:pt x="2513" y="10553"/>
                      </a:cubicBezTo>
                      <a:cubicBezTo>
                        <a:pt x="2710" y="10398"/>
                        <a:pt x="2935" y="9729"/>
                        <a:pt x="3082" y="9198"/>
                      </a:cubicBezTo>
                      <a:cubicBezTo>
                        <a:pt x="3124" y="10131"/>
                        <a:pt x="3221" y="11617"/>
                        <a:pt x="3458" y="11853"/>
                      </a:cubicBezTo>
                      <a:cubicBezTo>
                        <a:pt x="3690" y="12086"/>
                        <a:pt x="5293" y="12287"/>
                        <a:pt x="6783" y="12287"/>
                      </a:cubicBezTo>
                      <a:cubicBezTo>
                        <a:pt x="7650" y="12287"/>
                        <a:pt x="8482" y="12218"/>
                        <a:pt x="8978" y="12048"/>
                      </a:cubicBezTo>
                      <a:cubicBezTo>
                        <a:pt x="10344" y="11583"/>
                        <a:pt x="10723" y="11401"/>
                        <a:pt x="10801" y="10998"/>
                      </a:cubicBezTo>
                      <a:cubicBezTo>
                        <a:pt x="10867" y="10658"/>
                        <a:pt x="11095" y="7131"/>
                        <a:pt x="11107" y="6988"/>
                      </a:cubicBezTo>
                      <a:lnTo>
                        <a:pt x="11711" y="2141"/>
                      </a:lnTo>
                      <a:lnTo>
                        <a:pt x="11518" y="2117"/>
                      </a:lnTo>
                      <a:lnTo>
                        <a:pt x="10909" y="6968"/>
                      </a:lnTo>
                      <a:cubicBezTo>
                        <a:pt x="10828" y="8234"/>
                        <a:pt x="10662" y="10700"/>
                        <a:pt x="10612" y="10960"/>
                      </a:cubicBezTo>
                      <a:cubicBezTo>
                        <a:pt x="10553" y="11249"/>
                        <a:pt x="10251" y="11408"/>
                        <a:pt x="8916" y="11865"/>
                      </a:cubicBezTo>
                      <a:cubicBezTo>
                        <a:pt x="8431" y="12030"/>
                        <a:pt x="7679" y="12091"/>
                        <a:pt x="6891" y="12091"/>
                      </a:cubicBezTo>
                      <a:cubicBezTo>
                        <a:pt x="5384" y="12091"/>
                        <a:pt x="3747" y="11868"/>
                        <a:pt x="3597" y="11718"/>
                      </a:cubicBezTo>
                      <a:cubicBezTo>
                        <a:pt x="3396" y="11517"/>
                        <a:pt x="3283" y="9650"/>
                        <a:pt x="3256" y="8521"/>
                      </a:cubicBezTo>
                      <a:lnTo>
                        <a:pt x="3240" y="7754"/>
                      </a:lnTo>
                      <a:lnTo>
                        <a:pt x="3063" y="8501"/>
                      </a:lnTo>
                      <a:cubicBezTo>
                        <a:pt x="2912" y="9152"/>
                        <a:pt x="2594" y="10243"/>
                        <a:pt x="2393" y="10398"/>
                      </a:cubicBezTo>
                      <a:cubicBezTo>
                        <a:pt x="2311" y="10463"/>
                        <a:pt x="2134" y="10497"/>
                        <a:pt x="1917" y="10497"/>
                      </a:cubicBezTo>
                      <a:cubicBezTo>
                        <a:pt x="1480" y="10497"/>
                        <a:pt x="877" y="10357"/>
                        <a:pt x="531" y="10034"/>
                      </a:cubicBezTo>
                      <a:cubicBezTo>
                        <a:pt x="171" y="9697"/>
                        <a:pt x="426" y="6271"/>
                        <a:pt x="550" y="4622"/>
                      </a:cubicBezTo>
                      <a:cubicBezTo>
                        <a:pt x="601" y="3922"/>
                        <a:pt x="639" y="3414"/>
                        <a:pt x="628" y="3263"/>
                      </a:cubicBezTo>
                      <a:cubicBezTo>
                        <a:pt x="612" y="2973"/>
                        <a:pt x="2297" y="2129"/>
                        <a:pt x="3853" y="1513"/>
                      </a:cubicBezTo>
                      <a:cubicBezTo>
                        <a:pt x="5676" y="1095"/>
                        <a:pt x="8456" y="480"/>
                        <a:pt x="8699" y="480"/>
                      </a:cubicBezTo>
                      <a:lnTo>
                        <a:pt x="8703" y="480"/>
                      </a:lnTo>
                      <a:cubicBezTo>
                        <a:pt x="8711" y="481"/>
                        <a:pt x="8720" y="481"/>
                        <a:pt x="8731" y="481"/>
                      </a:cubicBezTo>
                      <a:cubicBezTo>
                        <a:pt x="8830" y="481"/>
                        <a:pt x="9051" y="451"/>
                        <a:pt x="9431" y="391"/>
                      </a:cubicBezTo>
                      <a:cubicBezTo>
                        <a:pt x="9848" y="329"/>
                        <a:pt x="10769" y="191"/>
                        <a:pt x="11286" y="191"/>
                      </a:cubicBezTo>
                      <a:cubicBezTo>
                        <a:pt x="11479" y="191"/>
                        <a:pt x="11615" y="210"/>
                        <a:pt x="11649" y="259"/>
                      </a:cubicBezTo>
                      <a:cubicBezTo>
                        <a:pt x="11850" y="592"/>
                        <a:pt x="11990" y="801"/>
                        <a:pt x="11990" y="801"/>
                      </a:cubicBezTo>
                      <a:lnTo>
                        <a:pt x="12152" y="693"/>
                      </a:lnTo>
                      <a:cubicBezTo>
                        <a:pt x="12152" y="689"/>
                        <a:pt x="12013" y="488"/>
                        <a:pt x="11815" y="159"/>
                      </a:cubicBezTo>
                      <a:cubicBezTo>
                        <a:pt x="11750" y="48"/>
                        <a:pt x="11558" y="0"/>
                        <a:pt x="1123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1" name="Google Shape;1791;p49"/>
                <p:cNvSpPr/>
                <p:nvPr/>
              </p:nvSpPr>
              <p:spPr>
                <a:xfrm>
                  <a:off x="3038950" y="8685475"/>
                  <a:ext cx="27500" cy="11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0" h="4449" extrusionOk="0">
                      <a:moveTo>
                        <a:pt x="190" y="0"/>
                      </a:moveTo>
                      <a:lnTo>
                        <a:pt x="1" y="39"/>
                      </a:lnTo>
                      <a:lnTo>
                        <a:pt x="910" y="4449"/>
                      </a:lnTo>
                      <a:lnTo>
                        <a:pt x="1100" y="4410"/>
                      </a:lnTo>
                      <a:lnTo>
                        <a:pt x="19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2" name="Google Shape;1792;p49"/>
                <p:cNvSpPr/>
                <p:nvPr/>
              </p:nvSpPr>
              <p:spPr>
                <a:xfrm>
                  <a:off x="3132350" y="8644050"/>
                  <a:ext cx="56950" cy="158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8" h="6339" extrusionOk="0">
                      <a:moveTo>
                        <a:pt x="2091" y="1"/>
                      </a:moveTo>
                      <a:lnTo>
                        <a:pt x="1" y="6276"/>
                      </a:lnTo>
                      <a:lnTo>
                        <a:pt x="187" y="6338"/>
                      </a:lnTo>
                      <a:lnTo>
                        <a:pt x="2277" y="58"/>
                      </a:lnTo>
                      <a:lnTo>
                        <a:pt x="209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3" name="Google Shape;1793;p49"/>
                <p:cNvSpPr/>
                <p:nvPr/>
              </p:nvSpPr>
              <p:spPr>
                <a:xfrm>
                  <a:off x="3132450" y="8746075"/>
                  <a:ext cx="42500" cy="97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0" h="3880" extrusionOk="0">
                      <a:moveTo>
                        <a:pt x="1521" y="0"/>
                      </a:moveTo>
                      <a:lnTo>
                        <a:pt x="0" y="3805"/>
                      </a:lnTo>
                      <a:lnTo>
                        <a:pt x="178" y="3879"/>
                      </a:lnTo>
                      <a:lnTo>
                        <a:pt x="1700" y="74"/>
                      </a:lnTo>
                      <a:lnTo>
                        <a:pt x="152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4" name="Google Shape;1794;p49"/>
                <p:cNvSpPr/>
                <p:nvPr/>
              </p:nvSpPr>
              <p:spPr>
                <a:xfrm>
                  <a:off x="2981275" y="8800550"/>
                  <a:ext cx="81525" cy="61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1" h="2461" extrusionOk="0">
                      <a:moveTo>
                        <a:pt x="376" y="0"/>
                      </a:moveTo>
                      <a:cubicBezTo>
                        <a:pt x="325" y="70"/>
                        <a:pt x="298" y="155"/>
                        <a:pt x="298" y="245"/>
                      </a:cubicBezTo>
                      <a:cubicBezTo>
                        <a:pt x="298" y="395"/>
                        <a:pt x="0" y="1611"/>
                        <a:pt x="132" y="1847"/>
                      </a:cubicBezTo>
                      <a:cubicBezTo>
                        <a:pt x="260" y="2083"/>
                        <a:pt x="809" y="2416"/>
                        <a:pt x="1692" y="2455"/>
                      </a:cubicBezTo>
                      <a:cubicBezTo>
                        <a:pt x="1787" y="2459"/>
                        <a:pt x="1876" y="2461"/>
                        <a:pt x="1959" y="2461"/>
                      </a:cubicBezTo>
                      <a:cubicBezTo>
                        <a:pt x="2646" y="2461"/>
                        <a:pt x="2928" y="2334"/>
                        <a:pt x="2996" y="2130"/>
                      </a:cubicBezTo>
                      <a:cubicBezTo>
                        <a:pt x="3121" y="1649"/>
                        <a:pt x="3210" y="1154"/>
                        <a:pt x="3260" y="659"/>
                      </a:cubicBezTo>
                      <a:cubicBezTo>
                        <a:pt x="3251" y="596"/>
                        <a:pt x="3221" y="580"/>
                        <a:pt x="3192" y="580"/>
                      </a:cubicBezTo>
                      <a:cubicBezTo>
                        <a:pt x="3159" y="580"/>
                        <a:pt x="3128" y="600"/>
                        <a:pt x="3128" y="600"/>
                      </a:cubicBezTo>
                      <a:cubicBezTo>
                        <a:pt x="2899" y="648"/>
                        <a:pt x="2666" y="672"/>
                        <a:pt x="2433" y="672"/>
                      </a:cubicBezTo>
                      <a:cubicBezTo>
                        <a:pt x="2080" y="672"/>
                        <a:pt x="1728" y="617"/>
                        <a:pt x="1390" y="507"/>
                      </a:cubicBezTo>
                      <a:cubicBezTo>
                        <a:pt x="507" y="205"/>
                        <a:pt x="376" y="0"/>
                        <a:pt x="37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5" name="Google Shape;1795;p49"/>
                <p:cNvSpPr/>
                <p:nvPr/>
              </p:nvSpPr>
              <p:spPr>
                <a:xfrm>
                  <a:off x="2979825" y="8796100"/>
                  <a:ext cx="85375" cy="68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15" h="2738" extrusionOk="0">
                      <a:moveTo>
                        <a:pt x="465" y="337"/>
                      </a:moveTo>
                      <a:cubicBezTo>
                        <a:pt x="597" y="434"/>
                        <a:pt x="867" y="589"/>
                        <a:pt x="1417" y="778"/>
                      </a:cubicBezTo>
                      <a:cubicBezTo>
                        <a:pt x="1767" y="891"/>
                        <a:pt x="2132" y="948"/>
                        <a:pt x="2497" y="948"/>
                      </a:cubicBezTo>
                      <a:cubicBezTo>
                        <a:pt x="2735" y="948"/>
                        <a:pt x="2972" y="924"/>
                        <a:pt x="3206" y="875"/>
                      </a:cubicBezTo>
                      <a:lnTo>
                        <a:pt x="3213" y="871"/>
                      </a:lnTo>
                      <a:lnTo>
                        <a:pt x="3213" y="871"/>
                      </a:lnTo>
                      <a:cubicBezTo>
                        <a:pt x="3167" y="1348"/>
                        <a:pt x="3078" y="1824"/>
                        <a:pt x="2961" y="2281"/>
                      </a:cubicBezTo>
                      <a:cubicBezTo>
                        <a:pt x="2906" y="2450"/>
                        <a:pt x="2597" y="2540"/>
                        <a:pt x="2044" y="2540"/>
                      </a:cubicBezTo>
                      <a:cubicBezTo>
                        <a:pt x="1954" y="2540"/>
                        <a:pt x="1857" y="2537"/>
                        <a:pt x="1754" y="2532"/>
                      </a:cubicBezTo>
                      <a:cubicBezTo>
                        <a:pt x="926" y="2501"/>
                        <a:pt x="392" y="2188"/>
                        <a:pt x="275" y="1979"/>
                      </a:cubicBezTo>
                      <a:cubicBezTo>
                        <a:pt x="197" y="1843"/>
                        <a:pt x="337" y="1100"/>
                        <a:pt x="395" y="787"/>
                      </a:cubicBezTo>
                      <a:cubicBezTo>
                        <a:pt x="434" y="581"/>
                        <a:pt x="458" y="473"/>
                        <a:pt x="458" y="423"/>
                      </a:cubicBezTo>
                      <a:cubicBezTo>
                        <a:pt x="458" y="392"/>
                        <a:pt x="458" y="364"/>
                        <a:pt x="465" y="337"/>
                      </a:cubicBezTo>
                      <a:close/>
                      <a:moveTo>
                        <a:pt x="438" y="1"/>
                      </a:moveTo>
                      <a:lnTo>
                        <a:pt x="356" y="121"/>
                      </a:lnTo>
                      <a:cubicBezTo>
                        <a:pt x="290" y="210"/>
                        <a:pt x="260" y="314"/>
                        <a:pt x="260" y="423"/>
                      </a:cubicBezTo>
                      <a:cubicBezTo>
                        <a:pt x="260" y="457"/>
                        <a:pt x="233" y="605"/>
                        <a:pt x="206" y="748"/>
                      </a:cubicBezTo>
                      <a:cubicBezTo>
                        <a:pt x="90" y="1363"/>
                        <a:pt x="0" y="1890"/>
                        <a:pt x="101" y="2075"/>
                      </a:cubicBezTo>
                      <a:cubicBezTo>
                        <a:pt x="267" y="2374"/>
                        <a:pt x="887" y="2695"/>
                        <a:pt x="1746" y="2729"/>
                      </a:cubicBezTo>
                      <a:cubicBezTo>
                        <a:pt x="1847" y="2733"/>
                        <a:pt x="1939" y="2738"/>
                        <a:pt x="2029" y="2738"/>
                      </a:cubicBezTo>
                      <a:cubicBezTo>
                        <a:pt x="2706" y="2738"/>
                        <a:pt x="3054" y="2610"/>
                        <a:pt x="3147" y="2335"/>
                      </a:cubicBezTo>
                      <a:cubicBezTo>
                        <a:pt x="3275" y="1847"/>
                        <a:pt x="3365" y="1348"/>
                        <a:pt x="3415" y="848"/>
                      </a:cubicBezTo>
                      <a:lnTo>
                        <a:pt x="3415" y="837"/>
                      </a:lnTo>
                      <a:lnTo>
                        <a:pt x="3415" y="825"/>
                      </a:lnTo>
                      <a:cubicBezTo>
                        <a:pt x="3403" y="732"/>
                        <a:pt x="3353" y="694"/>
                        <a:pt x="3318" y="674"/>
                      </a:cubicBezTo>
                      <a:cubicBezTo>
                        <a:pt x="3296" y="665"/>
                        <a:pt x="3274" y="662"/>
                        <a:pt x="3253" y="662"/>
                      </a:cubicBezTo>
                      <a:cubicBezTo>
                        <a:pt x="3212" y="662"/>
                        <a:pt x="3175" y="676"/>
                        <a:pt x="3152" y="685"/>
                      </a:cubicBezTo>
                      <a:cubicBezTo>
                        <a:pt x="2933" y="730"/>
                        <a:pt x="2711" y="752"/>
                        <a:pt x="2490" y="752"/>
                      </a:cubicBezTo>
                      <a:cubicBezTo>
                        <a:pt x="2148" y="752"/>
                        <a:pt x="1806" y="699"/>
                        <a:pt x="1480" y="593"/>
                      </a:cubicBezTo>
                      <a:cubicBezTo>
                        <a:pt x="694" y="326"/>
                        <a:pt x="527" y="136"/>
                        <a:pt x="515" y="121"/>
                      </a:cubicBezTo>
                      <a:lnTo>
                        <a:pt x="43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6" name="Google Shape;1796;p49"/>
                <p:cNvSpPr/>
                <p:nvPr/>
              </p:nvSpPr>
              <p:spPr>
                <a:xfrm>
                  <a:off x="3073000" y="8900825"/>
                  <a:ext cx="204150" cy="446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66" h="17863" extrusionOk="0">
                      <a:moveTo>
                        <a:pt x="1" y="0"/>
                      </a:moveTo>
                      <a:cubicBezTo>
                        <a:pt x="1" y="0"/>
                        <a:pt x="44" y="3770"/>
                        <a:pt x="137" y="5993"/>
                      </a:cubicBezTo>
                      <a:cubicBezTo>
                        <a:pt x="226" y="8211"/>
                        <a:pt x="586" y="10143"/>
                        <a:pt x="721" y="10592"/>
                      </a:cubicBezTo>
                      <a:cubicBezTo>
                        <a:pt x="857" y="11041"/>
                        <a:pt x="3908" y="14947"/>
                        <a:pt x="4605" y="15779"/>
                      </a:cubicBezTo>
                      <a:cubicBezTo>
                        <a:pt x="5301" y="16608"/>
                        <a:pt x="6644" y="17862"/>
                        <a:pt x="6644" y="17862"/>
                      </a:cubicBezTo>
                      <a:lnTo>
                        <a:pt x="8166" y="17033"/>
                      </a:lnTo>
                      <a:cubicBezTo>
                        <a:pt x="8166" y="17033"/>
                        <a:pt x="6195" y="14227"/>
                        <a:pt x="5568" y="12930"/>
                      </a:cubicBezTo>
                      <a:cubicBezTo>
                        <a:pt x="4941" y="11633"/>
                        <a:pt x="3842" y="9477"/>
                        <a:pt x="3842" y="9477"/>
                      </a:cubicBezTo>
                      <a:lnTo>
                        <a:pt x="4535" y="3248"/>
                      </a:lnTo>
                      <a:lnTo>
                        <a:pt x="5677" y="2621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7" name="Google Shape;1797;p49"/>
                <p:cNvSpPr/>
                <p:nvPr/>
              </p:nvSpPr>
              <p:spPr>
                <a:xfrm>
                  <a:off x="3070600" y="8900825"/>
                  <a:ext cx="210125" cy="449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05" h="17982" extrusionOk="0">
                      <a:moveTo>
                        <a:pt x="0" y="0"/>
                      </a:moveTo>
                      <a:cubicBezTo>
                        <a:pt x="0" y="39"/>
                        <a:pt x="43" y="3798"/>
                        <a:pt x="132" y="5996"/>
                      </a:cubicBezTo>
                      <a:cubicBezTo>
                        <a:pt x="229" y="8335"/>
                        <a:pt x="604" y="10232"/>
                        <a:pt x="724" y="10619"/>
                      </a:cubicBezTo>
                      <a:cubicBezTo>
                        <a:pt x="872" y="11107"/>
                        <a:pt x="4061" y="15164"/>
                        <a:pt x="4626" y="15841"/>
                      </a:cubicBezTo>
                      <a:cubicBezTo>
                        <a:pt x="5316" y="16666"/>
                        <a:pt x="6663" y="17924"/>
                        <a:pt x="6675" y="17935"/>
                      </a:cubicBezTo>
                      <a:lnTo>
                        <a:pt x="6725" y="17982"/>
                      </a:lnTo>
                      <a:lnTo>
                        <a:pt x="8405" y="17069"/>
                      </a:lnTo>
                      <a:lnTo>
                        <a:pt x="8339" y="16976"/>
                      </a:lnTo>
                      <a:cubicBezTo>
                        <a:pt x="8319" y="16949"/>
                        <a:pt x="6368" y="14165"/>
                        <a:pt x="5753" y="12888"/>
                      </a:cubicBezTo>
                      <a:cubicBezTo>
                        <a:pt x="5169" y="11684"/>
                        <a:pt x="4166" y="9709"/>
                        <a:pt x="4038" y="9457"/>
                      </a:cubicBezTo>
                      <a:lnTo>
                        <a:pt x="4719" y="3310"/>
                      </a:lnTo>
                      <a:lnTo>
                        <a:pt x="5823" y="2710"/>
                      </a:lnTo>
                      <a:lnTo>
                        <a:pt x="5726" y="2536"/>
                      </a:lnTo>
                      <a:lnTo>
                        <a:pt x="4538" y="3190"/>
                      </a:lnTo>
                      <a:lnTo>
                        <a:pt x="3837" y="9496"/>
                      </a:lnTo>
                      <a:lnTo>
                        <a:pt x="3849" y="9520"/>
                      </a:lnTo>
                      <a:cubicBezTo>
                        <a:pt x="3860" y="9543"/>
                        <a:pt x="4956" y="11691"/>
                        <a:pt x="5575" y="12973"/>
                      </a:cubicBezTo>
                      <a:cubicBezTo>
                        <a:pt x="6136" y="14134"/>
                        <a:pt x="7778" y="16511"/>
                        <a:pt x="8119" y="16999"/>
                      </a:cubicBezTo>
                      <a:lnTo>
                        <a:pt x="6756" y="17742"/>
                      </a:lnTo>
                      <a:cubicBezTo>
                        <a:pt x="6504" y="17506"/>
                        <a:pt x="5382" y="16441"/>
                        <a:pt x="4774" y="15714"/>
                      </a:cubicBezTo>
                      <a:cubicBezTo>
                        <a:pt x="4011" y="14803"/>
                        <a:pt x="1034" y="10971"/>
                        <a:pt x="910" y="10565"/>
                      </a:cubicBezTo>
                      <a:cubicBezTo>
                        <a:pt x="775" y="10124"/>
                        <a:pt x="418" y="8180"/>
                        <a:pt x="329" y="5989"/>
                      </a:cubicBezTo>
                      <a:cubicBezTo>
                        <a:pt x="241" y="3794"/>
                        <a:pt x="194" y="35"/>
                        <a:pt x="19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8" name="Google Shape;1798;p49"/>
                <p:cNvSpPr/>
                <p:nvPr/>
              </p:nvSpPr>
              <p:spPr>
                <a:xfrm>
                  <a:off x="3166400" y="8972050"/>
                  <a:ext cx="43800" cy="209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2" h="8397" extrusionOk="0">
                      <a:moveTo>
                        <a:pt x="1643" y="1"/>
                      </a:moveTo>
                      <a:lnTo>
                        <a:pt x="667" y="651"/>
                      </a:lnTo>
                      <a:lnTo>
                        <a:pt x="1" y="6644"/>
                      </a:lnTo>
                      <a:lnTo>
                        <a:pt x="980" y="8397"/>
                      </a:lnTo>
                      <a:lnTo>
                        <a:pt x="1151" y="8304"/>
                      </a:lnTo>
                      <a:lnTo>
                        <a:pt x="202" y="6601"/>
                      </a:lnTo>
                      <a:lnTo>
                        <a:pt x="853" y="763"/>
                      </a:lnTo>
                      <a:lnTo>
                        <a:pt x="1751" y="163"/>
                      </a:lnTo>
                      <a:lnTo>
                        <a:pt x="164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9" name="Google Shape;1799;p49"/>
                <p:cNvSpPr/>
                <p:nvPr/>
              </p:nvSpPr>
              <p:spPr>
                <a:xfrm>
                  <a:off x="3173675" y="9326650"/>
                  <a:ext cx="131450" cy="8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58" h="3415" extrusionOk="0">
                      <a:moveTo>
                        <a:pt x="4135" y="0"/>
                      </a:moveTo>
                      <a:lnTo>
                        <a:pt x="2640" y="771"/>
                      </a:lnTo>
                      <a:cubicBezTo>
                        <a:pt x="2640" y="771"/>
                        <a:pt x="1920" y="1844"/>
                        <a:pt x="1646" y="2091"/>
                      </a:cubicBezTo>
                      <a:cubicBezTo>
                        <a:pt x="1371" y="2339"/>
                        <a:pt x="299" y="2989"/>
                        <a:pt x="147" y="3141"/>
                      </a:cubicBezTo>
                      <a:cubicBezTo>
                        <a:pt x="1" y="3287"/>
                        <a:pt x="825" y="3415"/>
                        <a:pt x="1421" y="3415"/>
                      </a:cubicBezTo>
                      <a:cubicBezTo>
                        <a:pt x="2018" y="3415"/>
                        <a:pt x="2768" y="3291"/>
                        <a:pt x="3140" y="3066"/>
                      </a:cubicBezTo>
                      <a:cubicBezTo>
                        <a:pt x="3512" y="2842"/>
                        <a:pt x="4909" y="1844"/>
                        <a:pt x="5084" y="1669"/>
                      </a:cubicBezTo>
                      <a:cubicBezTo>
                        <a:pt x="5257" y="1495"/>
                        <a:pt x="4135" y="0"/>
                        <a:pt x="413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0" name="Google Shape;1800;p49"/>
                <p:cNvSpPr/>
                <p:nvPr/>
              </p:nvSpPr>
              <p:spPr>
                <a:xfrm>
                  <a:off x="3174250" y="9323550"/>
                  <a:ext cx="132125" cy="90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85" h="3637" extrusionOk="0">
                      <a:moveTo>
                        <a:pt x="4085" y="249"/>
                      </a:moveTo>
                      <a:cubicBezTo>
                        <a:pt x="4538" y="860"/>
                        <a:pt x="4991" y="1576"/>
                        <a:pt x="4983" y="1735"/>
                      </a:cubicBezTo>
                      <a:cubicBezTo>
                        <a:pt x="4786" y="1917"/>
                        <a:pt x="3442" y="2877"/>
                        <a:pt x="3067" y="3106"/>
                      </a:cubicBezTo>
                      <a:cubicBezTo>
                        <a:pt x="2699" y="3326"/>
                        <a:pt x="1952" y="3442"/>
                        <a:pt x="1398" y="3442"/>
                      </a:cubicBezTo>
                      <a:cubicBezTo>
                        <a:pt x="898" y="3442"/>
                        <a:pt x="403" y="3361"/>
                        <a:pt x="241" y="3292"/>
                      </a:cubicBezTo>
                      <a:cubicBezTo>
                        <a:pt x="349" y="3210"/>
                        <a:pt x="582" y="3059"/>
                        <a:pt x="805" y="2908"/>
                      </a:cubicBezTo>
                      <a:cubicBezTo>
                        <a:pt x="1166" y="2672"/>
                        <a:pt x="1534" y="2428"/>
                        <a:pt x="1688" y="2289"/>
                      </a:cubicBezTo>
                      <a:cubicBezTo>
                        <a:pt x="1948" y="2052"/>
                        <a:pt x="2579" y="1128"/>
                        <a:pt x="2687" y="973"/>
                      </a:cubicBezTo>
                      <a:lnTo>
                        <a:pt x="4085" y="249"/>
                      </a:lnTo>
                      <a:close/>
                      <a:moveTo>
                        <a:pt x="4143" y="1"/>
                      </a:moveTo>
                      <a:lnTo>
                        <a:pt x="2552" y="821"/>
                      </a:lnTo>
                      <a:lnTo>
                        <a:pt x="2536" y="841"/>
                      </a:lnTo>
                      <a:cubicBezTo>
                        <a:pt x="2529" y="853"/>
                        <a:pt x="1820" y="1905"/>
                        <a:pt x="1557" y="2145"/>
                      </a:cubicBezTo>
                      <a:cubicBezTo>
                        <a:pt x="1414" y="2273"/>
                        <a:pt x="1034" y="2525"/>
                        <a:pt x="698" y="2745"/>
                      </a:cubicBezTo>
                      <a:cubicBezTo>
                        <a:pt x="349" y="2978"/>
                        <a:pt x="128" y="3121"/>
                        <a:pt x="58" y="3195"/>
                      </a:cubicBezTo>
                      <a:cubicBezTo>
                        <a:pt x="12" y="3237"/>
                        <a:pt x="1" y="3295"/>
                        <a:pt x="20" y="3349"/>
                      </a:cubicBezTo>
                      <a:cubicBezTo>
                        <a:pt x="132" y="3620"/>
                        <a:pt x="1386" y="3636"/>
                        <a:pt x="1398" y="3636"/>
                      </a:cubicBezTo>
                      <a:cubicBezTo>
                        <a:pt x="1959" y="3636"/>
                        <a:pt x="2753" y="3524"/>
                        <a:pt x="3167" y="3272"/>
                      </a:cubicBezTo>
                      <a:cubicBezTo>
                        <a:pt x="3543" y="3043"/>
                        <a:pt x="4945" y="2048"/>
                        <a:pt x="5130" y="1863"/>
                      </a:cubicBezTo>
                      <a:cubicBezTo>
                        <a:pt x="5285" y="1708"/>
                        <a:pt x="4968" y="1104"/>
                        <a:pt x="4189" y="67"/>
                      </a:cubicBezTo>
                      <a:lnTo>
                        <a:pt x="414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1" name="Google Shape;1801;p49"/>
                <p:cNvSpPr/>
                <p:nvPr/>
              </p:nvSpPr>
              <p:spPr>
                <a:xfrm>
                  <a:off x="3173675" y="9355225"/>
                  <a:ext cx="128650" cy="56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46" h="2277" extrusionOk="0">
                      <a:moveTo>
                        <a:pt x="4905" y="0"/>
                      </a:moveTo>
                      <a:cubicBezTo>
                        <a:pt x="4359" y="572"/>
                        <a:pt x="3147" y="1796"/>
                        <a:pt x="2640" y="1955"/>
                      </a:cubicBezTo>
                      <a:cubicBezTo>
                        <a:pt x="2418" y="2021"/>
                        <a:pt x="2058" y="2043"/>
                        <a:pt x="1677" y="2043"/>
                      </a:cubicBezTo>
                      <a:cubicBezTo>
                        <a:pt x="1097" y="2043"/>
                        <a:pt x="467" y="1992"/>
                        <a:pt x="194" y="1966"/>
                      </a:cubicBezTo>
                      <a:lnTo>
                        <a:pt x="147" y="2001"/>
                      </a:lnTo>
                      <a:cubicBezTo>
                        <a:pt x="1" y="2152"/>
                        <a:pt x="825" y="2276"/>
                        <a:pt x="1421" y="2276"/>
                      </a:cubicBezTo>
                      <a:cubicBezTo>
                        <a:pt x="2018" y="2276"/>
                        <a:pt x="2768" y="2152"/>
                        <a:pt x="3140" y="1928"/>
                      </a:cubicBezTo>
                      <a:cubicBezTo>
                        <a:pt x="3512" y="1703"/>
                        <a:pt x="4909" y="701"/>
                        <a:pt x="5084" y="526"/>
                      </a:cubicBezTo>
                      <a:cubicBezTo>
                        <a:pt x="5145" y="468"/>
                        <a:pt x="5052" y="256"/>
                        <a:pt x="490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2" name="Google Shape;1802;p49"/>
                <p:cNvSpPr/>
                <p:nvPr/>
              </p:nvSpPr>
              <p:spPr>
                <a:xfrm>
                  <a:off x="3174250" y="9351150"/>
                  <a:ext cx="130700" cy="63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28" h="2540" extrusionOk="0">
                      <a:moveTo>
                        <a:pt x="4863" y="326"/>
                      </a:moveTo>
                      <a:cubicBezTo>
                        <a:pt x="4972" y="530"/>
                        <a:pt x="4983" y="608"/>
                        <a:pt x="4983" y="631"/>
                      </a:cubicBezTo>
                      <a:cubicBezTo>
                        <a:pt x="4777" y="817"/>
                        <a:pt x="3435" y="1784"/>
                        <a:pt x="3067" y="2005"/>
                      </a:cubicBezTo>
                      <a:cubicBezTo>
                        <a:pt x="3012" y="2040"/>
                        <a:pt x="2951" y="2071"/>
                        <a:pt x="2881" y="2098"/>
                      </a:cubicBezTo>
                      <a:cubicBezTo>
                        <a:pt x="3450" y="1757"/>
                        <a:pt x="4379" y="828"/>
                        <a:pt x="4863" y="326"/>
                      </a:cubicBezTo>
                      <a:close/>
                      <a:moveTo>
                        <a:pt x="434" y="2249"/>
                      </a:moveTo>
                      <a:cubicBezTo>
                        <a:pt x="769" y="2274"/>
                        <a:pt x="1218" y="2302"/>
                        <a:pt x="1641" y="2302"/>
                      </a:cubicBezTo>
                      <a:cubicBezTo>
                        <a:pt x="1804" y="2302"/>
                        <a:pt x="1963" y="2298"/>
                        <a:pt x="2111" y="2288"/>
                      </a:cubicBezTo>
                      <a:lnTo>
                        <a:pt x="2111" y="2288"/>
                      </a:lnTo>
                      <a:cubicBezTo>
                        <a:pt x="1866" y="2327"/>
                        <a:pt x="1615" y="2342"/>
                        <a:pt x="1398" y="2342"/>
                      </a:cubicBezTo>
                      <a:cubicBezTo>
                        <a:pt x="1023" y="2342"/>
                        <a:pt x="662" y="2300"/>
                        <a:pt x="434" y="2249"/>
                      </a:cubicBezTo>
                      <a:close/>
                      <a:moveTo>
                        <a:pt x="4902" y="0"/>
                      </a:moveTo>
                      <a:lnTo>
                        <a:pt x="4813" y="97"/>
                      </a:lnTo>
                      <a:cubicBezTo>
                        <a:pt x="4418" y="507"/>
                        <a:pt x="3101" y="1862"/>
                        <a:pt x="2590" y="2021"/>
                      </a:cubicBezTo>
                      <a:cubicBezTo>
                        <a:pt x="2374" y="2085"/>
                        <a:pt x="2020" y="2107"/>
                        <a:pt x="1644" y="2107"/>
                      </a:cubicBezTo>
                      <a:cubicBezTo>
                        <a:pt x="1066" y="2107"/>
                        <a:pt x="437" y="2056"/>
                        <a:pt x="178" y="2032"/>
                      </a:cubicBezTo>
                      <a:lnTo>
                        <a:pt x="140" y="2029"/>
                      </a:lnTo>
                      <a:lnTo>
                        <a:pt x="58" y="2098"/>
                      </a:lnTo>
                      <a:cubicBezTo>
                        <a:pt x="12" y="2141"/>
                        <a:pt x="1" y="2199"/>
                        <a:pt x="20" y="2254"/>
                      </a:cubicBezTo>
                      <a:cubicBezTo>
                        <a:pt x="137" y="2524"/>
                        <a:pt x="1386" y="2540"/>
                        <a:pt x="1398" y="2540"/>
                      </a:cubicBezTo>
                      <a:cubicBezTo>
                        <a:pt x="1959" y="2540"/>
                        <a:pt x="2753" y="2424"/>
                        <a:pt x="3167" y="2175"/>
                      </a:cubicBezTo>
                      <a:cubicBezTo>
                        <a:pt x="3523" y="1959"/>
                        <a:pt x="4940" y="948"/>
                        <a:pt x="5130" y="759"/>
                      </a:cubicBezTo>
                      <a:cubicBezTo>
                        <a:pt x="5227" y="662"/>
                        <a:pt x="5181" y="484"/>
                        <a:pt x="4968" y="112"/>
                      </a:cubicBezTo>
                      <a:lnTo>
                        <a:pt x="490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" name="Google Shape;2877;p63"/>
          <p:cNvSpPr txBox="1">
            <a:spLocks noGrp="1"/>
          </p:cNvSpPr>
          <p:nvPr>
            <p:ph type="body" idx="1"/>
          </p:nvPr>
        </p:nvSpPr>
        <p:spPr>
          <a:xfrm>
            <a:off x="216266" y="269629"/>
            <a:ext cx="4572792" cy="47985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состав DLP-систем входят компоненты (модули) сетевого уровня и компоненты уровня хоста. Сетевые компоненты контролируют трафик, пересекающий границы информационной системы. Обычно они стоят на </a:t>
            </a:r>
            <a:r>
              <a:rPr lang="ru-RU" sz="16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 tooltip="Прокси-сервер"/>
              </a:rPr>
              <a:t>прокси-серверах</a:t>
            </a:r>
            <a:r>
              <a:rPr lang="ru-RU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серверах электронной почты, а также в виде отдельных серверов. Компоненты уровня хоста стоят обычно на персональных компьютерах работников и контролируют такие каналы, как запись информации на компакт-диски, флэш-накопители и т. п. </a:t>
            </a:r>
            <a:r>
              <a:rPr lang="ru-RU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Хостовые</a:t>
            </a:r>
            <a:r>
              <a:rPr lang="ru-RU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компоненты также стараются отслеживать изменение сетевых настроек, инсталляцию программ для туннелирования, </a:t>
            </a:r>
            <a:r>
              <a:rPr lang="ru-RU" sz="16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4" tooltip="Стеганография"/>
              </a:rPr>
              <a:t>стеганографии</a:t>
            </a:r>
            <a:r>
              <a:rPr lang="ru-RU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и другие возможные методы для обхода контроля. DLP-система должна иметь компоненты обоих указанных типов плюс модуль для централизованного управления.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</p:txBody>
      </p:sp>
      <p:grpSp>
        <p:nvGrpSpPr>
          <p:cNvPr id="2878" name="Google Shape;2878;p63"/>
          <p:cNvGrpSpPr/>
          <p:nvPr/>
        </p:nvGrpSpPr>
        <p:grpSpPr>
          <a:xfrm>
            <a:off x="4803343" y="1516984"/>
            <a:ext cx="3831044" cy="3325523"/>
            <a:chOff x="4441817" y="613444"/>
            <a:chExt cx="4365087" cy="3900353"/>
          </a:xfrm>
        </p:grpSpPr>
        <p:sp>
          <p:nvSpPr>
            <p:cNvPr id="2879" name="Google Shape;2879;p63"/>
            <p:cNvSpPr/>
            <p:nvPr/>
          </p:nvSpPr>
          <p:spPr>
            <a:xfrm>
              <a:off x="8233767" y="4423109"/>
              <a:ext cx="185136" cy="90688"/>
            </a:xfrm>
            <a:custGeom>
              <a:avLst/>
              <a:gdLst/>
              <a:ahLst/>
              <a:cxnLst/>
              <a:rect l="l" t="t" r="r" b="b"/>
              <a:pathLst>
                <a:path w="7974" h="3906" extrusionOk="0">
                  <a:moveTo>
                    <a:pt x="7973" y="1"/>
                  </a:moveTo>
                  <a:lnTo>
                    <a:pt x="7973" y="1"/>
                  </a:lnTo>
                  <a:cubicBezTo>
                    <a:pt x="7006" y="1569"/>
                    <a:pt x="5438" y="2636"/>
                    <a:pt x="3670" y="2970"/>
                  </a:cubicBezTo>
                  <a:cubicBezTo>
                    <a:pt x="3194" y="3102"/>
                    <a:pt x="2707" y="3166"/>
                    <a:pt x="2220" y="3166"/>
                  </a:cubicBezTo>
                  <a:cubicBezTo>
                    <a:pt x="1479" y="3166"/>
                    <a:pt x="738" y="3018"/>
                    <a:pt x="34" y="2736"/>
                  </a:cubicBezTo>
                  <a:lnTo>
                    <a:pt x="34" y="2736"/>
                  </a:lnTo>
                  <a:cubicBezTo>
                    <a:pt x="1" y="3036"/>
                    <a:pt x="134" y="3336"/>
                    <a:pt x="368" y="3537"/>
                  </a:cubicBezTo>
                  <a:cubicBezTo>
                    <a:pt x="675" y="3790"/>
                    <a:pt x="1188" y="3906"/>
                    <a:pt x="1838" y="3906"/>
                  </a:cubicBezTo>
                  <a:cubicBezTo>
                    <a:pt x="2387" y="3906"/>
                    <a:pt x="3034" y="3823"/>
                    <a:pt x="3737" y="3670"/>
                  </a:cubicBezTo>
                  <a:cubicBezTo>
                    <a:pt x="5238" y="3303"/>
                    <a:pt x="5238" y="3537"/>
                    <a:pt x="6639" y="2369"/>
                  </a:cubicBezTo>
                  <a:cubicBezTo>
                    <a:pt x="7239" y="1869"/>
                    <a:pt x="7673" y="935"/>
                    <a:pt x="7973" y="1"/>
                  </a:cubicBezTo>
                  <a:close/>
                </a:path>
              </a:pathLst>
            </a:custGeom>
            <a:solidFill>
              <a:schemeClr val="lt1"/>
            </a:solidFill>
            <a:ln w="108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63"/>
            <p:cNvSpPr/>
            <p:nvPr/>
          </p:nvSpPr>
          <p:spPr>
            <a:xfrm>
              <a:off x="4443350" y="786050"/>
              <a:ext cx="998371" cy="999138"/>
            </a:xfrm>
            <a:custGeom>
              <a:avLst/>
              <a:gdLst/>
              <a:ahLst/>
              <a:cxnLst/>
              <a:rect l="l" t="t" r="r" b="b"/>
              <a:pathLst>
                <a:path w="42999" h="43032" fill="none" extrusionOk="0">
                  <a:moveTo>
                    <a:pt x="15879" y="30989"/>
                  </a:moveTo>
                  <a:lnTo>
                    <a:pt x="30956" y="15912"/>
                  </a:lnTo>
                  <a:cubicBezTo>
                    <a:pt x="36727" y="18547"/>
                    <a:pt x="42998" y="13410"/>
                    <a:pt x="41631" y="7239"/>
                  </a:cubicBezTo>
                  <a:lnTo>
                    <a:pt x="35626" y="13243"/>
                  </a:lnTo>
                  <a:cubicBezTo>
                    <a:pt x="35459" y="13410"/>
                    <a:pt x="35159" y="13410"/>
                    <a:pt x="34992" y="13243"/>
                  </a:cubicBezTo>
                  <a:lnTo>
                    <a:pt x="29789" y="8039"/>
                  </a:lnTo>
                  <a:cubicBezTo>
                    <a:pt x="29589" y="7873"/>
                    <a:pt x="29589" y="7572"/>
                    <a:pt x="29789" y="7406"/>
                  </a:cubicBezTo>
                  <a:lnTo>
                    <a:pt x="35793" y="1401"/>
                  </a:lnTo>
                  <a:cubicBezTo>
                    <a:pt x="29589" y="0"/>
                    <a:pt x="24485" y="6305"/>
                    <a:pt x="27087" y="12076"/>
                  </a:cubicBezTo>
                  <a:lnTo>
                    <a:pt x="12043" y="27120"/>
                  </a:lnTo>
                  <a:cubicBezTo>
                    <a:pt x="6239" y="24551"/>
                    <a:pt x="1" y="29621"/>
                    <a:pt x="1368" y="35826"/>
                  </a:cubicBezTo>
                  <a:lnTo>
                    <a:pt x="7373" y="29822"/>
                  </a:lnTo>
                  <a:cubicBezTo>
                    <a:pt x="7540" y="29655"/>
                    <a:pt x="7840" y="29655"/>
                    <a:pt x="8007" y="29822"/>
                  </a:cubicBezTo>
                  <a:lnTo>
                    <a:pt x="13177" y="35025"/>
                  </a:lnTo>
                  <a:cubicBezTo>
                    <a:pt x="13377" y="35192"/>
                    <a:pt x="13377" y="35492"/>
                    <a:pt x="13177" y="35659"/>
                  </a:cubicBezTo>
                  <a:lnTo>
                    <a:pt x="7206" y="41663"/>
                  </a:lnTo>
                  <a:cubicBezTo>
                    <a:pt x="13410" y="43031"/>
                    <a:pt x="18514" y="36760"/>
                    <a:pt x="15879" y="30989"/>
                  </a:cubicBezTo>
                  <a:close/>
                </a:path>
              </a:pathLst>
            </a:custGeom>
            <a:solidFill>
              <a:schemeClr val="accent1"/>
            </a:solidFill>
            <a:ln w="108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2881;p63"/>
            <p:cNvSpPr/>
            <p:nvPr/>
          </p:nvSpPr>
          <p:spPr>
            <a:xfrm>
              <a:off x="7269527" y="2806731"/>
              <a:ext cx="999904" cy="999904"/>
            </a:xfrm>
            <a:custGeom>
              <a:avLst/>
              <a:gdLst/>
              <a:ahLst/>
              <a:cxnLst/>
              <a:rect l="l" t="t" r="r" b="b"/>
              <a:pathLst>
                <a:path w="43065" h="43065" fill="none" extrusionOk="0">
                  <a:moveTo>
                    <a:pt x="27153" y="12076"/>
                  </a:moveTo>
                  <a:lnTo>
                    <a:pt x="12109" y="27120"/>
                  </a:lnTo>
                  <a:cubicBezTo>
                    <a:pt x="6305" y="24484"/>
                    <a:pt x="0" y="29621"/>
                    <a:pt x="1401" y="35826"/>
                  </a:cubicBezTo>
                  <a:lnTo>
                    <a:pt x="7405" y="29855"/>
                  </a:lnTo>
                  <a:cubicBezTo>
                    <a:pt x="7605" y="29655"/>
                    <a:pt x="7872" y="29655"/>
                    <a:pt x="8072" y="29855"/>
                  </a:cubicBezTo>
                  <a:lnTo>
                    <a:pt x="13276" y="35025"/>
                  </a:lnTo>
                  <a:cubicBezTo>
                    <a:pt x="13443" y="35225"/>
                    <a:pt x="13443" y="35492"/>
                    <a:pt x="13276" y="35692"/>
                  </a:cubicBezTo>
                  <a:lnTo>
                    <a:pt x="7272" y="41697"/>
                  </a:lnTo>
                  <a:cubicBezTo>
                    <a:pt x="13443" y="43064"/>
                    <a:pt x="18547" y="36793"/>
                    <a:pt x="15945" y="30989"/>
                  </a:cubicBezTo>
                  <a:lnTo>
                    <a:pt x="31022" y="15912"/>
                  </a:lnTo>
                  <a:cubicBezTo>
                    <a:pt x="36793" y="18547"/>
                    <a:pt x="43064" y="13410"/>
                    <a:pt x="41696" y="7239"/>
                  </a:cubicBezTo>
                  <a:lnTo>
                    <a:pt x="35692" y="13243"/>
                  </a:lnTo>
                  <a:cubicBezTo>
                    <a:pt x="35492" y="13410"/>
                    <a:pt x="35225" y="13410"/>
                    <a:pt x="35025" y="13243"/>
                  </a:cubicBezTo>
                  <a:lnTo>
                    <a:pt x="29855" y="8039"/>
                  </a:lnTo>
                  <a:cubicBezTo>
                    <a:pt x="29655" y="7839"/>
                    <a:pt x="29655" y="7572"/>
                    <a:pt x="29855" y="7372"/>
                  </a:cubicBezTo>
                  <a:lnTo>
                    <a:pt x="35826" y="1401"/>
                  </a:lnTo>
                  <a:cubicBezTo>
                    <a:pt x="29655" y="0"/>
                    <a:pt x="24551" y="6305"/>
                    <a:pt x="27153" y="12076"/>
                  </a:cubicBezTo>
                  <a:close/>
                </a:path>
              </a:pathLst>
            </a:custGeom>
            <a:noFill/>
            <a:ln w="108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2882;p63"/>
            <p:cNvSpPr/>
            <p:nvPr/>
          </p:nvSpPr>
          <p:spPr>
            <a:xfrm>
              <a:off x="7341550" y="786050"/>
              <a:ext cx="999114" cy="999904"/>
            </a:xfrm>
            <a:custGeom>
              <a:avLst/>
              <a:gdLst/>
              <a:ahLst/>
              <a:cxnLst/>
              <a:rect l="l" t="t" r="r" b="b"/>
              <a:pathLst>
                <a:path w="43031" h="43065" fill="none" extrusionOk="0">
                  <a:moveTo>
                    <a:pt x="15912" y="30989"/>
                  </a:moveTo>
                  <a:lnTo>
                    <a:pt x="30989" y="15912"/>
                  </a:lnTo>
                  <a:cubicBezTo>
                    <a:pt x="36760" y="18547"/>
                    <a:pt x="43031" y="13443"/>
                    <a:pt x="41663" y="7239"/>
                  </a:cubicBezTo>
                  <a:lnTo>
                    <a:pt x="35659" y="13243"/>
                  </a:lnTo>
                  <a:cubicBezTo>
                    <a:pt x="35492" y="13410"/>
                    <a:pt x="35192" y="13410"/>
                    <a:pt x="35025" y="13243"/>
                  </a:cubicBezTo>
                  <a:lnTo>
                    <a:pt x="29822" y="8039"/>
                  </a:lnTo>
                  <a:cubicBezTo>
                    <a:pt x="29621" y="7873"/>
                    <a:pt x="29621" y="7572"/>
                    <a:pt x="29822" y="7406"/>
                  </a:cubicBezTo>
                  <a:lnTo>
                    <a:pt x="35826" y="1401"/>
                  </a:lnTo>
                  <a:cubicBezTo>
                    <a:pt x="29621" y="0"/>
                    <a:pt x="24518" y="6305"/>
                    <a:pt x="27153" y="12076"/>
                  </a:cubicBezTo>
                  <a:lnTo>
                    <a:pt x="12076" y="27120"/>
                  </a:lnTo>
                  <a:cubicBezTo>
                    <a:pt x="6271" y="24518"/>
                    <a:pt x="0" y="29621"/>
                    <a:pt x="1368" y="35826"/>
                  </a:cubicBezTo>
                  <a:lnTo>
                    <a:pt x="7372" y="29822"/>
                  </a:lnTo>
                  <a:cubicBezTo>
                    <a:pt x="7572" y="29655"/>
                    <a:pt x="7839" y="29655"/>
                    <a:pt x="8039" y="29822"/>
                  </a:cubicBezTo>
                  <a:lnTo>
                    <a:pt x="13243" y="35025"/>
                  </a:lnTo>
                  <a:cubicBezTo>
                    <a:pt x="13410" y="35192"/>
                    <a:pt x="13410" y="35492"/>
                    <a:pt x="13243" y="35659"/>
                  </a:cubicBezTo>
                  <a:lnTo>
                    <a:pt x="7239" y="41663"/>
                  </a:lnTo>
                  <a:cubicBezTo>
                    <a:pt x="13443" y="43064"/>
                    <a:pt x="18547" y="36760"/>
                    <a:pt x="15912" y="30989"/>
                  </a:cubicBezTo>
                  <a:close/>
                </a:path>
              </a:pathLst>
            </a:custGeom>
            <a:noFill/>
            <a:ln w="108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2883;p63"/>
            <p:cNvSpPr/>
            <p:nvPr/>
          </p:nvSpPr>
          <p:spPr>
            <a:xfrm>
              <a:off x="5021908" y="2932204"/>
              <a:ext cx="999138" cy="999114"/>
            </a:xfrm>
            <a:custGeom>
              <a:avLst/>
              <a:gdLst/>
              <a:ahLst/>
              <a:cxnLst/>
              <a:rect l="l" t="t" r="r" b="b"/>
              <a:pathLst>
                <a:path w="43032" h="43031" fill="none" extrusionOk="0">
                  <a:moveTo>
                    <a:pt x="15912" y="30989"/>
                  </a:moveTo>
                  <a:lnTo>
                    <a:pt x="30956" y="15911"/>
                  </a:lnTo>
                  <a:cubicBezTo>
                    <a:pt x="36760" y="18547"/>
                    <a:pt x="43031" y="13410"/>
                    <a:pt x="41664" y="7239"/>
                  </a:cubicBezTo>
                  <a:lnTo>
                    <a:pt x="35659" y="13210"/>
                  </a:lnTo>
                  <a:cubicBezTo>
                    <a:pt x="35493" y="13410"/>
                    <a:pt x="35192" y="13410"/>
                    <a:pt x="35026" y="13210"/>
                  </a:cubicBezTo>
                  <a:lnTo>
                    <a:pt x="29822" y="8039"/>
                  </a:lnTo>
                  <a:cubicBezTo>
                    <a:pt x="29655" y="7839"/>
                    <a:pt x="29655" y="7572"/>
                    <a:pt x="29822" y="7372"/>
                  </a:cubicBezTo>
                  <a:lnTo>
                    <a:pt x="35826" y="1368"/>
                  </a:lnTo>
                  <a:cubicBezTo>
                    <a:pt x="29622" y="0"/>
                    <a:pt x="24518" y="6271"/>
                    <a:pt x="27120" y="12075"/>
                  </a:cubicBezTo>
                  <a:lnTo>
                    <a:pt x="12076" y="27120"/>
                  </a:lnTo>
                  <a:cubicBezTo>
                    <a:pt x="6305" y="24518"/>
                    <a:pt x="1" y="29621"/>
                    <a:pt x="1402" y="35826"/>
                  </a:cubicBezTo>
                  <a:lnTo>
                    <a:pt x="7373" y="29821"/>
                  </a:lnTo>
                  <a:cubicBezTo>
                    <a:pt x="7573" y="29621"/>
                    <a:pt x="7840" y="29621"/>
                    <a:pt x="8040" y="29821"/>
                  </a:cubicBezTo>
                  <a:lnTo>
                    <a:pt x="13243" y="34992"/>
                  </a:lnTo>
                  <a:cubicBezTo>
                    <a:pt x="13410" y="35192"/>
                    <a:pt x="13410" y="35492"/>
                    <a:pt x="13243" y="35659"/>
                  </a:cubicBezTo>
                  <a:lnTo>
                    <a:pt x="7239" y="41663"/>
                  </a:lnTo>
                  <a:cubicBezTo>
                    <a:pt x="13410" y="43031"/>
                    <a:pt x="18514" y="36760"/>
                    <a:pt x="15912" y="30989"/>
                  </a:cubicBezTo>
                  <a:close/>
                </a:path>
              </a:pathLst>
            </a:custGeom>
            <a:noFill/>
            <a:ln w="108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2884;p63"/>
            <p:cNvSpPr/>
            <p:nvPr/>
          </p:nvSpPr>
          <p:spPr>
            <a:xfrm>
              <a:off x="6295186" y="3101815"/>
              <a:ext cx="267210" cy="1078848"/>
            </a:xfrm>
            <a:custGeom>
              <a:avLst/>
              <a:gdLst/>
              <a:ahLst/>
              <a:cxnLst/>
              <a:rect l="l" t="t" r="r" b="b"/>
              <a:pathLst>
                <a:path w="11509" h="46467" extrusionOk="0">
                  <a:moveTo>
                    <a:pt x="1" y="0"/>
                  </a:moveTo>
                  <a:lnTo>
                    <a:pt x="1" y="46467"/>
                  </a:lnTo>
                  <a:lnTo>
                    <a:pt x="11509" y="46467"/>
                  </a:lnTo>
                  <a:lnTo>
                    <a:pt x="11509" y="0"/>
                  </a:lnTo>
                  <a:close/>
                </a:path>
              </a:pathLst>
            </a:custGeom>
            <a:solidFill>
              <a:schemeClr val="dk2"/>
            </a:solidFill>
            <a:ln w="108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2885;p63"/>
            <p:cNvSpPr/>
            <p:nvPr/>
          </p:nvSpPr>
          <p:spPr>
            <a:xfrm>
              <a:off x="5451752" y="4059879"/>
              <a:ext cx="1954008" cy="128579"/>
            </a:xfrm>
            <a:custGeom>
              <a:avLst/>
              <a:gdLst/>
              <a:ahLst/>
              <a:cxnLst/>
              <a:rect l="l" t="t" r="r" b="b"/>
              <a:pathLst>
                <a:path w="84161" h="5538" extrusionOk="0">
                  <a:moveTo>
                    <a:pt x="42731" y="0"/>
                  </a:moveTo>
                  <a:lnTo>
                    <a:pt x="1" y="2735"/>
                  </a:lnTo>
                  <a:lnTo>
                    <a:pt x="1" y="5537"/>
                  </a:lnTo>
                  <a:lnTo>
                    <a:pt x="84161" y="5537"/>
                  </a:lnTo>
                  <a:lnTo>
                    <a:pt x="84161" y="2735"/>
                  </a:lnTo>
                  <a:lnTo>
                    <a:pt x="42731" y="0"/>
                  </a:lnTo>
                  <a:close/>
                </a:path>
              </a:pathLst>
            </a:custGeom>
            <a:solidFill>
              <a:schemeClr val="dk2"/>
            </a:solidFill>
            <a:ln w="108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2886;p63"/>
            <p:cNvSpPr/>
            <p:nvPr/>
          </p:nvSpPr>
          <p:spPr>
            <a:xfrm>
              <a:off x="4863140" y="1395582"/>
              <a:ext cx="3131971" cy="1899795"/>
            </a:xfrm>
            <a:custGeom>
              <a:avLst/>
              <a:gdLst/>
              <a:ahLst/>
              <a:cxnLst/>
              <a:rect l="l" t="t" r="r" b="b"/>
              <a:pathLst>
                <a:path w="134897" h="81826" extrusionOk="0">
                  <a:moveTo>
                    <a:pt x="0" y="0"/>
                  </a:moveTo>
                  <a:lnTo>
                    <a:pt x="0" y="81826"/>
                  </a:lnTo>
                  <a:lnTo>
                    <a:pt x="134897" y="81826"/>
                  </a:lnTo>
                  <a:lnTo>
                    <a:pt x="134897" y="0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2887;p63"/>
            <p:cNvSpPr/>
            <p:nvPr/>
          </p:nvSpPr>
          <p:spPr>
            <a:xfrm>
              <a:off x="4741545" y="1321236"/>
              <a:ext cx="3375151" cy="2047714"/>
            </a:xfrm>
            <a:custGeom>
              <a:avLst/>
              <a:gdLst/>
              <a:ahLst/>
              <a:cxnLst/>
              <a:rect l="l" t="t" r="r" b="b"/>
              <a:pathLst>
                <a:path w="145371" h="88197" extrusionOk="0">
                  <a:moveTo>
                    <a:pt x="0" y="0"/>
                  </a:moveTo>
                  <a:lnTo>
                    <a:pt x="0" y="88197"/>
                  </a:lnTo>
                  <a:lnTo>
                    <a:pt x="145371" y="88197"/>
                  </a:lnTo>
                  <a:lnTo>
                    <a:pt x="145371" y="0"/>
                  </a:lnTo>
                  <a:close/>
                </a:path>
              </a:pathLst>
            </a:custGeom>
            <a:solidFill>
              <a:schemeClr val="accent2"/>
            </a:solidFill>
            <a:ln w="108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63"/>
            <p:cNvSpPr/>
            <p:nvPr/>
          </p:nvSpPr>
          <p:spPr>
            <a:xfrm>
              <a:off x="4863140" y="1395582"/>
              <a:ext cx="3131971" cy="1899795"/>
            </a:xfrm>
            <a:custGeom>
              <a:avLst/>
              <a:gdLst/>
              <a:ahLst/>
              <a:cxnLst/>
              <a:rect l="l" t="t" r="r" b="b"/>
              <a:pathLst>
                <a:path w="134897" h="81826" extrusionOk="0">
                  <a:moveTo>
                    <a:pt x="0" y="0"/>
                  </a:moveTo>
                  <a:lnTo>
                    <a:pt x="0" y="81826"/>
                  </a:lnTo>
                  <a:lnTo>
                    <a:pt x="134897" y="81826"/>
                  </a:lnTo>
                  <a:lnTo>
                    <a:pt x="134897" y="0"/>
                  </a:lnTo>
                  <a:close/>
                </a:path>
              </a:pathLst>
            </a:custGeom>
            <a:solidFill>
              <a:schemeClr val="lt1"/>
            </a:solidFill>
            <a:ln w="108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63"/>
            <p:cNvSpPr/>
            <p:nvPr/>
          </p:nvSpPr>
          <p:spPr>
            <a:xfrm>
              <a:off x="4863140" y="3180804"/>
              <a:ext cx="3131971" cy="114648"/>
            </a:xfrm>
            <a:custGeom>
              <a:avLst/>
              <a:gdLst/>
              <a:ahLst/>
              <a:cxnLst/>
              <a:rect l="l" t="t" r="r" b="b"/>
              <a:pathLst>
                <a:path w="134897" h="4938" extrusionOk="0">
                  <a:moveTo>
                    <a:pt x="0" y="1"/>
                  </a:moveTo>
                  <a:lnTo>
                    <a:pt x="0" y="4938"/>
                  </a:lnTo>
                  <a:lnTo>
                    <a:pt x="134897" y="4938"/>
                  </a:lnTo>
                  <a:lnTo>
                    <a:pt x="134897" y="1"/>
                  </a:lnTo>
                  <a:close/>
                </a:path>
              </a:pathLst>
            </a:custGeom>
            <a:solidFill>
              <a:schemeClr val="lt1"/>
            </a:solidFill>
            <a:ln w="108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63"/>
            <p:cNvSpPr/>
            <p:nvPr/>
          </p:nvSpPr>
          <p:spPr>
            <a:xfrm>
              <a:off x="7181993" y="3684227"/>
              <a:ext cx="213006" cy="219229"/>
            </a:xfrm>
            <a:custGeom>
              <a:avLst/>
              <a:gdLst/>
              <a:ahLst/>
              <a:cxnLst/>
              <a:rect l="l" t="t" r="r" b="b"/>
              <a:pathLst>
                <a:path w="9174" h="9442" fill="none" extrusionOk="0">
                  <a:moveTo>
                    <a:pt x="1001" y="7940"/>
                  </a:moveTo>
                  <a:lnTo>
                    <a:pt x="5605" y="9441"/>
                  </a:lnTo>
                  <a:lnTo>
                    <a:pt x="9174" y="6239"/>
                  </a:lnTo>
                  <a:lnTo>
                    <a:pt x="8207" y="1502"/>
                  </a:lnTo>
                  <a:lnTo>
                    <a:pt x="3603" y="1"/>
                  </a:lnTo>
                  <a:lnTo>
                    <a:pt x="1" y="3237"/>
                  </a:lnTo>
                  <a:close/>
                  <a:moveTo>
                    <a:pt x="4204" y="2870"/>
                  </a:moveTo>
                  <a:lnTo>
                    <a:pt x="6038" y="3437"/>
                  </a:lnTo>
                  <a:lnTo>
                    <a:pt x="6405" y="5305"/>
                  </a:lnTo>
                  <a:lnTo>
                    <a:pt x="5004" y="6606"/>
                  </a:lnTo>
                  <a:lnTo>
                    <a:pt x="3170" y="6005"/>
                  </a:lnTo>
                  <a:lnTo>
                    <a:pt x="2769" y="4137"/>
                  </a:lnTo>
                  <a:close/>
                </a:path>
              </a:pathLst>
            </a:custGeom>
            <a:noFill/>
            <a:ln w="108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63"/>
            <p:cNvSpPr/>
            <p:nvPr/>
          </p:nvSpPr>
          <p:spPr>
            <a:xfrm>
              <a:off x="8215958" y="688463"/>
              <a:ext cx="213006" cy="219972"/>
            </a:xfrm>
            <a:custGeom>
              <a:avLst/>
              <a:gdLst/>
              <a:ahLst/>
              <a:cxnLst/>
              <a:rect l="l" t="t" r="r" b="b"/>
              <a:pathLst>
                <a:path w="9174" h="9474" fill="none" extrusionOk="0">
                  <a:moveTo>
                    <a:pt x="8173" y="1535"/>
                  </a:moveTo>
                  <a:lnTo>
                    <a:pt x="3603" y="0"/>
                  </a:lnTo>
                  <a:lnTo>
                    <a:pt x="0" y="3236"/>
                  </a:lnTo>
                  <a:lnTo>
                    <a:pt x="968" y="7973"/>
                  </a:lnTo>
                  <a:lnTo>
                    <a:pt x="5571" y="9474"/>
                  </a:lnTo>
                  <a:lnTo>
                    <a:pt x="9174" y="6238"/>
                  </a:lnTo>
                  <a:close/>
                  <a:moveTo>
                    <a:pt x="4971" y="6605"/>
                  </a:moveTo>
                  <a:lnTo>
                    <a:pt x="3169" y="6005"/>
                  </a:lnTo>
                  <a:lnTo>
                    <a:pt x="2769" y="4137"/>
                  </a:lnTo>
                  <a:lnTo>
                    <a:pt x="4170" y="2902"/>
                  </a:lnTo>
                  <a:lnTo>
                    <a:pt x="6005" y="3469"/>
                  </a:lnTo>
                  <a:lnTo>
                    <a:pt x="6372" y="5371"/>
                  </a:lnTo>
                  <a:close/>
                </a:path>
              </a:pathLst>
            </a:custGeom>
            <a:noFill/>
            <a:ln w="108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63"/>
            <p:cNvSpPr/>
            <p:nvPr/>
          </p:nvSpPr>
          <p:spPr>
            <a:xfrm>
              <a:off x="8408045" y="1496257"/>
              <a:ext cx="213006" cy="219206"/>
            </a:xfrm>
            <a:custGeom>
              <a:avLst/>
              <a:gdLst/>
              <a:ahLst/>
              <a:cxnLst/>
              <a:rect l="l" t="t" r="r" b="b"/>
              <a:pathLst>
                <a:path w="9174" h="9441" fill="none" extrusionOk="0">
                  <a:moveTo>
                    <a:pt x="8206" y="1502"/>
                  </a:moveTo>
                  <a:lnTo>
                    <a:pt x="3603" y="1"/>
                  </a:lnTo>
                  <a:lnTo>
                    <a:pt x="0" y="3236"/>
                  </a:lnTo>
                  <a:lnTo>
                    <a:pt x="1001" y="7940"/>
                  </a:lnTo>
                  <a:lnTo>
                    <a:pt x="5571" y="9441"/>
                  </a:lnTo>
                  <a:lnTo>
                    <a:pt x="9173" y="6239"/>
                  </a:lnTo>
                  <a:close/>
                  <a:moveTo>
                    <a:pt x="5004" y="6606"/>
                  </a:moveTo>
                  <a:lnTo>
                    <a:pt x="3169" y="6005"/>
                  </a:lnTo>
                  <a:lnTo>
                    <a:pt x="2769" y="4137"/>
                  </a:lnTo>
                  <a:lnTo>
                    <a:pt x="4203" y="2870"/>
                  </a:lnTo>
                  <a:lnTo>
                    <a:pt x="6004" y="3470"/>
                  </a:lnTo>
                  <a:lnTo>
                    <a:pt x="6405" y="5338"/>
                  </a:lnTo>
                  <a:close/>
                </a:path>
              </a:pathLst>
            </a:custGeom>
            <a:noFill/>
            <a:ln w="108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2893;p63"/>
            <p:cNvSpPr/>
            <p:nvPr/>
          </p:nvSpPr>
          <p:spPr>
            <a:xfrm>
              <a:off x="5986171" y="1001355"/>
              <a:ext cx="213006" cy="219995"/>
            </a:xfrm>
            <a:custGeom>
              <a:avLst/>
              <a:gdLst/>
              <a:ahLst/>
              <a:cxnLst/>
              <a:rect l="l" t="t" r="r" b="b"/>
              <a:pathLst>
                <a:path w="9174" h="9475" fill="none" extrusionOk="0">
                  <a:moveTo>
                    <a:pt x="8173" y="1535"/>
                  </a:moveTo>
                  <a:lnTo>
                    <a:pt x="3569" y="1"/>
                  </a:lnTo>
                  <a:lnTo>
                    <a:pt x="0" y="3236"/>
                  </a:lnTo>
                  <a:lnTo>
                    <a:pt x="968" y="7973"/>
                  </a:lnTo>
                  <a:lnTo>
                    <a:pt x="5571" y="9474"/>
                  </a:lnTo>
                  <a:lnTo>
                    <a:pt x="9173" y="6238"/>
                  </a:lnTo>
                  <a:close/>
                  <a:moveTo>
                    <a:pt x="4970" y="6605"/>
                  </a:moveTo>
                  <a:lnTo>
                    <a:pt x="3169" y="6005"/>
                  </a:lnTo>
                  <a:lnTo>
                    <a:pt x="2769" y="4137"/>
                  </a:lnTo>
                  <a:lnTo>
                    <a:pt x="4170" y="2869"/>
                  </a:lnTo>
                  <a:lnTo>
                    <a:pt x="6005" y="3470"/>
                  </a:lnTo>
                  <a:lnTo>
                    <a:pt x="6405" y="5338"/>
                  </a:lnTo>
                  <a:close/>
                </a:path>
              </a:pathLst>
            </a:custGeom>
            <a:noFill/>
            <a:ln w="108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Google Shape;2894;p63"/>
            <p:cNvSpPr/>
            <p:nvPr/>
          </p:nvSpPr>
          <p:spPr>
            <a:xfrm>
              <a:off x="5794085" y="3520050"/>
              <a:ext cx="213006" cy="219972"/>
            </a:xfrm>
            <a:custGeom>
              <a:avLst/>
              <a:gdLst/>
              <a:ahLst/>
              <a:cxnLst/>
              <a:rect l="l" t="t" r="r" b="b"/>
              <a:pathLst>
                <a:path w="9174" h="9474" fill="none" extrusionOk="0">
                  <a:moveTo>
                    <a:pt x="8173" y="1501"/>
                  </a:moveTo>
                  <a:lnTo>
                    <a:pt x="3570" y="0"/>
                  </a:lnTo>
                  <a:lnTo>
                    <a:pt x="1" y="3236"/>
                  </a:lnTo>
                  <a:lnTo>
                    <a:pt x="968" y="7939"/>
                  </a:lnTo>
                  <a:lnTo>
                    <a:pt x="5571" y="9474"/>
                  </a:lnTo>
                  <a:lnTo>
                    <a:pt x="9174" y="6238"/>
                  </a:lnTo>
                  <a:close/>
                  <a:moveTo>
                    <a:pt x="4971" y="6638"/>
                  </a:moveTo>
                  <a:lnTo>
                    <a:pt x="3136" y="6038"/>
                  </a:lnTo>
                  <a:lnTo>
                    <a:pt x="2769" y="4170"/>
                  </a:lnTo>
                  <a:lnTo>
                    <a:pt x="4170" y="2869"/>
                  </a:lnTo>
                  <a:lnTo>
                    <a:pt x="6005" y="3469"/>
                  </a:lnTo>
                  <a:lnTo>
                    <a:pt x="6405" y="5337"/>
                  </a:lnTo>
                  <a:close/>
                </a:path>
              </a:pathLst>
            </a:custGeom>
            <a:noFill/>
            <a:ln w="108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63"/>
            <p:cNvSpPr/>
            <p:nvPr/>
          </p:nvSpPr>
          <p:spPr>
            <a:xfrm>
              <a:off x="4441817" y="2161559"/>
              <a:ext cx="213006" cy="219206"/>
            </a:xfrm>
            <a:custGeom>
              <a:avLst/>
              <a:gdLst/>
              <a:ahLst/>
              <a:cxnLst/>
              <a:rect l="l" t="t" r="r" b="b"/>
              <a:pathLst>
                <a:path w="9174" h="9441" fill="none" extrusionOk="0">
                  <a:moveTo>
                    <a:pt x="8173" y="1502"/>
                  </a:moveTo>
                  <a:lnTo>
                    <a:pt x="3569" y="1"/>
                  </a:lnTo>
                  <a:lnTo>
                    <a:pt x="0" y="3236"/>
                  </a:lnTo>
                  <a:lnTo>
                    <a:pt x="967" y="7940"/>
                  </a:lnTo>
                  <a:lnTo>
                    <a:pt x="5571" y="9441"/>
                  </a:lnTo>
                  <a:lnTo>
                    <a:pt x="9173" y="6238"/>
                  </a:lnTo>
                  <a:close/>
                  <a:moveTo>
                    <a:pt x="4970" y="6605"/>
                  </a:moveTo>
                  <a:lnTo>
                    <a:pt x="3136" y="6005"/>
                  </a:lnTo>
                  <a:lnTo>
                    <a:pt x="2735" y="4137"/>
                  </a:lnTo>
                  <a:lnTo>
                    <a:pt x="4170" y="2869"/>
                  </a:lnTo>
                  <a:lnTo>
                    <a:pt x="5971" y="3470"/>
                  </a:lnTo>
                  <a:lnTo>
                    <a:pt x="6405" y="5338"/>
                  </a:lnTo>
                  <a:close/>
                </a:path>
              </a:pathLst>
            </a:custGeom>
            <a:noFill/>
            <a:ln w="108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63"/>
            <p:cNvSpPr/>
            <p:nvPr/>
          </p:nvSpPr>
          <p:spPr>
            <a:xfrm>
              <a:off x="5316992" y="688463"/>
              <a:ext cx="213796" cy="219972"/>
            </a:xfrm>
            <a:custGeom>
              <a:avLst/>
              <a:gdLst/>
              <a:ahLst/>
              <a:cxnLst/>
              <a:rect l="l" t="t" r="r" b="b"/>
              <a:pathLst>
                <a:path w="9208" h="9474" fill="none" extrusionOk="0">
                  <a:moveTo>
                    <a:pt x="8173" y="1535"/>
                  </a:moveTo>
                  <a:lnTo>
                    <a:pt x="3603" y="0"/>
                  </a:lnTo>
                  <a:lnTo>
                    <a:pt x="1" y="3236"/>
                  </a:lnTo>
                  <a:lnTo>
                    <a:pt x="1001" y="7973"/>
                  </a:lnTo>
                  <a:lnTo>
                    <a:pt x="5571" y="9474"/>
                  </a:lnTo>
                  <a:lnTo>
                    <a:pt x="9207" y="6238"/>
                  </a:lnTo>
                  <a:close/>
                  <a:moveTo>
                    <a:pt x="4971" y="6605"/>
                  </a:moveTo>
                  <a:lnTo>
                    <a:pt x="3170" y="6005"/>
                  </a:lnTo>
                  <a:lnTo>
                    <a:pt x="2769" y="4137"/>
                  </a:lnTo>
                  <a:lnTo>
                    <a:pt x="4204" y="2902"/>
                  </a:lnTo>
                  <a:lnTo>
                    <a:pt x="6005" y="3469"/>
                  </a:lnTo>
                  <a:lnTo>
                    <a:pt x="6405" y="5371"/>
                  </a:lnTo>
                  <a:close/>
                </a:path>
              </a:pathLst>
            </a:custGeom>
            <a:noFill/>
            <a:ln w="108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63"/>
            <p:cNvSpPr/>
            <p:nvPr/>
          </p:nvSpPr>
          <p:spPr>
            <a:xfrm>
              <a:off x="5896316" y="2834617"/>
              <a:ext cx="213030" cy="219972"/>
            </a:xfrm>
            <a:custGeom>
              <a:avLst/>
              <a:gdLst/>
              <a:ahLst/>
              <a:cxnLst/>
              <a:rect l="l" t="t" r="r" b="b"/>
              <a:pathLst>
                <a:path w="9175" h="9474" fill="none" extrusionOk="0">
                  <a:moveTo>
                    <a:pt x="8173" y="1501"/>
                  </a:moveTo>
                  <a:lnTo>
                    <a:pt x="3603" y="0"/>
                  </a:lnTo>
                  <a:lnTo>
                    <a:pt x="1" y="3236"/>
                  </a:lnTo>
                  <a:lnTo>
                    <a:pt x="968" y="7939"/>
                  </a:lnTo>
                  <a:lnTo>
                    <a:pt x="5571" y="9474"/>
                  </a:lnTo>
                  <a:lnTo>
                    <a:pt x="9174" y="6238"/>
                  </a:lnTo>
                  <a:close/>
                  <a:moveTo>
                    <a:pt x="4971" y="6605"/>
                  </a:moveTo>
                  <a:lnTo>
                    <a:pt x="3170" y="6004"/>
                  </a:lnTo>
                  <a:lnTo>
                    <a:pt x="2769" y="4136"/>
                  </a:lnTo>
                  <a:lnTo>
                    <a:pt x="4170" y="2869"/>
                  </a:lnTo>
                  <a:lnTo>
                    <a:pt x="6005" y="3469"/>
                  </a:lnTo>
                  <a:lnTo>
                    <a:pt x="6405" y="5337"/>
                  </a:lnTo>
                  <a:close/>
                </a:path>
              </a:pathLst>
            </a:custGeom>
            <a:noFill/>
            <a:ln w="108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63"/>
            <p:cNvSpPr/>
            <p:nvPr/>
          </p:nvSpPr>
          <p:spPr>
            <a:xfrm>
              <a:off x="5979972" y="1862761"/>
              <a:ext cx="155703" cy="133088"/>
            </a:xfrm>
            <a:custGeom>
              <a:avLst/>
              <a:gdLst/>
              <a:ahLst/>
              <a:cxnLst/>
              <a:rect l="l" t="t" r="r" b="b"/>
              <a:pathLst>
                <a:path w="6706" h="5732" extrusionOk="0">
                  <a:moveTo>
                    <a:pt x="3816" y="1"/>
                  </a:moveTo>
                  <a:cubicBezTo>
                    <a:pt x="3108" y="1"/>
                    <a:pt x="2386" y="266"/>
                    <a:pt x="1802" y="861"/>
                  </a:cubicBezTo>
                  <a:cubicBezTo>
                    <a:pt x="0" y="2662"/>
                    <a:pt x="1268" y="5731"/>
                    <a:pt x="3836" y="5731"/>
                  </a:cubicBezTo>
                  <a:cubicBezTo>
                    <a:pt x="5404" y="5731"/>
                    <a:pt x="6705" y="4464"/>
                    <a:pt x="6705" y="2863"/>
                  </a:cubicBezTo>
                  <a:cubicBezTo>
                    <a:pt x="6705" y="1150"/>
                    <a:pt x="5290" y="1"/>
                    <a:pt x="3816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Google Shape;2899;p63"/>
            <p:cNvSpPr/>
            <p:nvPr/>
          </p:nvSpPr>
          <p:spPr>
            <a:xfrm>
              <a:off x="6025666" y="1881962"/>
              <a:ext cx="90645" cy="90645"/>
            </a:xfrm>
            <a:custGeom>
              <a:avLst/>
              <a:gdLst/>
              <a:ahLst/>
              <a:cxnLst/>
              <a:rect l="l" t="t" r="r" b="b"/>
              <a:pathLst>
                <a:path w="3904" h="3904" fill="none" extrusionOk="0">
                  <a:moveTo>
                    <a:pt x="3903" y="1"/>
                  </a:moveTo>
                  <a:lnTo>
                    <a:pt x="0" y="3904"/>
                  </a:lnTo>
                </a:path>
              </a:pathLst>
            </a:custGeom>
            <a:noFill/>
            <a:ln w="108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0" name="Google Shape;2900;p63"/>
            <p:cNvSpPr/>
            <p:nvPr/>
          </p:nvSpPr>
          <p:spPr>
            <a:xfrm>
              <a:off x="7154897" y="1862761"/>
              <a:ext cx="155680" cy="133088"/>
            </a:xfrm>
            <a:custGeom>
              <a:avLst/>
              <a:gdLst/>
              <a:ahLst/>
              <a:cxnLst/>
              <a:rect l="l" t="t" r="r" b="b"/>
              <a:pathLst>
                <a:path w="6705" h="5732" extrusionOk="0">
                  <a:moveTo>
                    <a:pt x="3815" y="1"/>
                  </a:moveTo>
                  <a:cubicBezTo>
                    <a:pt x="3107" y="1"/>
                    <a:pt x="2386" y="266"/>
                    <a:pt x="1801" y="861"/>
                  </a:cubicBezTo>
                  <a:cubicBezTo>
                    <a:pt x="0" y="2662"/>
                    <a:pt x="1268" y="5731"/>
                    <a:pt x="3836" y="5731"/>
                  </a:cubicBezTo>
                  <a:cubicBezTo>
                    <a:pt x="5404" y="5731"/>
                    <a:pt x="6705" y="4464"/>
                    <a:pt x="6705" y="2863"/>
                  </a:cubicBezTo>
                  <a:cubicBezTo>
                    <a:pt x="6705" y="1150"/>
                    <a:pt x="5289" y="1"/>
                    <a:pt x="3815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63"/>
            <p:cNvSpPr/>
            <p:nvPr/>
          </p:nvSpPr>
          <p:spPr>
            <a:xfrm>
              <a:off x="7200591" y="1881962"/>
              <a:ext cx="91411" cy="90645"/>
            </a:xfrm>
            <a:custGeom>
              <a:avLst/>
              <a:gdLst/>
              <a:ahLst/>
              <a:cxnLst/>
              <a:rect l="l" t="t" r="r" b="b"/>
              <a:pathLst>
                <a:path w="3937" h="3904" fill="none" extrusionOk="0">
                  <a:moveTo>
                    <a:pt x="3936" y="1"/>
                  </a:moveTo>
                  <a:lnTo>
                    <a:pt x="0" y="3904"/>
                  </a:lnTo>
                </a:path>
              </a:pathLst>
            </a:custGeom>
            <a:noFill/>
            <a:ln w="108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02" name="Google Shape;2902;p63"/>
            <p:cNvGrpSpPr/>
            <p:nvPr/>
          </p:nvGrpSpPr>
          <p:grpSpPr>
            <a:xfrm>
              <a:off x="5900960" y="613444"/>
              <a:ext cx="1354636" cy="2084880"/>
              <a:chOff x="5823434" y="496683"/>
              <a:chExt cx="1393085" cy="2144056"/>
            </a:xfrm>
          </p:grpSpPr>
          <p:sp>
            <p:nvSpPr>
              <p:cNvPr id="2903" name="Google Shape;2903;p63"/>
              <p:cNvSpPr/>
              <p:nvPr/>
            </p:nvSpPr>
            <p:spPr>
              <a:xfrm>
                <a:off x="6033723" y="1584566"/>
                <a:ext cx="456395" cy="630844"/>
              </a:xfrm>
              <a:custGeom>
                <a:avLst/>
                <a:gdLst/>
                <a:ahLst/>
                <a:cxnLst/>
                <a:rect l="l" t="t" r="r" b="b"/>
                <a:pathLst>
                  <a:path w="19114" h="26420" extrusionOk="0">
                    <a:moveTo>
                      <a:pt x="8406" y="1"/>
                    </a:moveTo>
                    <a:cubicBezTo>
                      <a:pt x="5471" y="1"/>
                      <a:pt x="3069" y="2369"/>
                      <a:pt x="3069" y="5338"/>
                    </a:cubicBezTo>
                    <a:cubicBezTo>
                      <a:pt x="3069" y="7039"/>
                      <a:pt x="3936" y="8640"/>
                      <a:pt x="5337" y="9607"/>
                    </a:cubicBezTo>
                    <a:cubicBezTo>
                      <a:pt x="2302" y="10175"/>
                      <a:pt x="1001" y="13777"/>
                      <a:pt x="2969" y="16112"/>
                    </a:cubicBezTo>
                    <a:cubicBezTo>
                      <a:pt x="1201" y="17046"/>
                      <a:pt x="34" y="18847"/>
                      <a:pt x="0" y="20882"/>
                    </a:cubicBezTo>
                    <a:cubicBezTo>
                      <a:pt x="0" y="23951"/>
                      <a:pt x="2802" y="26419"/>
                      <a:pt x="6238" y="26419"/>
                    </a:cubicBezTo>
                    <a:cubicBezTo>
                      <a:pt x="9707" y="26419"/>
                      <a:pt x="12509" y="23918"/>
                      <a:pt x="12509" y="20882"/>
                    </a:cubicBezTo>
                    <a:cubicBezTo>
                      <a:pt x="12509" y="20148"/>
                      <a:pt x="12342" y="19448"/>
                      <a:pt x="12042" y="18781"/>
                    </a:cubicBezTo>
                    <a:lnTo>
                      <a:pt x="12042" y="18781"/>
                    </a:lnTo>
                    <a:cubicBezTo>
                      <a:pt x="12242" y="18814"/>
                      <a:pt x="12442" y="18814"/>
                      <a:pt x="12643" y="18814"/>
                    </a:cubicBezTo>
                    <a:cubicBezTo>
                      <a:pt x="16245" y="18814"/>
                      <a:pt x="19114" y="16312"/>
                      <a:pt x="19114" y="13243"/>
                    </a:cubicBezTo>
                    <a:cubicBezTo>
                      <a:pt x="19114" y="10375"/>
                      <a:pt x="16512" y="7973"/>
                      <a:pt x="13176" y="7706"/>
                    </a:cubicBezTo>
                    <a:cubicBezTo>
                      <a:pt x="13577" y="6972"/>
                      <a:pt x="13777" y="6172"/>
                      <a:pt x="13777" y="5338"/>
                    </a:cubicBezTo>
                    <a:cubicBezTo>
                      <a:pt x="13777" y="2369"/>
                      <a:pt x="11375" y="1"/>
                      <a:pt x="840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4" name="Google Shape;2904;p63"/>
              <p:cNvSpPr/>
              <p:nvPr/>
            </p:nvSpPr>
            <p:spPr>
              <a:xfrm>
                <a:off x="5993896" y="1444381"/>
                <a:ext cx="162510" cy="161722"/>
              </a:xfrm>
              <a:custGeom>
                <a:avLst/>
                <a:gdLst/>
                <a:ahLst/>
                <a:cxnLst/>
                <a:rect l="l" t="t" r="r" b="b"/>
                <a:pathLst>
                  <a:path w="6806" h="6773" extrusionOk="0">
                    <a:moveTo>
                      <a:pt x="3403" y="1"/>
                    </a:moveTo>
                    <a:cubicBezTo>
                      <a:pt x="1535" y="1"/>
                      <a:pt x="0" y="1502"/>
                      <a:pt x="0" y="3403"/>
                    </a:cubicBezTo>
                    <a:cubicBezTo>
                      <a:pt x="0" y="5271"/>
                      <a:pt x="1535" y="6772"/>
                      <a:pt x="3403" y="6772"/>
                    </a:cubicBezTo>
                    <a:cubicBezTo>
                      <a:pt x="5271" y="6772"/>
                      <a:pt x="6805" y="5271"/>
                      <a:pt x="6805" y="3403"/>
                    </a:cubicBezTo>
                    <a:cubicBezTo>
                      <a:pt x="6805" y="1502"/>
                      <a:pt x="5271" y="1"/>
                      <a:pt x="340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5" name="Google Shape;2905;p63"/>
              <p:cNvSpPr/>
              <p:nvPr/>
            </p:nvSpPr>
            <p:spPr>
              <a:xfrm>
                <a:off x="5823434" y="1419692"/>
                <a:ext cx="57378" cy="49212"/>
              </a:xfrm>
              <a:custGeom>
                <a:avLst/>
                <a:gdLst/>
                <a:ahLst/>
                <a:cxnLst/>
                <a:rect l="l" t="t" r="r" b="b"/>
                <a:pathLst>
                  <a:path w="2403" h="2061" extrusionOk="0">
                    <a:moveTo>
                      <a:pt x="1402" y="1"/>
                    </a:moveTo>
                    <a:cubicBezTo>
                      <a:pt x="468" y="1"/>
                      <a:pt x="1" y="1101"/>
                      <a:pt x="668" y="1769"/>
                    </a:cubicBezTo>
                    <a:cubicBezTo>
                      <a:pt x="870" y="1971"/>
                      <a:pt x="1119" y="2061"/>
                      <a:pt x="1365" y="2061"/>
                    </a:cubicBezTo>
                    <a:cubicBezTo>
                      <a:pt x="1892" y="2061"/>
                      <a:pt x="2403" y="1648"/>
                      <a:pt x="2403" y="1035"/>
                    </a:cubicBezTo>
                    <a:cubicBezTo>
                      <a:pt x="2403" y="468"/>
                      <a:pt x="1969" y="1"/>
                      <a:pt x="140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6" name="Google Shape;2906;p63"/>
              <p:cNvSpPr/>
              <p:nvPr/>
            </p:nvSpPr>
            <p:spPr>
              <a:xfrm>
                <a:off x="6283816" y="1335810"/>
                <a:ext cx="160910" cy="138060"/>
              </a:xfrm>
              <a:custGeom>
                <a:avLst/>
                <a:gdLst/>
                <a:ahLst/>
                <a:cxnLst/>
                <a:rect l="l" t="t" r="r" b="b"/>
                <a:pathLst>
                  <a:path w="6739" h="5782" extrusionOk="0">
                    <a:moveTo>
                      <a:pt x="2895" y="1"/>
                    </a:moveTo>
                    <a:cubicBezTo>
                      <a:pt x="1420" y="1"/>
                      <a:pt x="0" y="1143"/>
                      <a:pt x="0" y="2880"/>
                    </a:cubicBezTo>
                    <a:cubicBezTo>
                      <a:pt x="0" y="4481"/>
                      <a:pt x="1268" y="5782"/>
                      <a:pt x="2869" y="5782"/>
                    </a:cubicBezTo>
                    <a:cubicBezTo>
                      <a:pt x="5438" y="5782"/>
                      <a:pt x="6739" y="2680"/>
                      <a:pt x="4904" y="845"/>
                    </a:cubicBezTo>
                    <a:cubicBezTo>
                      <a:pt x="4321" y="262"/>
                      <a:pt x="3602" y="1"/>
                      <a:pt x="289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7" name="Google Shape;2907;p63"/>
              <p:cNvSpPr/>
              <p:nvPr/>
            </p:nvSpPr>
            <p:spPr>
              <a:xfrm>
                <a:off x="6549835" y="936196"/>
                <a:ext cx="58166" cy="48973"/>
              </a:xfrm>
              <a:custGeom>
                <a:avLst/>
                <a:gdLst/>
                <a:ahLst/>
                <a:cxnLst/>
                <a:rect l="l" t="t" r="r" b="b"/>
                <a:pathLst>
                  <a:path w="2436" h="2051" extrusionOk="0">
                    <a:moveTo>
                      <a:pt x="1459" y="0"/>
                    </a:moveTo>
                    <a:cubicBezTo>
                      <a:pt x="1440" y="0"/>
                      <a:pt x="1421" y="1"/>
                      <a:pt x="1402" y="2"/>
                    </a:cubicBezTo>
                    <a:cubicBezTo>
                      <a:pt x="468" y="2"/>
                      <a:pt x="1" y="1103"/>
                      <a:pt x="668" y="1736"/>
                    </a:cubicBezTo>
                    <a:cubicBezTo>
                      <a:pt x="874" y="1953"/>
                      <a:pt x="1133" y="2050"/>
                      <a:pt x="1389" y="2050"/>
                    </a:cubicBezTo>
                    <a:cubicBezTo>
                      <a:pt x="1919" y="2050"/>
                      <a:pt x="2436" y="1633"/>
                      <a:pt x="2436" y="1003"/>
                    </a:cubicBezTo>
                    <a:cubicBezTo>
                      <a:pt x="2436" y="455"/>
                      <a:pt x="2000" y="0"/>
                      <a:pt x="145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8" name="Google Shape;2908;p63"/>
              <p:cNvSpPr/>
              <p:nvPr/>
            </p:nvSpPr>
            <p:spPr>
              <a:xfrm>
                <a:off x="6467004" y="719532"/>
                <a:ext cx="202219" cy="162439"/>
              </a:xfrm>
              <a:custGeom>
                <a:avLst/>
                <a:gdLst/>
                <a:ahLst/>
                <a:cxnLst/>
                <a:rect l="l" t="t" r="r" b="b"/>
                <a:pathLst>
                  <a:path w="8469" h="6803" extrusionOk="0">
                    <a:moveTo>
                      <a:pt x="4249" y="0"/>
                    </a:moveTo>
                    <a:cubicBezTo>
                      <a:pt x="3717" y="0"/>
                      <a:pt x="3176" y="129"/>
                      <a:pt x="2669" y="403"/>
                    </a:cubicBezTo>
                    <a:cubicBezTo>
                      <a:pt x="1" y="1804"/>
                      <a:pt x="334" y="5740"/>
                      <a:pt x="3236" y="6641"/>
                    </a:cubicBezTo>
                    <a:cubicBezTo>
                      <a:pt x="3588" y="6751"/>
                      <a:pt x="3935" y="6802"/>
                      <a:pt x="4270" y="6802"/>
                    </a:cubicBezTo>
                    <a:cubicBezTo>
                      <a:pt x="6667" y="6802"/>
                      <a:pt x="8468" y="4179"/>
                      <a:pt x="7239" y="1837"/>
                    </a:cubicBezTo>
                    <a:cubicBezTo>
                      <a:pt x="6635" y="676"/>
                      <a:pt x="5466" y="0"/>
                      <a:pt x="424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9" name="Google Shape;2909;p63"/>
              <p:cNvSpPr/>
              <p:nvPr/>
            </p:nvSpPr>
            <p:spPr>
              <a:xfrm>
                <a:off x="6585007" y="763920"/>
                <a:ext cx="631512" cy="967230"/>
              </a:xfrm>
              <a:custGeom>
                <a:avLst/>
                <a:gdLst/>
                <a:ahLst/>
                <a:cxnLst/>
                <a:rect l="l" t="t" r="r" b="b"/>
                <a:pathLst>
                  <a:path w="26448" h="40508" extrusionOk="0">
                    <a:moveTo>
                      <a:pt x="8852" y="1"/>
                    </a:moveTo>
                    <a:cubicBezTo>
                      <a:pt x="8015" y="1"/>
                      <a:pt x="7165" y="198"/>
                      <a:pt x="6367" y="612"/>
                    </a:cubicBezTo>
                    <a:cubicBezTo>
                      <a:pt x="3765" y="1980"/>
                      <a:pt x="2731" y="5215"/>
                      <a:pt x="4132" y="7851"/>
                    </a:cubicBezTo>
                    <a:cubicBezTo>
                      <a:pt x="4565" y="8718"/>
                      <a:pt x="5266" y="9418"/>
                      <a:pt x="6133" y="9919"/>
                    </a:cubicBezTo>
                    <a:cubicBezTo>
                      <a:pt x="5866" y="10419"/>
                      <a:pt x="5699" y="10986"/>
                      <a:pt x="5699" y="11587"/>
                    </a:cubicBezTo>
                    <a:cubicBezTo>
                      <a:pt x="5699" y="11954"/>
                      <a:pt x="5766" y="12320"/>
                      <a:pt x="5866" y="12654"/>
                    </a:cubicBezTo>
                    <a:cubicBezTo>
                      <a:pt x="5529" y="12580"/>
                      <a:pt x="5193" y="12544"/>
                      <a:pt x="4862" y="12544"/>
                    </a:cubicBezTo>
                    <a:cubicBezTo>
                      <a:pt x="2517" y="12544"/>
                      <a:pt x="463" y="14334"/>
                      <a:pt x="229" y="16790"/>
                    </a:cubicBezTo>
                    <a:cubicBezTo>
                      <a:pt x="0" y="19503"/>
                      <a:pt x="2141" y="21864"/>
                      <a:pt x="4863" y="21864"/>
                    </a:cubicBezTo>
                    <a:cubicBezTo>
                      <a:pt x="4920" y="21864"/>
                      <a:pt x="4976" y="21863"/>
                      <a:pt x="5032" y="21861"/>
                    </a:cubicBezTo>
                    <a:lnTo>
                      <a:pt x="5032" y="21861"/>
                    </a:lnTo>
                    <a:cubicBezTo>
                      <a:pt x="3698" y="23262"/>
                      <a:pt x="3398" y="25330"/>
                      <a:pt x="4232" y="27064"/>
                    </a:cubicBezTo>
                    <a:cubicBezTo>
                      <a:pt x="381" y="29696"/>
                      <a:pt x="2365" y="35599"/>
                      <a:pt x="6826" y="35599"/>
                    </a:cubicBezTo>
                    <a:cubicBezTo>
                      <a:pt x="7003" y="35599"/>
                      <a:pt x="7183" y="35589"/>
                      <a:pt x="7367" y="35570"/>
                    </a:cubicBezTo>
                    <a:cubicBezTo>
                      <a:pt x="7701" y="38339"/>
                      <a:pt x="10336" y="40507"/>
                      <a:pt x="13572" y="40507"/>
                    </a:cubicBezTo>
                    <a:cubicBezTo>
                      <a:pt x="17008" y="40507"/>
                      <a:pt x="19810" y="38005"/>
                      <a:pt x="19810" y="34970"/>
                    </a:cubicBezTo>
                    <a:cubicBezTo>
                      <a:pt x="19810" y="34236"/>
                      <a:pt x="19676" y="33536"/>
                      <a:pt x="19376" y="32868"/>
                    </a:cubicBezTo>
                    <a:lnTo>
                      <a:pt x="19376" y="32868"/>
                    </a:lnTo>
                    <a:cubicBezTo>
                      <a:pt x="19576" y="32902"/>
                      <a:pt x="19776" y="32902"/>
                      <a:pt x="19976" y="32902"/>
                    </a:cubicBezTo>
                    <a:cubicBezTo>
                      <a:pt x="23546" y="32902"/>
                      <a:pt x="26448" y="30400"/>
                      <a:pt x="26448" y="27365"/>
                    </a:cubicBezTo>
                    <a:cubicBezTo>
                      <a:pt x="26448" y="24429"/>
                      <a:pt x="23846" y="22027"/>
                      <a:pt x="20543" y="21794"/>
                    </a:cubicBezTo>
                    <a:cubicBezTo>
                      <a:pt x="20910" y="21060"/>
                      <a:pt x="21110" y="20226"/>
                      <a:pt x="21110" y="19392"/>
                    </a:cubicBezTo>
                    <a:cubicBezTo>
                      <a:pt x="21110" y="17758"/>
                      <a:pt x="20310" y="16223"/>
                      <a:pt x="19009" y="15223"/>
                    </a:cubicBezTo>
                    <a:cubicBezTo>
                      <a:pt x="21544" y="13822"/>
                      <a:pt x="22878" y="11220"/>
                      <a:pt x="22478" y="8851"/>
                    </a:cubicBezTo>
                    <a:cubicBezTo>
                      <a:pt x="23846" y="7784"/>
                      <a:pt x="23979" y="5749"/>
                      <a:pt x="22745" y="4515"/>
                    </a:cubicBezTo>
                    <a:cubicBezTo>
                      <a:pt x="22179" y="3948"/>
                      <a:pt x="21444" y="3670"/>
                      <a:pt x="20714" y="3670"/>
                    </a:cubicBezTo>
                    <a:cubicBezTo>
                      <a:pt x="19854" y="3670"/>
                      <a:pt x="19001" y="4057"/>
                      <a:pt x="18442" y="4815"/>
                    </a:cubicBezTo>
                    <a:cubicBezTo>
                      <a:pt x="17975" y="4717"/>
                      <a:pt x="17502" y="4669"/>
                      <a:pt x="17029" y="4669"/>
                    </a:cubicBezTo>
                    <a:cubicBezTo>
                      <a:pt x="16049" y="4669"/>
                      <a:pt x="15073" y="4877"/>
                      <a:pt x="14172" y="5282"/>
                    </a:cubicBezTo>
                    <a:cubicBezTo>
                      <a:pt x="14172" y="4448"/>
                      <a:pt x="13972" y="3614"/>
                      <a:pt x="13605" y="2880"/>
                    </a:cubicBezTo>
                    <a:cubicBezTo>
                      <a:pt x="12629" y="1043"/>
                      <a:pt x="10777" y="1"/>
                      <a:pt x="885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0" name="Google Shape;2910;p63"/>
              <p:cNvSpPr/>
              <p:nvPr/>
            </p:nvSpPr>
            <p:spPr>
              <a:xfrm>
                <a:off x="6306118" y="805157"/>
                <a:ext cx="61723" cy="49379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2068" extrusionOk="0">
                    <a:moveTo>
                      <a:pt x="1277" y="1"/>
                    </a:moveTo>
                    <a:cubicBezTo>
                      <a:pt x="1115" y="1"/>
                      <a:pt x="952" y="39"/>
                      <a:pt x="801" y="119"/>
                    </a:cubicBezTo>
                    <a:cubicBezTo>
                      <a:pt x="0" y="553"/>
                      <a:pt x="134" y="1754"/>
                      <a:pt x="1001" y="2021"/>
                    </a:cubicBezTo>
                    <a:cubicBezTo>
                      <a:pt x="1104" y="2052"/>
                      <a:pt x="1206" y="2067"/>
                      <a:pt x="1305" y="2067"/>
                    </a:cubicBezTo>
                    <a:cubicBezTo>
                      <a:pt x="2034" y="2067"/>
                      <a:pt x="2584" y="1258"/>
                      <a:pt x="2202" y="553"/>
                    </a:cubicBezTo>
                    <a:cubicBezTo>
                      <a:pt x="2016" y="204"/>
                      <a:pt x="1651" y="1"/>
                      <a:pt x="127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1" name="Google Shape;2911;p63"/>
              <p:cNvSpPr/>
              <p:nvPr/>
            </p:nvSpPr>
            <p:spPr>
              <a:xfrm>
                <a:off x="6671945" y="496683"/>
                <a:ext cx="171822" cy="137582"/>
              </a:xfrm>
              <a:custGeom>
                <a:avLst/>
                <a:gdLst/>
                <a:ahLst/>
                <a:cxnLst/>
                <a:rect l="l" t="t" r="r" b="b"/>
                <a:pathLst>
                  <a:path w="7196" h="5762" extrusionOk="0">
                    <a:moveTo>
                      <a:pt x="3591" y="0"/>
                    </a:moveTo>
                    <a:cubicBezTo>
                      <a:pt x="1528" y="0"/>
                      <a:pt x="1" y="2206"/>
                      <a:pt x="1058" y="4232"/>
                    </a:cubicBezTo>
                    <a:cubicBezTo>
                      <a:pt x="1568" y="5207"/>
                      <a:pt x="2564" y="5762"/>
                      <a:pt x="3594" y="5762"/>
                    </a:cubicBezTo>
                    <a:cubicBezTo>
                      <a:pt x="4044" y="5762"/>
                      <a:pt x="4501" y="5656"/>
                      <a:pt x="4927" y="5433"/>
                    </a:cubicBezTo>
                    <a:cubicBezTo>
                      <a:pt x="7195" y="4232"/>
                      <a:pt x="6895" y="896"/>
                      <a:pt x="4460" y="129"/>
                    </a:cubicBezTo>
                    <a:cubicBezTo>
                      <a:pt x="4164" y="41"/>
                      <a:pt x="3873" y="0"/>
                      <a:pt x="35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2" name="Google Shape;2912;p63"/>
              <p:cNvSpPr/>
              <p:nvPr/>
            </p:nvSpPr>
            <p:spPr>
              <a:xfrm>
                <a:off x="6540284" y="2503635"/>
                <a:ext cx="160123" cy="137105"/>
              </a:xfrm>
              <a:custGeom>
                <a:avLst/>
                <a:gdLst/>
                <a:ahLst/>
                <a:cxnLst/>
                <a:rect l="l" t="t" r="r" b="b"/>
                <a:pathLst>
                  <a:path w="6706" h="5742" extrusionOk="0">
                    <a:moveTo>
                      <a:pt x="3796" y="0"/>
                    </a:moveTo>
                    <a:cubicBezTo>
                      <a:pt x="3094" y="0"/>
                      <a:pt x="2381" y="259"/>
                      <a:pt x="1802" y="838"/>
                    </a:cubicBezTo>
                    <a:cubicBezTo>
                      <a:pt x="0" y="2639"/>
                      <a:pt x="1268" y="5741"/>
                      <a:pt x="3836" y="5741"/>
                    </a:cubicBezTo>
                    <a:cubicBezTo>
                      <a:pt x="5404" y="5741"/>
                      <a:pt x="6705" y="4474"/>
                      <a:pt x="6705" y="2873"/>
                    </a:cubicBezTo>
                    <a:cubicBezTo>
                      <a:pt x="6705" y="1152"/>
                      <a:pt x="5277" y="0"/>
                      <a:pt x="379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913" name="Google Shape;2913;p63"/>
            <p:cNvSpPr/>
            <p:nvPr/>
          </p:nvSpPr>
          <p:spPr>
            <a:xfrm>
              <a:off x="6162748" y="4204716"/>
              <a:ext cx="258689" cy="114694"/>
            </a:xfrm>
            <a:custGeom>
              <a:avLst/>
              <a:gdLst/>
              <a:ahLst/>
              <a:cxnLst/>
              <a:rect l="l" t="t" r="r" b="b"/>
              <a:pathLst>
                <a:path w="11142" h="4940" extrusionOk="0">
                  <a:moveTo>
                    <a:pt x="10542" y="0"/>
                  </a:moveTo>
                  <a:lnTo>
                    <a:pt x="534" y="3469"/>
                  </a:lnTo>
                  <a:cubicBezTo>
                    <a:pt x="201" y="3603"/>
                    <a:pt x="1" y="3936"/>
                    <a:pt x="34" y="4270"/>
                  </a:cubicBezTo>
                  <a:cubicBezTo>
                    <a:pt x="97" y="4650"/>
                    <a:pt x="401" y="4939"/>
                    <a:pt x="774" y="4939"/>
                  </a:cubicBezTo>
                  <a:cubicBezTo>
                    <a:pt x="794" y="4939"/>
                    <a:pt x="814" y="4939"/>
                    <a:pt x="835" y="4937"/>
                  </a:cubicBezTo>
                  <a:lnTo>
                    <a:pt x="11142" y="4336"/>
                  </a:lnTo>
                  <a:lnTo>
                    <a:pt x="10542" y="0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4" name="Google Shape;2914;p63"/>
            <p:cNvSpPr/>
            <p:nvPr/>
          </p:nvSpPr>
          <p:spPr>
            <a:xfrm>
              <a:off x="6182878" y="4272862"/>
              <a:ext cx="37984" cy="46481"/>
            </a:xfrm>
            <a:custGeom>
              <a:avLst/>
              <a:gdLst/>
              <a:ahLst/>
              <a:cxnLst/>
              <a:rect l="l" t="t" r="r" b="b"/>
              <a:pathLst>
                <a:path w="1636" h="2002" fill="none" extrusionOk="0">
                  <a:moveTo>
                    <a:pt x="1" y="2002"/>
                  </a:moveTo>
                  <a:lnTo>
                    <a:pt x="1635" y="0"/>
                  </a:lnTo>
                </a:path>
              </a:pathLst>
            </a:custGeom>
            <a:noFill/>
            <a:ln w="108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5" name="Google Shape;2915;p63"/>
            <p:cNvSpPr/>
            <p:nvPr/>
          </p:nvSpPr>
          <p:spPr>
            <a:xfrm>
              <a:off x="6226251" y="4255054"/>
              <a:ext cx="50382" cy="61201"/>
            </a:xfrm>
            <a:custGeom>
              <a:avLst/>
              <a:gdLst/>
              <a:ahLst/>
              <a:cxnLst/>
              <a:rect l="l" t="t" r="r" b="b"/>
              <a:pathLst>
                <a:path w="2170" h="2636" fill="none" extrusionOk="0">
                  <a:moveTo>
                    <a:pt x="1" y="2635"/>
                  </a:moveTo>
                  <a:lnTo>
                    <a:pt x="2169" y="0"/>
                  </a:lnTo>
                </a:path>
              </a:pathLst>
            </a:custGeom>
            <a:noFill/>
            <a:ln w="108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6" name="Google Shape;2916;p63"/>
            <p:cNvSpPr/>
            <p:nvPr/>
          </p:nvSpPr>
          <p:spPr>
            <a:xfrm>
              <a:off x="6269623" y="4230256"/>
              <a:ext cx="69745" cy="84442"/>
            </a:xfrm>
            <a:custGeom>
              <a:avLst/>
              <a:gdLst/>
              <a:ahLst/>
              <a:cxnLst/>
              <a:rect l="l" t="t" r="r" b="b"/>
              <a:pathLst>
                <a:path w="3004" h="3637" fill="none" extrusionOk="0">
                  <a:moveTo>
                    <a:pt x="1" y="3637"/>
                  </a:moveTo>
                  <a:lnTo>
                    <a:pt x="3003" y="1"/>
                  </a:lnTo>
                </a:path>
              </a:pathLst>
            </a:custGeom>
            <a:noFill/>
            <a:ln w="108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7" name="Google Shape;2917;p63"/>
            <p:cNvSpPr/>
            <p:nvPr/>
          </p:nvSpPr>
          <p:spPr>
            <a:xfrm>
              <a:off x="6315340" y="4212448"/>
              <a:ext cx="82097" cy="99928"/>
            </a:xfrm>
            <a:custGeom>
              <a:avLst/>
              <a:gdLst/>
              <a:ahLst/>
              <a:cxnLst/>
              <a:rect l="l" t="t" r="r" b="b"/>
              <a:pathLst>
                <a:path w="3536" h="4304" fill="none" extrusionOk="0">
                  <a:moveTo>
                    <a:pt x="0" y="4304"/>
                  </a:moveTo>
                  <a:lnTo>
                    <a:pt x="3536" y="1"/>
                  </a:lnTo>
                </a:path>
              </a:pathLst>
            </a:custGeom>
            <a:noFill/>
            <a:ln w="108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8" name="Google Shape;2918;p63"/>
            <p:cNvSpPr/>
            <p:nvPr/>
          </p:nvSpPr>
          <p:spPr>
            <a:xfrm>
              <a:off x="6334100" y="4190924"/>
              <a:ext cx="157833" cy="133570"/>
            </a:xfrm>
            <a:custGeom>
              <a:avLst/>
              <a:gdLst/>
              <a:ahLst/>
              <a:cxnLst/>
              <a:rect l="l" t="t" r="r" b="b"/>
              <a:pathLst>
                <a:path w="6798" h="5753" extrusionOk="0">
                  <a:moveTo>
                    <a:pt x="3723" y="0"/>
                  </a:moveTo>
                  <a:cubicBezTo>
                    <a:pt x="2907" y="0"/>
                    <a:pt x="2083" y="343"/>
                    <a:pt x="1494" y="1094"/>
                  </a:cubicBezTo>
                  <a:cubicBezTo>
                    <a:pt x="1" y="3000"/>
                    <a:pt x="1411" y="5752"/>
                    <a:pt x="3738" y="5752"/>
                  </a:cubicBezTo>
                  <a:cubicBezTo>
                    <a:pt x="3855" y="5752"/>
                    <a:pt x="3974" y="5745"/>
                    <a:pt x="4096" y="5731"/>
                  </a:cubicBezTo>
                  <a:cubicBezTo>
                    <a:pt x="5663" y="5531"/>
                    <a:pt x="6797" y="4097"/>
                    <a:pt x="6597" y="2529"/>
                  </a:cubicBezTo>
                  <a:cubicBezTo>
                    <a:pt x="6410" y="946"/>
                    <a:pt x="5078" y="0"/>
                    <a:pt x="3723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2919;p63"/>
            <p:cNvSpPr/>
            <p:nvPr/>
          </p:nvSpPr>
          <p:spPr>
            <a:xfrm>
              <a:off x="6383486" y="4203927"/>
              <a:ext cx="79799" cy="101484"/>
            </a:xfrm>
            <a:custGeom>
              <a:avLst/>
              <a:gdLst/>
              <a:ahLst/>
              <a:cxnLst/>
              <a:rect l="l" t="t" r="r" b="b"/>
              <a:pathLst>
                <a:path w="3437" h="4371" extrusionOk="0">
                  <a:moveTo>
                    <a:pt x="3436" y="1"/>
                  </a:moveTo>
                  <a:lnTo>
                    <a:pt x="0" y="4370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0" name="Google Shape;2920;p63"/>
            <p:cNvSpPr/>
            <p:nvPr/>
          </p:nvSpPr>
          <p:spPr>
            <a:xfrm>
              <a:off x="6383486" y="4203927"/>
              <a:ext cx="79799" cy="101484"/>
            </a:xfrm>
            <a:custGeom>
              <a:avLst/>
              <a:gdLst/>
              <a:ahLst/>
              <a:cxnLst/>
              <a:rect l="l" t="t" r="r" b="b"/>
              <a:pathLst>
                <a:path w="3437" h="4371" fill="none" extrusionOk="0">
                  <a:moveTo>
                    <a:pt x="3436" y="1"/>
                  </a:moveTo>
                  <a:lnTo>
                    <a:pt x="0" y="4370"/>
                  </a:lnTo>
                </a:path>
              </a:pathLst>
            </a:custGeom>
            <a:noFill/>
            <a:ln w="108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1" name="Google Shape;2921;p63"/>
            <p:cNvSpPr/>
            <p:nvPr/>
          </p:nvSpPr>
          <p:spPr>
            <a:xfrm>
              <a:off x="6675482" y="4077688"/>
              <a:ext cx="1071882" cy="350863"/>
            </a:xfrm>
            <a:custGeom>
              <a:avLst/>
              <a:gdLst/>
              <a:ahLst/>
              <a:cxnLst/>
              <a:rect l="l" t="t" r="r" b="b"/>
              <a:pathLst>
                <a:path w="46167" h="15112" extrusionOk="0">
                  <a:moveTo>
                    <a:pt x="11108" y="3603"/>
                  </a:moveTo>
                  <a:lnTo>
                    <a:pt x="12042" y="4137"/>
                  </a:lnTo>
                  <a:cubicBezTo>
                    <a:pt x="11475" y="4270"/>
                    <a:pt x="10908" y="4404"/>
                    <a:pt x="10374" y="4537"/>
                  </a:cubicBezTo>
                  <a:lnTo>
                    <a:pt x="11108" y="3603"/>
                  </a:lnTo>
                  <a:close/>
                  <a:moveTo>
                    <a:pt x="44165" y="8240"/>
                  </a:moveTo>
                  <a:lnTo>
                    <a:pt x="43665" y="8540"/>
                  </a:lnTo>
                  <a:lnTo>
                    <a:pt x="41997" y="8340"/>
                  </a:lnTo>
                  <a:lnTo>
                    <a:pt x="44165" y="8240"/>
                  </a:lnTo>
                  <a:close/>
                  <a:moveTo>
                    <a:pt x="22993" y="4957"/>
                  </a:moveTo>
                  <a:cubicBezTo>
                    <a:pt x="27221" y="4957"/>
                    <a:pt x="31317" y="5635"/>
                    <a:pt x="33424" y="6805"/>
                  </a:cubicBezTo>
                  <a:cubicBezTo>
                    <a:pt x="36126" y="8306"/>
                    <a:pt x="34591" y="10141"/>
                    <a:pt x="30122" y="11108"/>
                  </a:cubicBezTo>
                  <a:lnTo>
                    <a:pt x="30122" y="9674"/>
                  </a:lnTo>
                  <a:lnTo>
                    <a:pt x="28520" y="9741"/>
                  </a:lnTo>
                  <a:lnTo>
                    <a:pt x="28520" y="9507"/>
                  </a:lnTo>
                  <a:lnTo>
                    <a:pt x="26819" y="9774"/>
                  </a:lnTo>
                  <a:cubicBezTo>
                    <a:pt x="23650" y="9874"/>
                    <a:pt x="19381" y="10008"/>
                    <a:pt x="19214" y="10008"/>
                  </a:cubicBezTo>
                  <a:lnTo>
                    <a:pt x="18880" y="10708"/>
                  </a:lnTo>
                  <a:cubicBezTo>
                    <a:pt x="18329" y="10737"/>
                    <a:pt x="17793" y="10753"/>
                    <a:pt x="17279" y="10753"/>
                  </a:cubicBezTo>
                  <a:cubicBezTo>
                    <a:pt x="15427" y="10753"/>
                    <a:pt x="13846" y="10541"/>
                    <a:pt x="12776" y="9941"/>
                  </a:cubicBezTo>
                  <a:cubicBezTo>
                    <a:pt x="9774" y="8273"/>
                    <a:pt x="11975" y="6205"/>
                    <a:pt x="17679" y="5338"/>
                  </a:cubicBezTo>
                  <a:cubicBezTo>
                    <a:pt x="19380" y="5079"/>
                    <a:pt x="21198" y="4957"/>
                    <a:pt x="22993" y="4957"/>
                  </a:cubicBezTo>
                  <a:close/>
                  <a:moveTo>
                    <a:pt x="9740" y="0"/>
                  </a:moveTo>
                  <a:lnTo>
                    <a:pt x="9740" y="2802"/>
                  </a:lnTo>
                  <a:lnTo>
                    <a:pt x="6571" y="3336"/>
                  </a:lnTo>
                  <a:lnTo>
                    <a:pt x="1201" y="3336"/>
                  </a:lnTo>
                  <a:lnTo>
                    <a:pt x="1201" y="6172"/>
                  </a:lnTo>
                  <a:lnTo>
                    <a:pt x="5704" y="6805"/>
                  </a:lnTo>
                  <a:cubicBezTo>
                    <a:pt x="5537" y="6972"/>
                    <a:pt x="5404" y="7139"/>
                    <a:pt x="5271" y="7306"/>
                  </a:cubicBezTo>
                  <a:lnTo>
                    <a:pt x="1034" y="7506"/>
                  </a:lnTo>
                  <a:lnTo>
                    <a:pt x="0" y="5771"/>
                  </a:lnTo>
                  <a:lnTo>
                    <a:pt x="0" y="8573"/>
                  </a:lnTo>
                  <a:lnTo>
                    <a:pt x="1034" y="10341"/>
                  </a:lnTo>
                  <a:lnTo>
                    <a:pt x="4970" y="10141"/>
                  </a:lnTo>
                  <a:lnTo>
                    <a:pt x="4970" y="12509"/>
                  </a:lnTo>
                  <a:lnTo>
                    <a:pt x="9307" y="13744"/>
                  </a:lnTo>
                  <a:lnTo>
                    <a:pt x="12809" y="12710"/>
                  </a:lnTo>
                  <a:cubicBezTo>
                    <a:pt x="14377" y="13010"/>
                    <a:pt x="15978" y="13243"/>
                    <a:pt x="17546" y="13410"/>
                  </a:cubicBezTo>
                  <a:lnTo>
                    <a:pt x="16845" y="14844"/>
                  </a:lnTo>
                  <a:lnTo>
                    <a:pt x="22850" y="15111"/>
                  </a:lnTo>
                  <a:lnTo>
                    <a:pt x="23584" y="13677"/>
                  </a:lnTo>
                  <a:cubicBezTo>
                    <a:pt x="25318" y="13677"/>
                    <a:pt x="27086" y="13577"/>
                    <a:pt x="28787" y="13410"/>
                  </a:cubicBezTo>
                  <a:lnTo>
                    <a:pt x="31122" y="14711"/>
                  </a:lnTo>
                  <a:lnTo>
                    <a:pt x="36459" y="13910"/>
                  </a:lnTo>
                  <a:lnTo>
                    <a:pt x="36059" y="12109"/>
                  </a:lnTo>
                  <a:cubicBezTo>
                    <a:pt x="36693" y="11909"/>
                    <a:pt x="37293" y="11709"/>
                    <a:pt x="37827" y="11509"/>
                  </a:cubicBezTo>
                  <a:lnTo>
                    <a:pt x="42297" y="12176"/>
                  </a:lnTo>
                  <a:lnTo>
                    <a:pt x="44966" y="10575"/>
                  </a:lnTo>
                  <a:lnTo>
                    <a:pt x="44966" y="8206"/>
                  </a:lnTo>
                  <a:lnTo>
                    <a:pt x="46166" y="8140"/>
                  </a:lnTo>
                  <a:lnTo>
                    <a:pt x="46166" y="5338"/>
                  </a:lnTo>
                  <a:lnTo>
                    <a:pt x="40529" y="4904"/>
                  </a:lnTo>
                  <a:lnTo>
                    <a:pt x="39528" y="6138"/>
                  </a:lnTo>
                  <a:cubicBezTo>
                    <a:pt x="39428" y="6071"/>
                    <a:pt x="39295" y="6005"/>
                    <a:pt x="39161" y="5938"/>
                  </a:cubicBezTo>
                  <a:cubicBezTo>
                    <a:pt x="38694" y="5671"/>
                    <a:pt x="38227" y="5438"/>
                    <a:pt x="37727" y="5237"/>
                  </a:cubicBezTo>
                  <a:lnTo>
                    <a:pt x="40229" y="4504"/>
                  </a:lnTo>
                  <a:lnTo>
                    <a:pt x="41196" y="4270"/>
                  </a:lnTo>
                  <a:lnTo>
                    <a:pt x="41196" y="4237"/>
                  </a:lnTo>
                  <a:lnTo>
                    <a:pt x="41196" y="1468"/>
                  </a:lnTo>
                  <a:lnTo>
                    <a:pt x="36426" y="2402"/>
                  </a:lnTo>
                  <a:lnTo>
                    <a:pt x="37260" y="3103"/>
                  </a:lnTo>
                  <a:lnTo>
                    <a:pt x="36893" y="2969"/>
                  </a:lnTo>
                  <a:lnTo>
                    <a:pt x="33391" y="4037"/>
                  </a:lnTo>
                  <a:cubicBezTo>
                    <a:pt x="31923" y="3736"/>
                    <a:pt x="32457" y="2536"/>
                    <a:pt x="30755" y="2402"/>
                  </a:cubicBezTo>
                  <a:lnTo>
                    <a:pt x="29354" y="1868"/>
                  </a:lnTo>
                  <a:lnTo>
                    <a:pt x="23350" y="1602"/>
                  </a:lnTo>
                  <a:lnTo>
                    <a:pt x="22349" y="1635"/>
                  </a:lnTo>
                  <a:cubicBezTo>
                    <a:pt x="21513" y="1150"/>
                    <a:pt x="20699" y="839"/>
                    <a:pt x="19964" y="839"/>
                  </a:cubicBezTo>
                  <a:cubicBezTo>
                    <a:pt x="18881" y="839"/>
                    <a:pt x="17969" y="1514"/>
                    <a:pt x="17413" y="3303"/>
                  </a:cubicBezTo>
                  <a:lnTo>
                    <a:pt x="15111" y="2002"/>
                  </a:lnTo>
                  <a:lnTo>
                    <a:pt x="12276" y="2435"/>
                  </a:lnTo>
                  <a:lnTo>
                    <a:pt x="13877" y="1235"/>
                  </a:lnTo>
                  <a:lnTo>
                    <a:pt x="9740" y="0"/>
                  </a:lnTo>
                  <a:close/>
                </a:path>
              </a:pathLst>
            </a:custGeom>
            <a:solidFill>
              <a:schemeClr val="dk2"/>
            </a:solidFill>
            <a:ln w="108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2" name="Google Shape;2922;p63"/>
            <p:cNvSpPr/>
            <p:nvPr/>
          </p:nvSpPr>
          <p:spPr>
            <a:xfrm>
              <a:off x="7325274" y="4056002"/>
              <a:ext cx="31785" cy="48803"/>
            </a:xfrm>
            <a:custGeom>
              <a:avLst/>
              <a:gdLst/>
              <a:ahLst/>
              <a:cxnLst/>
              <a:rect l="l" t="t" r="r" b="b"/>
              <a:pathLst>
                <a:path w="1369" h="2102" extrusionOk="0">
                  <a:moveTo>
                    <a:pt x="1368" y="0"/>
                  </a:moveTo>
                  <a:lnTo>
                    <a:pt x="1" y="2102"/>
                  </a:lnTo>
                  <a:lnTo>
                    <a:pt x="1368" y="1768"/>
                  </a:lnTo>
                  <a:lnTo>
                    <a:pt x="1368" y="0"/>
                  </a:lnTo>
                  <a:close/>
                </a:path>
              </a:pathLst>
            </a:custGeom>
            <a:solidFill>
              <a:srgbClr val="263238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3" name="Google Shape;2923;p63"/>
            <p:cNvSpPr/>
            <p:nvPr/>
          </p:nvSpPr>
          <p:spPr>
            <a:xfrm>
              <a:off x="6675482" y="4049802"/>
              <a:ext cx="1071882" cy="313692"/>
            </a:xfrm>
            <a:custGeom>
              <a:avLst/>
              <a:gdLst/>
              <a:ahLst/>
              <a:cxnLst/>
              <a:rect l="l" t="t" r="r" b="b"/>
              <a:pathLst>
                <a:path w="46167" h="13511" extrusionOk="0">
                  <a:moveTo>
                    <a:pt x="23066" y="3350"/>
                  </a:moveTo>
                  <a:cubicBezTo>
                    <a:pt x="27267" y="3350"/>
                    <a:pt x="31329" y="4017"/>
                    <a:pt x="33424" y="5204"/>
                  </a:cubicBezTo>
                  <a:cubicBezTo>
                    <a:pt x="36426" y="6872"/>
                    <a:pt x="34225" y="8907"/>
                    <a:pt x="28520" y="9774"/>
                  </a:cubicBezTo>
                  <a:cubicBezTo>
                    <a:pt x="26820" y="10033"/>
                    <a:pt x="25002" y="10155"/>
                    <a:pt x="23207" y="10155"/>
                  </a:cubicBezTo>
                  <a:cubicBezTo>
                    <a:pt x="18979" y="10155"/>
                    <a:pt x="14883" y="9477"/>
                    <a:pt x="12776" y="8307"/>
                  </a:cubicBezTo>
                  <a:cubicBezTo>
                    <a:pt x="9774" y="6639"/>
                    <a:pt x="11975" y="4570"/>
                    <a:pt x="17679" y="3737"/>
                  </a:cubicBezTo>
                  <a:cubicBezTo>
                    <a:pt x="19402" y="3475"/>
                    <a:pt x="21247" y="3350"/>
                    <a:pt x="23066" y="3350"/>
                  </a:cubicBezTo>
                  <a:close/>
                  <a:moveTo>
                    <a:pt x="23350" y="1"/>
                  </a:moveTo>
                  <a:lnTo>
                    <a:pt x="22616" y="1468"/>
                  </a:lnTo>
                  <a:cubicBezTo>
                    <a:pt x="20882" y="1468"/>
                    <a:pt x="19114" y="1535"/>
                    <a:pt x="17413" y="1702"/>
                  </a:cubicBezTo>
                  <a:lnTo>
                    <a:pt x="15078" y="401"/>
                  </a:lnTo>
                  <a:lnTo>
                    <a:pt x="9740" y="1235"/>
                  </a:lnTo>
                  <a:lnTo>
                    <a:pt x="12042" y="2536"/>
                  </a:lnTo>
                  <a:cubicBezTo>
                    <a:pt x="10774" y="2803"/>
                    <a:pt x="9540" y="3169"/>
                    <a:pt x="8373" y="3636"/>
                  </a:cubicBezTo>
                  <a:lnTo>
                    <a:pt x="3870" y="2969"/>
                  </a:lnTo>
                  <a:lnTo>
                    <a:pt x="1201" y="4570"/>
                  </a:lnTo>
                  <a:lnTo>
                    <a:pt x="5704" y="5204"/>
                  </a:lnTo>
                  <a:cubicBezTo>
                    <a:pt x="5237" y="5605"/>
                    <a:pt x="4970" y="6138"/>
                    <a:pt x="4937" y="6739"/>
                  </a:cubicBezTo>
                  <a:lnTo>
                    <a:pt x="0" y="6972"/>
                  </a:lnTo>
                  <a:lnTo>
                    <a:pt x="1034" y="8740"/>
                  </a:lnTo>
                  <a:lnTo>
                    <a:pt x="5971" y="8507"/>
                  </a:lnTo>
                  <a:cubicBezTo>
                    <a:pt x="6305" y="8740"/>
                    <a:pt x="6638" y="9007"/>
                    <a:pt x="7005" y="9207"/>
                  </a:cubicBezTo>
                  <a:cubicBezTo>
                    <a:pt x="7472" y="9441"/>
                    <a:pt x="7972" y="9674"/>
                    <a:pt x="8439" y="9874"/>
                  </a:cubicBezTo>
                  <a:lnTo>
                    <a:pt x="4970" y="10908"/>
                  </a:lnTo>
                  <a:lnTo>
                    <a:pt x="9307" y="12143"/>
                  </a:lnTo>
                  <a:lnTo>
                    <a:pt x="12809" y="11109"/>
                  </a:lnTo>
                  <a:cubicBezTo>
                    <a:pt x="14377" y="11409"/>
                    <a:pt x="15945" y="11642"/>
                    <a:pt x="17546" y="11809"/>
                  </a:cubicBezTo>
                  <a:lnTo>
                    <a:pt x="16845" y="13243"/>
                  </a:lnTo>
                  <a:lnTo>
                    <a:pt x="22850" y="13510"/>
                  </a:lnTo>
                  <a:lnTo>
                    <a:pt x="23550" y="12076"/>
                  </a:lnTo>
                  <a:cubicBezTo>
                    <a:pt x="25285" y="12076"/>
                    <a:pt x="27053" y="11976"/>
                    <a:pt x="28787" y="11809"/>
                  </a:cubicBezTo>
                  <a:lnTo>
                    <a:pt x="31089" y="13110"/>
                  </a:lnTo>
                  <a:lnTo>
                    <a:pt x="36459" y="12309"/>
                  </a:lnTo>
                  <a:lnTo>
                    <a:pt x="34124" y="11008"/>
                  </a:lnTo>
                  <a:cubicBezTo>
                    <a:pt x="35392" y="10742"/>
                    <a:pt x="36626" y="10375"/>
                    <a:pt x="37827" y="9908"/>
                  </a:cubicBezTo>
                  <a:lnTo>
                    <a:pt x="42297" y="10575"/>
                  </a:lnTo>
                  <a:lnTo>
                    <a:pt x="44966" y="8974"/>
                  </a:lnTo>
                  <a:lnTo>
                    <a:pt x="40496" y="8307"/>
                  </a:lnTo>
                  <a:cubicBezTo>
                    <a:pt x="40929" y="7940"/>
                    <a:pt x="41230" y="7373"/>
                    <a:pt x="41230" y="6805"/>
                  </a:cubicBezTo>
                  <a:lnTo>
                    <a:pt x="46166" y="6539"/>
                  </a:lnTo>
                  <a:lnTo>
                    <a:pt x="45132" y="4804"/>
                  </a:lnTo>
                  <a:lnTo>
                    <a:pt x="40195" y="5037"/>
                  </a:lnTo>
                  <a:cubicBezTo>
                    <a:pt x="39895" y="4771"/>
                    <a:pt x="39528" y="4537"/>
                    <a:pt x="39161" y="4337"/>
                  </a:cubicBezTo>
                  <a:cubicBezTo>
                    <a:pt x="38694" y="4070"/>
                    <a:pt x="38227" y="3870"/>
                    <a:pt x="37727" y="3670"/>
                  </a:cubicBezTo>
                  <a:lnTo>
                    <a:pt x="41230" y="2636"/>
                  </a:lnTo>
                  <a:lnTo>
                    <a:pt x="36893" y="1368"/>
                  </a:lnTo>
                  <a:lnTo>
                    <a:pt x="33391" y="2402"/>
                  </a:lnTo>
                  <a:cubicBezTo>
                    <a:pt x="31823" y="2102"/>
                    <a:pt x="30222" y="1869"/>
                    <a:pt x="28621" y="1735"/>
                  </a:cubicBezTo>
                  <a:lnTo>
                    <a:pt x="29354" y="267"/>
                  </a:lnTo>
                  <a:lnTo>
                    <a:pt x="2335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4" name="Google Shape;2924;p63"/>
            <p:cNvSpPr/>
            <p:nvPr/>
          </p:nvSpPr>
          <p:spPr>
            <a:xfrm>
              <a:off x="6675482" y="4049802"/>
              <a:ext cx="1071882" cy="313692"/>
            </a:xfrm>
            <a:custGeom>
              <a:avLst/>
              <a:gdLst/>
              <a:ahLst/>
              <a:cxnLst/>
              <a:rect l="l" t="t" r="r" b="b"/>
              <a:pathLst>
                <a:path w="46167" h="13511" fill="none" extrusionOk="0">
                  <a:moveTo>
                    <a:pt x="28520" y="9774"/>
                  </a:moveTo>
                  <a:cubicBezTo>
                    <a:pt x="22816" y="10642"/>
                    <a:pt x="15778" y="9974"/>
                    <a:pt x="12776" y="8307"/>
                  </a:cubicBezTo>
                  <a:cubicBezTo>
                    <a:pt x="9774" y="6639"/>
                    <a:pt x="11975" y="4570"/>
                    <a:pt x="17679" y="3737"/>
                  </a:cubicBezTo>
                  <a:cubicBezTo>
                    <a:pt x="23383" y="2869"/>
                    <a:pt x="30422" y="3503"/>
                    <a:pt x="33424" y="5204"/>
                  </a:cubicBezTo>
                  <a:cubicBezTo>
                    <a:pt x="36426" y="6872"/>
                    <a:pt x="34225" y="8907"/>
                    <a:pt x="28520" y="9774"/>
                  </a:cubicBezTo>
                  <a:close/>
                  <a:moveTo>
                    <a:pt x="15078" y="401"/>
                  </a:moveTo>
                  <a:lnTo>
                    <a:pt x="9740" y="1235"/>
                  </a:lnTo>
                  <a:lnTo>
                    <a:pt x="12042" y="2536"/>
                  </a:lnTo>
                  <a:cubicBezTo>
                    <a:pt x="10774" y="2803"/>
                    <a:pt x="9540" y="3169"/>
                    <a:pt x="8373" y="3636"/>
                  </a:cubicBezTo>
                  <a:lnTo>
                    <a:pt x="3870" y="2969"/>
                  </a:lnTo>
                  <a:lnTo>
                    <a:pt x="1201" y="4570"/>
                  </a:lnTo>
                  <a:lnTo>
                    <a:pt x="5704" y="5204"/>
                  </a:lnTo>
                  <a:cubicBezTo>
                    <a:pt x="5237" y="5605"/>
                    <a:pt x="4970" y="6138"/>
                    <a:pt x="4937" y="6739"/>
                  </a:cubicBezTo>
                  <a:lnTo>
                    <a:pt x="0" y="6972"/>
                  </a:lnTo>
                  <a:lnTo>
                    <a:pt x="1034" y="8740"/>
                  </a:lnTo>
                  <a:lnTo>
                    <a:pt x="5971" y="8507"/>
                  </a:lnTo>
                  <a:cubicBezTo>
                    <a:pt x="6305" y="8740"/>
                    <a:pt x="6638" y="9007"/>
                    <a:pt x="7005" y="9207"/>
                  </a:cubicBezTo>
                  <a:cubicBezTo>
                    <a:pt x="7472" y="9441"/>
                    <a:pt x="7972" y="9674"/>
                    <a:pt x="8439" y="9874"/>
                  </a:cubicBezTo>
                  <a:lnTo>
                    <a:pt x="4970" y="10908"/>
                  </a:lnTo>
                  <a:lnTo>
                    <a:pt x="9307" y="12143"/>
                  </a:lnTo>
                  <a:lnTo>
                    <a:pt x="12809" y="11109"/>
                  </a:lnTo>
                  <a:cubicBezTo>
                    <a:pt x="14377" y="11409"/>
                    <a:pt x="15945" y="11642"/>
                    <a:pt x="17546" y="11809"/>
                  </a:cubicBezTo>
                  <a:lnTo>
                    <a:pt x="16845" y="13243"/>
                  </a:lnTo>
                  <a:lnTo>
                    <a:pt x="22850" y="13510"/>
                  </a:lnTo>
                  <a:lnTo>
                    <a:pt x="23550" y="12076"/>
                  </a:lnTo>
                  <a:cubicBezTo>
                    <a:pt x="25285" y="12076"/>
                    <a:pt x="27053" y="11976"/>
                    <a:pt x="28787" y="11809"/>
                  </a:cubicBezTo>
                  <a:lnTo>
                    <a:pt x="31089" y="13110"/>
                  </a:lnTo>
                  <a:lnTo>
                    <a:pt x="36459" y="12309"/>
                  </a:lnTo>
                  <a:lnTo>
                    <a:pt x="34124" y="11008"/>
                  </a:lnTo>
                  <a:cubicBezTo>
                    <a:pt x="35392" y="10742"/>
                    <a:pt x="36626" y="10375"/>
                    <a:pt x="37827" y="9908"/>
                  </a:cubicBezTo>
                  <a:lnTo>
                    <a:pt x="42297" y="10575"/>
                  </a:lnTo>
                  <a:lnTo>
                    <a:pt x="44966" y="8974"/>
                  </a:lnTo>
                  <a:lnTo>
                    <a:pt x="40496" y="8307"/>
                  </a:lnTo>
                  <a:cubicBezTo>
                    <a:pt x="40929" y="7940"/>
                    <a:pt x="41230" y="7373"/>
                    <a:pt x="41230" y="6805"/>
                  </a:cubicBezTo>
                  <a:lnTo>
                    <a:pt x="46166" y="6539"/>
                  </a:lnTo>
                  <a:lnTo>
                    <a:pt x="45132" y="4804"/>
                  </a:lnTo>
                  <a:lnTo>
                    <a:pt x="40195" y="5037"/>
                  </a:lnTo>
                  <a:cubicBezTo>
                    <a:pt x="39895" y="4771"/>
                    <a:pt x="39528" y="4537"/>
                    <a:pt x="39161" y="4337"/>
                  </a:cubicBezTo>
                  <a:cubicBezTo>
                    <a:pt x="38694" y="4070"/>
                    <a:pt x="38227" y="3870"/>
                    <a:pt x="37727" y="3670"/>
                  </a:cubicBezTo>
                  <a:lnTo>
                    <a:pt x="41230" y="2636"/>
                  </a:lnTo>
                  <a:lnTo>
                    <a:pt x="36893" y="1368"/>
                  </a:lnTo>
                  <a:lnTo>
                    <a:pt x="33391" y="2402"/>
                  </a:lnTo>
                  <a:cubicBezTo>
                    <a:pt x="31823" y="2102"/>
                    <a:pt x="30222" y="1869"/>
                    <a:pt x="28621" y="1735"/>
                  </a:cubicBezTo>
                  <a:lnTo>
                    <a:pt x="29354" y="267"/>
                  </a:lnTo>
                  <a:lnTo>
                    <a:pt x="23350" y="1"/>
                  </a:lnTo>
                  <a:lnTo>
                    <a:pt x="22616" y="1468"/>
                  </a:lnTo>
                  <a:cubicBezTo>
                    <a:pt x="20882" y="1468"/>
                    <a:pt x="19114" y="1535"/>
                    <a:pt x="17413" y="1702"/>
                  </a:cubicBezTo>
                  <a:lnTo>
                    <a:pt x="15078" y="401"/>
                  </a:lnTo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25" name="Google Shape;2925;p63"/>
            <p:cNvGrpSpPr/>
            <p:nvPr/>
          </p:nvGrpSpPr>
          <p:grpSpPr>
            <a:xfrm>
              <a:off x="5669402" y="1533430"/>
              <a:ext cx="1461511" cy="1497917"/>
              <a:chOff x="5585304" y="1442781"/>
              <a:chExt cx="1502993" cy="1540433"/>
            </a:xfrm>
          </p:grpSpPr>
          <p:sp>
            <p:nvSpPr>
              <p:cNvPr id="2926" name="Google Shape;2926;p63"/>
              <p:cNvSpPr/>
              <p:nvPr/>
            </p:nvSpPr>
            <p:spPr>
              <a:xfrm>
                <a:off x="5585304" y="2067250"/>
                <a:ext cx="891275" cy="915965"/>
              </a:xfrm>
              <a:custGeom>
                <a:avLst/>
                <a:gdLst/>
                <a:ahLst/>
                <a:cxnLst/>
                <a:rect l="l" t="t" r="r" b="b"/>
                <a:pathLst>
                  <a:path w="37327" h="38361" extrusionOk="0">
                    <a:moveTo>
                      <a:pt x="18307" y="10331"/>
                    </a:moveTo>
                    <a:cubicBezTo>
                      <a:pt x="23163" y="10331"/>
                      <a:pt x="27831" y="14102"/>
                      <a:pt x="27853" y="19814"/>
                    </a:cubicBezTo>
                    <a:cubicBezTo>
                      <a:pt x="27853" y="25018"/>
                      <a:pt x="23617" y="29254"/>
                      <a:pt x="18380" y="29254"/>
                    </a:cubicBezTo>
                    <a:cubicBezTo>
                      <a:pt x="9974" y="29254"/>
                      <a:pt x="5738" y="19080"/>
                      <a:pt x="11709" y="13109"/>
                    </a:cubicBezTo>
                    <a:cubicBezTo>
                      <a:pt x="13627" y="11191"/>
                      <a:pt x="15989" y="10331"/>
                      <a:pt x="18307" y="10331"/>
                    </a:cubicBezTo>
                    <a:close/>
                    <a:moveTo>
                      <a:pt x="16412" y="0"/>
                    </a:moveTo>
                    <a:lnTo>
                      <a:pt x="15912" y="1268"/>
                    </a:lnTo>
                    <a:lnTo>
                      <a:pt x="15912" y="5304"/>
                    </a:lnTo>
                    <a:cubicBezTo>
                      <a:pt x="14477" y="5537"/>
                      <a:pt x="13110" y="6004"/>
                      <a:pt x="11809" y="6638"/>
                    </a:cubicBezTo>
                    <a:lnTo>
                      <a:pt x="9440" y="3369"/>
                    </a:lnTo>
                    <a:lnTo>
                      <a:pt x="6772" y="5304"/>
                    </a:lnTo>
                    <a:lnTo>
                      <a:pt x="6004" y="5004"/>
                    </a:lnTo>
                    <a:lnTo>
                      <a:pt x="5904" y="5204"/>
                    </a:lnTo>
                    <a:lnTo>
                      <a:pt x="5471" y="6238"/>
                    </a:lnTo>
                    <a:lnTo>
                      <a:pt x="7839" y="9540"/>
                    </a:lnTo>
                    <a:cubicBezTo>
                      <a:pt x="6838" y="10574"/>
                      <a:pt x="6004" y="11742"/>
                      <a:pt x="5337" y="13009"/>
                    </a:cubicBezTo>
                    <a:lnTo>
                      <a:pt x="2769" y="12175"/>
                    </a:lnTo>
                    <a:lnTo>
                      <a:pt x="2035" y="10508"/>
                    </a:lnTo>
                    <a:lnTo>
                      <a:pt x="1501" y="11775"/>
                    </a:lnTo>
                    <a:lnTo>
                      <a:pt x="0" y="16445"/>
                    </a:lnTo>
                    <a:lnTo>
                      <a:pt x="3836" y="17679"/>
                    </a:lnTo>
                    <a:cubicBezTo>
                      <a:pt x="3736" y="18380"/>
                      <a:pt x="3703" y="19080"/>
                      <a:pt x="3703" y="19781"/>
                    </a:cubicBezTo>
                    <a:cubicBezTo>
                      <a:pt x="3703" y="20515"/>
                      <a:pt x="3736" y="21249"/>
                      <a:pt x="3836" y="21982"/>
                    </a:cubicBezTo>
                    <a:lnTo>
                      <a:pt x="1768" y="22650"/>
                    </a:lnTo>
                    <a:lnTo>
                      <a:pt x="534" y="21949"/>
                    </a:lnTo>
                    <a:lnTo>
                      <a:pt x="34" y="23217"/>
                    </a:lnTo>
                    <a:lnTo>
                      <a:pt x="1535" y="27920"/>
                    </a:lnTo>
                    <a:lnTo>
                      <a:pt x="5371" y="26652"/>
                    </a:lnTo>
                    <a:cubicBezTo>
                      <a:pt x="6038" y="27920"/>
                      <a:pt x="6905" y="29088"/>
                      <a:pt x="7906" y="30122"/>
                    </a:cubicBezTo>
                    <a:lnTo>
                      <a:pt x="6438" y="32156"/>
                    </a:lnTo>
                    <a:lnTo>
                      <a:pt x="6071" y="32156"/>
                    </a:lnTo>
                    <a:lnTo>
                      <a:pt x="5537" y="33391"/>
                    </a:lnTo>
                    <a:lnTo>
                      <a:pt x="9507" y="36293"/>
                    </a:lnTo>
                    <a:lnTo>
                      <a:pt x="11875" y="33024"/>
                    </a:lnTo>
                    <a:cubicBezTo>
                      <a:pt x="13176" y="33657"/>
                      <a:pt x="14544" y="34091"/>
                      <a:pt x="15978" y="34325"/>
                    </a:cubicBezTo>
                    <a:lnTo>
                      <a:pt x="15978" y="38361"/>
                    </a:lnTo>
                    <a:lnTo>
                      <a:pt x="20882" y="38361"/>
                    </a:lnTo>
                    <a:lnTo>
                      <a:pt x="21415" y="37127"/>
                    </a:lnTo>
                    <a:lnTo>
                      <a:pt x="20882" y="37127"/>
                    </a:lnTo>
                    <a:lnTo>
                      <a:pt x="20882" y="34325"/>
                    </a:lnTo>
                    <a:cubicBezTo>
                      <a:pt x="22316" y="34091"/>
                      <a:pt x="23684" y="33624"/>
                      <a:pt x="24985" y="32990"/>
                    </a:cubicBezTo>
                    <a:lnTo>
                      <a:pt x="27353" y="36259"/>
                    </a:lnTo>
                    <a:lnTo>
                      <a:pt x="31323" y="33357"/>
                    </a:lnTo>
                    <a:lnTo>
                      <a:pt x="31856" y="32123"/>
                    </a:lnTo>
                    <a:lnTo>
                      <a:pt x="30789" y="32623"/>
                    </a:lnTo>
                    <a:lnTo>
                      <a:pt x="28954" y="30088"/>
                    </a:lnTo>
                    <a:cubicBezTo>
                      <a:pt x="29922" y="29054"/>
                      <a:pt x="30789" y="27887"/>
                      <a:pt x="31456" y="26619"/>
                    </a:cubicBezTo>
                    <a:lnTo>
                      <a:pt x="35292" y="27853"/>
                    </a:lnTo>
                    <a:lnTo>
                      <a:pt x="36793" y="23183"/>
                    </a:lnTo>
                    <a:lnTo>
                      <a:pt x="32957" y="21949"/>
                    </a:lnTo>
                    <a:cubicBezTo>
                      <a:pt x="33057" y="21249"/>
                      <a:pt x="33090" y="20515"/>
                      <a:pt x="33090" y="19814"/>
                    </a:cubicBezTo>
                    <a:cubicBezTo>
                      <a:pt x="33090" y="19080"/>
                      <a:pt x="33057" y="18346"/>
                      <a:pt x="32957" y="17613"/>
                    </a:cubicBezTo>
                    <a:lnTo>
                      <a:pt x="36793" y="16378"/>
                    </a:lnTo>
                    <a:lnTo>
                      <a:pt x="37327" y="15111"/>
                    </a:lnTo>
                    <a:lnTo>
                      <a:pt x="37327" y="15111"/>
                    </a:lnTo>
                    <a:lnTo>
                      <a:pt x="36493" y="15378"/>
                    </a:lnTo>
                    <a:lnTo>
                      <a:pt x="35292" y="11708"/>
                    </a:lnTo>
                    <a:lnTo>
                      <a:pt x="31423" y="12943"/>
                    </a:lnTo>
                    <a:cubicBezTo>
                      <a:pt x="30755" y="11675"/>
                      <a:pt x="29922" y="10508"/>
                      <a:pt x="28887" y="9507"/>
                    </a:cubicBezTo>
                    <a:lnTo>
                      <a:pt x="31289" y="6204"/>
                    </a:lnTo>
                    <a:lnTo>
                      <a:pt x="31790" y="4970"/>
                    </a:lnTo>
                    <a:lnTo>
                      <a:pt x="30956" y="6004"/>
                    </a:lnTo>
                    <a:lnTo>
                      <a:pt x="27320" y="3336"/>
                    </a:lnTo>
                    <a:lnTo>
                      <a:pt x="24918" y="6605"/>
                    </a:lnTo>
                    <a:cubicBezTo>
                      <a:pt x="23650" y="5971"/>
                      <a:pt x="22249" y="5537"/>
                      <a:pt x="20848" y="5304"/>
                    </a:cubicBezTo>
                    <a:lnTo>
                      <a:pt x="20848" y="1268"/>
                    </a:lnTo>
                    <a:lnTo>
                      <a:pt x="16745" y="1268"/>
                    </a:lnTo>
                    <a:lnTo>
                      <a:pt x="16412" y="0"/>
                    </a:lnTo>
                    <a:close/>
                  </a:path>
                </a:pathLst>
              </a:custGeom>
              <a:solidFill>
                <a:schemeClr val="dk2"/>
              </a:solidFill>
              <a:ln w="108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7" name="Google Shape;2927;p63"/>
              <p:cNvSpPr/>
              <p:nvPr/>
            </p:nvSpPr>
            <p:spPr>
              <a:xfrm>
                <a:off x="5597243" y="2067250"/>
                <a:ext cx="879337" cy="885712"/>
              </a:xfrm>
              <a:custGeom>
                <a:avLst/>
                <a:gdLst/>
                <a:ahLst/>
                <a:cxnLst/>
                <a:rect l="l" t="t" r="r" b="b"/>
                <a:pathLst>
                  <a:path w="36827" h="37094" extrusionOk="0">
                    <a:moveTo>
                      <a:pt x="18468" y="9074"/>
                    </a:moveTo>
                    <a:cubicBezTo>
                      <a:pt x="20791" y="9074"/>
                      <a:pt x="23161" y="9940"/>
                      <a:pt x="25085" y="11875"/>
                    </a:cubicBezTo>
                    <a:cubicBezTo>
                      <a:pt x="31056" y="17813"/>
                      <a:pt x="26820" y="27987"/>
                      <a:pt x="18414" y="27987"/>
                    </a:cubicBezTo>
                    <a:cubicBezTo>
                      <a:pt x="13177" y="27987"/>
                      <a:pt x="8974" y="23750"/>
                      <a:pt x="8974" y="18547"/>
                    </a:cubicBezTo>
                    <a:cubicBezTo>
                      <a:pt x="8974" y="12842"/>
                      <a:pt x="13622" y="9074"/>
                      <a:pt x="18468" y="9074"/>
                    </a:cubicBezTo>
                    <a:close/>
                    <a:moveTo>
                      <a:pt x="15912" y="0"/>
                    </a:moveTo>
                    <a:lnTo>
                      <a:pt x="15912" y="4036"/>
                    </a:lnTo>
                    <a:cubicBezTo>
                      <a:pt x="14511" y="4270"/>
                      <a:pt x="13110" y="4737"/>
                      <a:pt x="11842" y="5371"/>
                    </a:cubicBezTo>
                    <a:lnTo>
                      <a:pt x="9474" y="2102"/>
                    </a:lnTo>
                    <a:lnTo>
                      <a:pt x="5504" y="5004"/>
                    </a:lnTo>
                    <a:lnTo>
                      <a:pt x="7873" y="8273"/>
                    </a:lnTo>
                    <a:cubicBezTo>
                      <a:pt x="6872" y="9307"/>
                      <a:pt x="6038" y="10474"/>
                      <a:pt x="5371" y="11742"/>
                    </a:cubicBezTo>
                    <a:lnTo>
                      <a:pt x="1535" y="10508"/>
                    </a:lnTo>
                    <a:lnTo>
                      <a:pt x="1" y="15178"/>
                    </a:lnTo>
                    <a:lnTo>
                      <a:pt x="3837" y="16412"/>
                    </a:lnTo>
                    <a:cubicBezTo>
                      <a:pt x="3737" y="17112"/>
                      <a:pt x="3703" y="17813"/>
                      <a:pt x="3703" y="18513"/>
                    </a:cubicBezTo>
                    <a:cubicBezTo>
                      <a:pt x="3703" y="19247"/>
                      <a:pt x="3737" y="19981"/>
                      <a:pt x="3870" y="20715"/>
                    </a:cubicBezTo>
                    <a:lnTo>
                      <a:pt x="1" y="21949"/>
                    </a:lnTo>
                    <a:lnTo>
                      <a:pt x="1535" y="26619"/>
                    </a:lnTo>
                    <a:lnTo>
                      <a:pt x="5404" y="25385"/>
                    </a:lnTo>
                    <a:cubicBezTo>
                      <a:pt x="6072" y="26652"/>
                      <a:pt x="6905" y="27820"/>
                      <a:pt x="7906" y="28854"/>
                    </a:cubicBezTo>
                    <a:lnTo>
                      <a:pt x="5538" y="32123"/>
                    </a:lnTo>
                    <a:lnTo>
                      <a:pt x="9507" y="35025"/>
                    </a:lnTo>
                    <a:lnTo>
                      <a:pt x="11909" y="31723"/>
                    </a:lnTo>
                    <a:cubicBezTo>
                      <a:pt x="13177" y="32357"/>
                      <a:pt x="14578" y="32824"/>
                      <a:pt x="15979" y="33057"/>
                    </a:cubicBezTo>
                    <a:lnTo>
                      <a:pt x="15979" y="37093"/>
                    </a:lnTo>
                    <a:lnTo>
                      <a:pt x="20915" y="37093"/>
                    </a:lnTo>
                    <a:lnTo>
                      <a:pt x="20915" y="33024"/>
                    </a:lnTo>
                    <a:cubicBezTo>
                      <a:pt x="22316" y="32790"/>
                      <a:pt x="23684" y="32357"/>
                      <a:pt x="24985" y="31689"/>
                    </a:cubicBezTo>
                    <a:lnTo>
                      <a:pt x="27353" y="34958"/>
                    </a:lnTo>
                    <a:lnTo>
                      <a:pt x="31323" y="32090"/>
                    </a:lnTo>
                    <a:lnTo>
                      <a:pt x="28955" y="28821"/>
                    </a:lnTo>
                    <a:cubicBezTo>
                      <a:pt x="29955" y="27787"/>
                      <a:pt x="30789" y="26619"/>
                      <a:pt x="31456" y="25352"/>
                    </a:cubicBezTo>
                    <a:lnTo>
                      <a:pt x="35326" y="26586"/>
                    </a:lnTo>
                    <a:lnTo>
                      <a:pt x="36827" y="21916"/>
                    </a:lnTo>
                    <a:lnTo>
                      <a:pt x="32991" y="20648"/>
                    </a:lnTo>
                    <a:cubicBezTo>
                      <a:pt x="33057" y="19948"/>
                      <a:pt x="33124" y="19247"/>
                      <a:pt x="33124" y="18547"/>
                    </a:cubicBezTo>
                    <a:cubicBezTo>
                      <a:pt x="33124" y="17813"/>
                      <a:pt x="33057" y="17079"/>
                      <a:pt x="32957" y="16378"/>
                    </a:cubicBezTo>
                    <a:lnTo>
                      <a:pt x="36827" y="15111"/>
                    </a:lnTo>
                    <a:lnTo>
                      <a:pt x="35292" y="10441"/>
                    </a:lnTo>
                    <a:lnTo>
                      <a:pt x="31423" y="11675"/>
                    </a:lnTo>
                    <a:cubicBezTo>
                      <a:pt x="30756" y="10407"/>
                      <a:pt x="29922" y="9240"/>
                      <a:pt x="28888" y="8206"/>
                    </a:cubicBezTo>
                    <a:lnTo>
                      <a:pt x="31290" y="4937"/>
                    </a:lnTo>
                    <a:lnTo>
                      <a:pt x="27287" y="2068"/>
                    </a:lnTo>
                    <a:lnTo>
                      <a:pt x="24918" y="5337"/>
                    </a:lnTo>
                    <a:cubicBezTo>
                      <a:pt x="23617" y="4703"/>
                      <a:pt x="22250" y="4270"/>
                      <a:pt x="20815" y="4036"/>
                    </a:cubicBezTo>
                    <a:lnTo>
                      <a:pt x="20815" y="0"/>
                    </a:lnTo>
                    <a:close/>
                  </a:path>
                </a:pathLst>
              </a:custGeom>
              <a:solidFill>
                <a:schemeClr val="lt2"/>
              </a:solidFill>
              <a:ln w="108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8" name="Google Shape;2928;p63"/>
              <p:cNvSpPr/>
              <p:nvPr/>
            </p:nvSpPr>
            <p:spPr>
              <a:xfrm>
                <a:off x="6196210" y="1442781"/>
                <a:ext cx="891275" cy="916800"/>
              </a:xfrm>
              <a:custGeom>
                <a:avLst/>
                <a:gdLst/>
                <a:ahLst/>
                <a:cxnLst/>
                <a:rect l="l" t="t" r="r" b="b"/>
                <a:pathLst>
                  <a:path w="37327" h="38396" extrusionOk="0">
                    <a:moveTo>
                      <a:pt x="18345" y="10349"/>
                    </a:moveTo>
                    <a:cubicBezTo>
                      <a:pt x="23196" y="10349"/>
                      <a:pt x="27853" y="14128"/>
                      <a:pt x="27853" y="19815"/>
                    </a:cubicBezTo>
                    <a:cubicBezTo>
                      <a:pt x="27853" y="25052"/>
                      <a:pt x="23650" y="29289"/>
                      <a:pt x="18413" y="29289"/>
                    </a:cubicBezTo>
                    <a:cubicBezTo>
                      <a:pt x="10007" y="29255"/>
                      <a:pt x="5771" y="19081"/>
                      <a:pt x="11742" y="13144"/>
                    </a:cubicBezTo>
                    <a:cubicBezTo>
                      <a:pt x="13662" y="11213"/>
                      <a:pt x="16026" y="10349"/>
                      <a:pt x="18345" y="10349"/>
                    </a:cubicBezTo>
                    <a:close/>
                    <a:moveTo>
                      <a:pt x="16445" y="1"/>
                    </a:moveTo>
                    <a:lnTo>
                      <a:pt x="15945" y="1269"/>
                    </a:lnTo>
                    <a:lnTo>
                      <a:pt x="15945" y="5305"/>
                    </a:lnTo>
                    <a:cubicBezTo>
                      <a:pt x="14510" y="5572"/>
                      <a:pt x="13143" y="6005"/>
                      <a:pt x="11842" y="6639"/>
                    </a:cubicBezTo>
                    <a:lnTo>
                      <a:pt x="9474" y="3370"/>
                    </a:lnTo>
                    <a:lnTo>
                      <a:pt x="6805" y="5338"/>
                    </a:lnTo>
                    <a:lnTo>
                      <a:pt x="6004" y="5005"/>
                    </a:lnTo>
                    <a:lnTo>
                      <a:pt x="5938" y="5205"/>
                    </a:lnTo>
                    <a:lnTo>
                      <a:pt x="5504" y="6305"/>
                    </a:lnTo>
                    <a:lnTo>
                      <a:pt x="7872" y="9574"/>
                    </a:lnTo>
                    <a:cubicBezTo>
                      <a:pt x="6872" y="10609"/>
                      <a:pt x="6038" y="11776"/>
                      <a:pt x="5371" y="13044"/>
                    </a:cubicBezTo>
                    <a:lnTo>
                      <a:pt x="2802" y="12210"/>
                    </a:lnTo>
                    <a:lnTo>
                      <a:pt x="2068" y="10542"/>
                    </a:lnTo>
                    <a:lnTo>
                      <a:pt x="1535" y="11809"/>
                    </a:lnTo>
                    <a:lnTo>
                      <a:pt x="0" y="16479"/>
                    </a:lnTo>
                    <a:lnTo>
                      <a:pt x="3870" y="17714"/>
                    </a:lnTo>
                    <a:cubicBezTo>
                      <a:pt x="3769" y="18414"/>
                      <a:pt x="3703" y="19115"/>
                      <a:pt x="3703" y="19849"/>
                    </a:cubicBezTo>
                    <a:cubicBezTo>
                      <a:pt x="3703" y="20582"/>
                      <a:pt x="3769" y="21283"/>
                      <a:pt x="3870" y="22017"/>
                    </a:cubicBezTo>
                    <a:lnTo>
                      <a:pt x="1801" y="22684"/>
                    </a:lnTo>
                    <a:lnTo>
                      <a:pt x="534" y="21983"/>
                    </a:lnTo>
                    <a:lnTo>
                      <a:pt x="0" y="23251"/>
                    </a:lnTo>
                    <a:lnTo>
                      <a:pt x="1535" y="27921"/>
                    </a:lnTo>
                    <a:lnTo>
                      <a:pt x="5404" y="26653"/>
                    </a:lnTo>
                    <a:cubicBezTo>
                      <a:pt x="6071" y="27921"/>
                      <a:pt x="6905" y="29088"/>
                      <a:pt x="7906" y="30123"/>
                    </a:cubicBezTo>
                    <a:lnTo>
                      <a:pt x="6438" y="32157"/>
                    </a:lnTo>
                    <a:lnTo>
                      <a:pt x="6071" y="32157"/>
                    </a:lnTo>
                    <a:lnTo>
                      <a:pt x="5537" y="33392"/>
                    </a:lnTo>
                    <a:lnTo>
                      <a:pt x="9507" y="36294"/>
                    </a:lnTo>
                    <a:lnTo>
                      <a:pt x="11909" y="32991"/>
                    </a:lnTo>
                    <a:cubicBezTo>
                      <a:pt x="13176" y="33625"/>
                      <a:pt x="14577" y="34092"/>
                      <a:pt x="15978" y="34326"/>
                    </a:cubicBezTo>
                    <a:lnTo>
                      <a:pt x="15978" y="38395"/>
                    </a:lnTo>
                    <a:lnTo>
                      <a:pt x="20882" y="38395"/>
                    </a:lnTo>
                    <a:lnTo>
                      <a:pt x="21415" y="37161"/>
                    </a:lnTo>
                    <a:lnTo>
                      <a:pt x="20882" y="37161"/>
                    </a:lnTo>
                    <a:lnTo>
                      <a:pt x="20882" y="34359"/>
                    </a:lnTo>
                    <a:cubicBezTo>
                      <a:pt x="22316" y="34092"/>
                      <a:pt x="23684" y="33658"/>
                      <a:pt x="24985" y="33025"/>
                    </a:cubicBezTo>
                    <a:lnTo>
                      <a:pt x="27353" y="36294"/>
                    </a:lnTo>
                    <a:lnTo>
                      <a:pt x="31322" y="33392"/>
                    </a:lnTo>
                    <a:lnTo>
                      <a:pt x="31856" y="32157"/>
                    </a:lnTo>
                    <a:lnTo>
                      <a:pt x="30789" y="32658"/>
                    </a:lnTo>
                    <a:lnTo>
                      <a:pt x="28954" y="30123"/>
                    </a:lnTo>
                    <a:cubicBezTo>
                      <a:pt x="29955" y="29088"/>
                      <a:pt x="30789" y="27921"/>
                      <a:pt x="31456" y="26620"/>
                    </a:cubicBezTo>
                    <a:lnTo>
                      <a:pt x="35292" y="27888"/>
                    </a:lnTo>
                    <a:lnTo>
                      <a:pt x="36793" y="23218"/>
                    </a:lnTo>
                    <a:lnTo>
                      <a:pt x="32957" y="21950"/>
                    </a:lnTo>
                    <a:cubicBezTo>
                      <a:pt x="33057" y="21250"/>
                      <a:pt x="33124" y="20549"/>
                      <a:pt x="33124" y="19815"/>
                    </a:cubicBezTo>
                    <a:cubicBezTo>
                      <a:pt x="33124" y="19081"/>
                      <a:pt x="33090" y="18347"/>
                      <a:pt x="32957" y="17647"/>
                    </a:cubicBezTo>
                    <a:lnTo>
                      <a:pt x="36826" y="16379"/>
                    </a:lnTo>
                    <a:lnTo>
                      <a:pt x="37327" y="15145"/>
                    </a:lnTo>
                    <a:lnTo>
                      <a:pt x="37327" y="15145"/>
                    </a:lnTo>
                    <a:lnTo>
                      <a:pt x="36493" y="15379"/>
                    </a:lnTo>
                    <a:lnTo>
                      <a:pt x="35292" y="11709"/>
                    </a:lnTo>
                    <a:lnTo>
                      <a:pt x="31456" y="12977"/>
                    </a:lnTo>
                    <a:cubicBezTo>
                      <a:pt x="30755" y="11676"/>
                      <a:pt x="29921" y="10508"/>
                      <a:pt x="28921" y="9508"/>
                    </a:cubicBezTo>
                    <a:lnTo>
                      <a:pt x="31289" y="6239"/>
                    </a:lnTo>
                    <a:lnTo>
                      <a:pt x="31823" y="4971"/>
                    </a:lnTo>
                    <a:lnTo>
                      <a:pt x="30989" y="6005"/>
                    </a:lnTo>
                    <a:lnTo>
                      <a:pt x="27320" y="3337"/>
                    </a:lnTo>
                    <a:lnTo>
                      <a:pt x="24951" y="6639"/>
                    </a:lnTo>
                    <a:cubicBezTo>
                      <a:pt x="23650" y="5972"/>
                      <a:pt x="22249" y="5538"/>
                      <a:pt x="20848" y="5305"/>
                    </a:cubicBezTo>
                    <a:lnTo>
                      <a:pt x="20848" y="1269"/>
                    </a:lnTo>
                    <a:lnTo>
                      <a:pt x="16779" y="1269"/>
                    </a:lnTo>
                    <a:lnTo>
                      <a:pt x="16445" y="1"/>
                    </a:lnTo>
                    <a:close/>
                  </a:path>
                </a:pathLst>
              </a:custGeom>
              <a:solidFill>
                <a:schemeClr val="dk2"/>
              </a:solidFill>
              <a:ln w="108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9" name="Google Shape;2929;p63"/>
              <p:cNvSpPr/>
              <p:nvPr/>
            </p:nvSpPr>
            <p:spPr>
              <a:xfrm>
                <a:off x="6208936" y="1442781"/>
                <a:ext cx="879361" cy="886524"/>
              </a:xfrm>
              <a:custGeom>
                <a:avLst/>
                <a:gdLst/>
                <a:ahLst/>
                <a:cxnLst/>
                <a:rect l="l" t="t" r="r" b="b"/>
                <a:pathLst>
                  <a:path w="36828" h="37128" extrusionOk="0">
                    <a:moveTo>
                      <a:pt x="18479" y="9083"/>
                    </a:moveTo>
                    <a:cubicBezTo>
                      <a:pt x="20801" y="9083"/>
                      <a:pt x="23166" y="9946"/>
                      <a:pt x="25085" y="11876"/>
                    </a:cubicBezTo>
                    <a:cubicBezTo>
                      <a:pt x="31056" y="17814"/>
                      <a:pt x="26820" y="28021"/>
                      <a:pt x="18414" y="28021"/>
                    </a:cubicBezTo>
                    <a:cubicBezTo>
                      <a:pt x="13177" y="28021"/>
                      <a:pt x="8941" y="23785"/>
                      <a:pt x="8941" y="18581"/>
                    </a:cubicBezTo>
                    <a:cubicBezTo>
                      <a:pt x="8941" y="12869"/>
                      <a:pt x="13616" y="9083"/>
                      <a:pt x="18479" y="9083"/>
                    </a:cubicBezTo>
                    <a:close/>
                    <a:moveTo>
                      <a:pt x="15912" y="1"/>
                    </a:moveTo>
                    <a:lnTo>
                      <a:pt x="15912" y="4071"/>
                    </a:lnTo>
                    <a:cubicBezTo>
                      <a:pt x="14511" y="4304"/>
                      <a:pt x="13110" y="4738"/>
                      <a:pt x="11843" y="5405"/>
                    </a:cubicBezTo>
                    <a:lnTo>
                      <a:pt x="9474" y="2136"/>
                    </a:lnTo>
                    <a:lnTo>
                      <a:pt x="5471" y="5005"/>
                    </a:lnTo>
                    <a:lnTo>
                      <a:pt x="7873" y="8307"/>
                    </a:lnTo>
                    <a:cubicBezTo>
                      <a:pt x="6872" y="9308"/>
                      <a:pt x="6038" y="10508"/>
                      <a:pt x="5371" y="11776"/>
                    </a:cubicBezTo>
                    <a:lnTo>
                      <a:pt x="1535" y="10508"/>
                    </a:lnTo>
                    <a:lnTo>
                      <a:pt x="1" y="15212"/>
                    </a:lnTo>
                    <a:lnTo>
                      <a:pt x="3870" y="16446"/>
                    </a:lnTo>
                    <a:cubicBezTo>
                      <a:pt x="3770" y="17147"/>
                      <a:pt x="3703" y="17847"/>
                      <a:pt x="3703" y="18581"/>
                    </a:cubicBezTo>
                    <a:cubicBezTo>
                      <a:pt x="3703" y="19281"/>
                      <a:pt x="3770" y="20015"/>
                      <a:pt x="3870" y="20749"/>
                    </a:cubicBezTo>
                    <a:lnTo>
                      <a:pt x="34" y="21983"/>
                    </a:lnTo>
                    <a:lnTo>
                      <a:pt x="1535" y="26653"/>
                    </a:lnTo>
                    <a:lnTo>
                      <a:pt x="5405" y="25419"/>
                    </a:lnTo>
                    <a:cubicBezTo>
                      <a:pt x="6072" y="26687"/>
                      <a:pt x="6906" y="27854"/>
                      <a:pt x="7940" y="28888"/>
                    </a:cubicBezTo>
                    <a:lnTo>
                      <a:pt x="5538" y="32157"/>
                    </a:lnTo>
                    <a:lnTo>
                      <a:pt x="9508" y="35059"/>
                    </a:lnTo>
                    <a:lnTo>
                      <a:pt x="11909" y="31790"/>
                    </a:lnTo>
                    <a:cubicBezTo>
                      <a:pt x="13177" y="32424"/>
                      <a:pt x="14545" y="32858"/>
                      <a:pt x="15979" y="33091"/>
                    </a:cubicBezTo>
                    <a:lnTo>
                      <a:pt x="15979" y="37128"/>
                    </a:lnTo>
                    <a:lnTo>
                      <a:pt x="20882" y="37128"/>
                    </a:lnTo>
                    <a:lnTo>
                      <a:pt x="20882" y="33091"/>
                    </a:lnTo>
                    <a:cubicBezTo>
                      <a:pt x="22317" y="32858"/>
                      <a:pt x="23684" y="32391"/>
                      <a:pt x="24985" y="31757"/>
                    </a:cubicBezTo>
                    <a:lnTo>
                      <a:pt x="27354" y="35026"/>
                    </a:lnTo>
                    <a:lnTo>
                      <a:pt x="31323" y="32124"/>
                    </a:lnTo>
                    <a:lnTo>
                      <a:pt x="28955" y="28855"/>
                    </a:lnTo>
                    <a:cubicBezTo>
                      <a:pt x="29956" y="27821"/>
                      <a:pt x="30789" y="26653"/>
                      <a:pt x="31457" y="25386"/>
                    </a:cubicBezTo>
                    <a:lnTo>
                      <a:pt x="35293" y="26620"/>
                    </a:lnTo>
                    <a:lnTo>
                      <a:pt x="36827" y="21917"/>
                    </a:lnTo>
                    <a:lnTo>
                      <a:pt x="32958" y="20682"/>
                    </a:lnTo>
                    <a:cubicBezTo>
                      <a:pt x="33058" y="19982"/>
                      <a:pt x="33124" y="19281"/>
                      <a:pt x="33124" y="18581"/>
                    </a:cubicBezTo>
                    <a:cubicBezTo>
                      <a:pt x="33124" y="17847"/>
                      <a:pt x="33058" y="17113"/>
                      <a:pt x="32958" y="16379"/>
                    </a:cubicBezTo>
                    <a:lnTo>
                      <a:pt x="36794" y="15145"/>
                    </a:lnTo>
                    <a:lnTo>
                      <a:pt x="35293" y="10475"/>
                    </a:lnTo>
                    <a:lnTo>
                      <a:pt x="31423" y="11709"/>
                    </a:lnTo>
                    <a:cubicBezTo>
                      <a:pt x="30756" y="10442"/>
                      <a:pt x="29922" y="9274"/>
                      <a:pt x="28888" y="8240"/>
                    </a:cubicBezTo>
                    <a:lnTo>
                      <a:pt x="31290" y="4971"/>
                    </a:lnTo>
                    <a:lnTo>
                      <a:pt x="27287" y="2069"/>
                    </a:lnTo>
                    <a:lnTo>
                      <a:pt x="24919" y="5371"/>
                    </a:lnTo>
                    <a:cubicBezTo>
                      <a:pt x="23618" y="4738"/>
                      <a:pt x="22250" y="4271"/>
                      <a:pt x="20816" y="4037"/>
                    </a:cubicBezTo>
                    <a:lnTo>
                      <a:pt x="2081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108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930" name="Google Shape;2930;p63"/>
            <p:cNvSpPr/>
            <p:nvPr/>
          </p:nvSpPr>
          <p:spPr>
            <a:xfrm>
              <a:off x="6917116" y="2705267"/>
              <a:ext cx="15509" cy="13188"/>
            </a:xfrm>
            <a:custGeom>
              <a:avLst/>
              <a:gdLst/>
              <a:ahLst/>
              <a:cxnLst/>
              <a:rect l="l" t="t" r="r" b="b"/>
              <a:pathLst>
                <a:path w="668" h="568" extrusionOk="0">
                  <a:moveTo>
                    <a:pt x="668" y="0"/>
                  </a:moveTo>
                  <a:lnTo>
                    <a:pt x="1" y="568"/>
                  </a:lnTo>
                  <a:lnTo>
                    <a:pt x="34" y="568"/>
                  </a:lnTo>
                  <a:lnTo>
                    <a:pt x="6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1" name="Google Shape;2931;p63"/>
            <p:cNvSpPr/>
            <p:nvPr/>
          </p:nvSpPr>
          <p:spPr>
            <a:xfrm>
              <a:off x="6895430" y="2764125"/>
              <a:ext cx="5456" cy="2786"/>
            </a:xfrm>
            <a:custGeom>
              <a:avLst/>
              <a:gdLst/>
              <a:ahLst/>
              <a:cxnLst/>
              <a:rect l="l" t="t" r="r" b="b"/>
              <a:pathLst>
                <a:path w="235" h="120" extrusionOk="0">
                  <a:moveTo>
                    <a:pt x="234" y="1"/>
                  </a:moveTo>
                  <a:lnTo>
                    <a:pt x="1" y="101"/>
                  </a:lnTo>
                  <a:cubicBezTo>
                    <a:pt x="12" y="112"/>
                    <a:pt x="23" y="119"/>
                    <a:pt x="39" y="119"/>
                  </a:cubicBezTo>
                  <a:cubicBezTo>
                    <a:pt x="71" y="119"/>
                    <a:pt x="123" y="90"/>
                    <a:pt x="23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2" name="Google Shape;2932;p63"/>
            <p:cNvSpPr/>
            <p:nvPr/>
          </p:nvSpPr>
          <p:spPr>
            <a:xfrm>
              <a:off x="6895430" y="2746944"/>
              <a:ext cx="13954" cy="14116"/>
            </a:xfrm>
            <a:custGeom>
              <a:avLst/>
              <a:gdLst/>
              <a:ahLst/>
              <a:cxnLst/>
              <a:rect l="l" t="t" r="r" b="b"/>
              <a:pathLst>
                <a:path w="601" h="608" extrusionOk="0">
                  <a:moveTo>
                    <a:pt x="574" y="0"/>
                  </a:moveTo>
                  <a:cubicBezTo>
                    <a:pt x="570" y="0"/>
                    <a:pt x="125" y="420"/>
                    <a:pt x="1" y="607"/>
                  </a:cubicBezTo>
                  <a:cubicBezTo>
                    <a:pt x="134" y="540"/>
                    <a:pt x="601" y="140"/>
                    <a:pt x="568" y="7"/>
                  </a:cubicBezTo>
                  <a:cubicBezTo>
                    <a:pt x="572" y="2"/>
                    <a:pt x="574" y="0"/>
                    <a:pt x="5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3" name="Google Shape;2933;p63"/>
            <p:cNvSpPr/>
            <p:nvPr/>
          </p:nvSpPr>
          <p:spPr>
            <a:xfrm>
              <a:off x="6882265" y="2608446"/>
              <a:ext cx="178914" cy="180493"/>
            </a:xfrm>
            <a:custGeom>
              <a:avLst/>
              <a:gdLst/>
              <a:ahLst/>
              <a:cxnLst/>
              <a:rect l="l" t="t" r="r" b="b"/>
              <a:pathLst>
                <a:path w="7706" h="7774" extrusionOk="0">
                  <a:moveTo>
                    <a:pt x="7673" y="1469"/>
                  </a:moveTo>
                  <a:cubicBezTo>
                    <a:pt x="7639" y="1535"/>
                    <a:pt x="7573" y="1569"/>
                    <a:pt x="7506" y="1602"/>
                  </a:cubicBezTo>
                  <a:lnTo>
                    <a:pt x="7673" y="1469"/>
                  </a:lnTo>
                  <a:close/>
                  <a:moveTo>
                    <a:pt x="3703" y="4971"/>
                  </a:moveTo>
                  <a:lnTo>
                    <a:pt x="3303" y="5371"/>
                  </a:lnTo>
                  <a:lnTo>
                    <a:pt x="3303" y="5305"/>
                  </a:lnTo>
                  <a:lnTo>
                    <a:pt x="3703" y="4971"/>
                  </a:lnTo>
                  <a:close/>
                  <a:moveTo>
                    <a:pt x="2302" y="6205"/>
                  </a:moveTo>
                  <a:lnTo>
                    <a:pt x="1969" y="6539"/>
                  </a:lnTo>
                  <a:lnTo>
                    <a:pt x="1735" y="6672"/>
                  </a:lnTo>
                  <a:lnTo>
                    <a:pt x="2302" y="6205"/>
                  </a:lnTo>
                  <a:close/>
                  <a:moveTo>
                    <a:pt x="7506" y="1"/>
                  </a:moveTo>
                  <a:cubicBezTo>
                    <a:pt x="7372" y="101"/>
                    <a:pt x="7272" y="201"/>
                    <a:pt x="7272" y="301"/>
                  </a:cubicBezTo>
                  <a:lnTo>
                    <a:pt x="7339" y="268"/>
                  </a:lnTo>
                  <a:lnTo>
                    <a:pt x="7306" y="368"/>
                  </a:lnTo>
                  <a:cubicBezTo>
                    <a:pt x="7272" y="334"/>
                    <a:pt x="7272" y="301"/>
                    <a:pt x="7272" y="301"/>
                  </a:cubicBezTo>
                  <a:cubicBezTo>
                    <a:pt x="6872" y="534"/>
                    <a:pt x="6572" y="901"/>
                    <a:pt x="6272" y="1135"/>
                  </a:cubicBezTo>
                  <a:lnTo>
                    <a:pt x="6372" y="1235"/>
                  </a:lnTo>
                  <a:cubicBezTo>
                    <a:pt x="6172" y="1335"/>
                    <a:pt x="6005" y="1469"/>
                    <a:pt x="5871" y="1635"/>
                  </a:cubicBezTo>
                  <a:lnTo>
                    <a:pt x="5938" y="1635"/>
                  </a:lnTo>
                  <a:lnTo>
                    <a:pt x="6172" y="1435"/>
                  </a:lnTo>
                  <a:lnTo>
                    <a:pt x="6172" y="1435"/>
                  </a:lnTo>
                  <a:cubicBezTo>
                    <a:pt x="6138" y="1535"/>
                    <a:pt x="6038" y="1569"/>
                    <a:pt x="5938" y="1635"/>
                  </a:cubicBezTo>
                  <a:cubicBezTo>
                    <a:pt x="5438" y="2036"/>
                    <a:pt x="4937" y="2469"/>
                    <a:pt x="4470" y="2936"/>
                  </a:cubicBezTo>
                  <a:cubicBezTo>
                    <a:pt x="4514" y="2951"/>
                    <a:pt x="4544" y="2971"/>
                    <a:pt x="4589" y="2971"/>
                  </a:cubicBezTo>
                  <a:cubicBezTo>
                    <a:pt x="4649" y="2971"/>
                    <a:pt x="4733" y="2935"/>
                    <a:pt x="4904" y="2803"/>
                  </a:cubicBezTo>
                  <a:lnTo>
                    <a:pt x="4904" y="2803"/>
                  </a:lnTo>
                  <a:cubicBezTo>
                    <a:pt x="4604" y="3303"/>
                    <a:pt x="3703" y="3737"/>
                    <a:pt x="3136" y="4404"/>
                  </a:cubicBezTo>
                  <a:lnTo>
                    <a:pt x="3203" y="4404"/>
                  </a:lnTo>
                  <a:lnTo>
                    <a:pt x="2802" y="4671"/>
                  </a:lnTo>
                  <a:cubicBezTo>
                    <a:pt x="2822" y="4664"/>
                    <a:pt x="2837" y="4662"/>
                    <a:pt x="2850" y="4662"/>
                  </a:cubicBezTo>
                  <a:cubicBezTo>
                    <a:pt x="2904" y="4662"/>
                    <a:pt x="2909" y="4711"/>
                    <a:pt x="2936" y="4738"/>
                  </a:cubicBezTo>
                  <a:cubicBezTo>
                    <a:pt x="2394" y="5343"/>
                    <a:pt x="1700" y="6010"/>
                    <a:pt x="1173" y="6184"/>
                  </a:cubicBezTo>
                  <a:lnTo>
                    <a:pt x="1173" y="6184"/>
                  </a:lnTo>
                  <a:cubicBezTo>
                    <a:pt x="1170" y="6183"/>
                    <a:pt x="1167" y="6182"/>
                    <a:pt x="1162" y="6182"/>
                  </a:cubicBezTo>
                  <a:cubicBezTo>
                    <a:pt x="1149" y="6182"/>
                    <a:pt x="1130" y="6189"/>
                    <a:pt x="1101" y="6205"/>
                  </a:cubicBezTo>
                  <a:cubicBezTo>
                    <a:pt x="1125" y="6199"/>
                    <a:pt x="1149" y="6192"/>
                    <a:pt x="1173" y="6184"/>
                  </a:cubicBezTo>
                  <a:lnTo>
                    <a:pt x="1173" y="6184"/>
                  </a:lnTo>
                  <a:cubicBezTo>
                    <a:pt x="1221" y="6206"/>
                    <a:pt x="1123" y="6385"/>
                    <a:pt x="1218" y="6385"/>
                  </a:cubicBezTo>
                  <a:cubicBezTo>
                    <a:pt x="1251" y="6385"/>
                    <a:pt x="1307" y="6363"/>
                    <a:pt x="1401" y="6305"/>
                  </a:cubicBezTo>
                  <a:lnTo>
                    <a:pt x="1401" y="6305"/>
                  </a:lnTo>
                  <a:cubicBezTo>
                    <a:pt x="901" y="6672"/>
                    <a:pt x="401" y="7039"/>
                    <a:pt x="0" y="7506"/>
                  </a:cubicBezTo>
                  <a:lnTo>
                    <a:pt x="34" y="7773"/>
                  </a:lnTo>
                  <a:lnTo>
                    <a:pt x="1802" y="7173"/>
                  </a:lnTo>
                  <a:cubicBezTo>
                    <a:pt x="1935" y="7039"/>
                    <a:pt x="2002" y="6939"/>
                    <a:pt x="1935" y="6872"/>
                  </a:cubicBezTo>
                  <a:lnTo>
                    <a:pt x="1935" y="6872"/>
                  </a:lnTo>
                  <a:cubicBezTo>
                    <a:pt x="1771" y="7091"/>
                    <a:pt x="1707" y="7111"/>
                    <a:pt x="1644" y="7111"/>
                  </a:cubicBezTo>
                  <a:cubicBezTo>
                    <a:pt x="1630" y="7111"/>
                    <a:pt x="1616" y="7110"/>
                    <a:pt x="1602" y="7110"/>
                  </a:cubicBezTo>
                  <a:cubicBezTo>
                    <a:pt x="1561" y="7110"/>
                    <a:pt x="1513" y="7117"/>
                    <a:pt x="1435" y="7173"/>
                  </a:cubicBezTo>
                  <a:lnTo>
                    <a:pt x="1435" y="7206"/>
                  </a:lnTo>
                  <a:cubicBezTo>
                    <a:pt x="1412" y="7229"/>
                    <a:pt x="1328" y="7297"/>
                    <a:pt x="1297" y="7297"/>
                  </a:cubicBezTo>
                  <a:cubicBezTo>
                    <a:pt x="1283" y="7297"/>
                    <a:pt x="1280" y="7282"/>
                    <a:pt x="1301" y="7239"/>
                  </a:cubicBezTo>
                  <a:cubicBezTo>
                    <a:pt x="1702" y="7006"/>
                    <a:pt x="2135" y="6706"/>
                    <a:pt x="2502" y="6405"/>
                  </a:cubicBezTo>
                  <a:lnTo>
                    <a:pt x="2502" y="6405"/>
                  </a:lnTo>
                  <a:cubicBezTo>
                    <a:pt x="2481" y="6418"/>
                    <a:pt x="2466" y="6424"/>
                    <a:pt x="2456" y="6424"/>
                  </a:cubicBezTo>
                  <a:cubicBezTo>
                    <a:pt x="2392" y="6424"/>
                    <a:pt x="2569" y="6163"/>
                    <a:pt x="2569" y="6105"/>
                  </a:cubicBezTo>
                  <a:cubicBezTo>
                    <a:pt x="2662" y="6031"/>
                    <a:pt x="2711" y="6003"/>
                    <a:pt x="2734" y="6003"/>
                  </a:cubicBezTo>
                  <a:cubicBezTo>
                    <a:pt x="2793" y="6003"/>
                    <a:pt x="2678" y="6190"/>
                    <a:pt x="2702" y="6239"/>
                  </a:cubicBezTo>
                  <a:cubicBezTo>
                    <a:pt x="2869" y="6105"/>
                    <a:pt x="3236" y="5938"/>
                    <a:pt x="3269" y="5705"/>
                  </a:cubicBezTo>
                  <a:cubicBezTo>
                    <a:pt x="3300" y="5636"/>
                    <a:pt x="3297" y="5609"/>
                    <a:pt x="3272" y="5609"/>
                  </a:cubicBezTo>
                  <a:cubicBezTo>
                    <a:pt x="3190" y="5609"/>
                    <a:pt x="2864" y="5905"/>
                    <a:pt x="2736" y="5905"/>
                  </a:cubicBezTo>
                  <a:lnTo>
                    <a:pt x="3770" y="5138"/>
                  </a:lnTo>
                  <a:lnTo>
                    <a:pt x="3736" y="5138"/>
                  </a:lnTo>
                  <a:cubicBezTo>
                    <a:pt x="3870" y="5071"/>
                    <a:pt x="3970" y="5004"/>
                    <a:pt x="4070" y="4871"/>
                  </a:cubicBezTo>
                  <a:cubicBezTo>
                    <a:pt x="4070" y="4827"/>
                    <a:pt x="4056" y="4808"/>
                    <a:pt x="4033" y="4808"/>
                  </a:cubicBezTo>
                  <a:cubicBezTo>
                    <a:pt x="3968" y="4808"/>
                    <a:pt x="3834" y="4949"/>
                    <a:pt x="3736" y="5071"/>
                  </a:cubicBezTo>
                  <a:cubicBezTo>
                    <a:pt x="4103" y="4471"/>
                    <a:pt x="4804" y="4471"/>
                    <a:pt x="5004" y="3837"/>
                  </a:cubicBezTo>
                  <a:lnTo>
                    <a:pt x="5004" y="3837"/>
                  </a:lnTo>
                  <a:lnTo>
                    <a:pt x="4837" y="3937"/>
                  </a:lnTo>
                  <a:cubicBezTo>
                    <a:pt x="4904" y="3870"/>
                    <a:pt x="4937" y="3837"/>
                    <a:pt x="5004" y="3837"/>
                  </a:cubicBezTo>
                  <a:lnTo>
                    <a:pt x="5304" y="3637"/>
                  </a:lnTo>
                  <a:cubicBezTo>
                    <a:pt x="5304" y="3616"/>
                    <a:pt x="5304" y="3572"/>
                    <a:pt x="5297" y="3554"/>
                  </a:cubicBezTo>
                  <a:lnTo>
                    <a:pt x="5297" y="3554"/>
                  </a:lnTo>
                  <a:lnTo>
                    <a:pt x="5604" y="3370"/>
                  </a:lnTo>
                  <a:cubicBezTo>
                    <a:pt x="6138" y="2936"/>
                    <a:pt x="5604" y="3103"/>
                    <a:pt x="5705" y="2903"/>
                  </a:cubicBezTo>
                  <a:lnTo>
                    <a:pt x="5705" y="2903"/>
                  </a:lnTo>
                  <a:lnTo>
                    <a:pt x="5705" y="2936"/>
                  </a:lnTo>
                  <a:cubicBezTo>
                    <a:pt x="5786" y="2800"/>
                    <a:pt x="5845" y="2643"/>
                    <a:pt x="5793" y="2643"/>
                  </a:cubicBezTo>
                  <a:cubicBezTo>
                    <a:pt x="5782" y="2643"/>
                    <a:pt x="5767" y="2649"/>
                    <a:pt x="5747" y="2663"/>
                  </a:cubicBezTo>
                  <a:lnTo>
                    <a:pt x="5747" y="2663"/>
                  </a:lnTo>
                  <a:lnTo>
                    <a:pt x="6338" y="2236"/>
                  </a:lnTo>
                  <a:cubicBezTo>
                    <a:pt x="6272" y="2236"/>
                    <a:pt x="6238" y="2236"/>
                    <a:pt x="6205" y="2202"/>
                  </a:cubicBezTo>
                  <a:lnTo>
                    <a:pt x="6205" y="2202"/>
                  </a:lnTo>
                  <a:lnTo>
                    <a:pt x="6338" y="2236"/>
                  </a:lnTo>
                  <a:cubicBezTo>
                    <a:pt x="6625" y="2178"/>
                    <a:pt x="7230" y="1655"/>
                    <a:pt x="7523" y="1655"/>
                  </a:cubicBezTo>
                  <a:cubicBezTo>
                    <a:pt x="7571" y="1655"/>
                    <a:pt x="7611" y="1669"/>
                    <a:pt x="7639" y="1702"/>
                  </a:cubicBezTo>
                  <a:cubicBezTo>
                    <a:pt x="7673" y="1669"/>
                    <a:pt x="7673" y="1635"/>
                    <a:pt x="7706" y="1602"/>
                  </a:cubicBezTo>
                  <a:cubicBezTo>
                    <a:pt x="7706" y="1569"/>
                    <a:pt x="7673" y="1535"/>
                    <a:pt x="7673" y="1469"/>
                  </a:cubicBezTo>
                  <a:cubicBezTo>
                    <a:pt x="7573" y="1002"/>
                    <a:pt x="7539" y="501"/>
                    <a:pt x="75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4" name="Google Shape;2934;p63"/>
            <p:cNvSpPr/>
            <p:nvPr/>
          </p:nvSpPr>
          <p:spPr>
            <a:xfrm>
              <a:off x="6891553" y="2763475"/>
              <a:ext cx="4643" cy="5317"/>
            </a:xfrm>
            <a:custGeom>
              <a:avLst/>
              <a:gdLst/>
              <a:ahLst/>
              <a:cxnLst/>
              <a:rect l="l" t="t" r="r" b="b"/>
              <a:pathLst>
                <a:path w="200" h="229" extrusionOk="0">
                  <a:moveTo>
                    <a:pt x="179" y="0"/>
                  </a:moveTo>
                  <a:cubicBezTo>
                    <a:pt x="164" y="0"/>
                    <a:pt x="117" y="54"/>
                    <a:pt x="1" y="229"/>
                  </a:cubicBezTo>
                  <a:lnTo>
                    <a:pt x="168" y="129"/>
                  </a:lnTo>
                  <a:cubicBezTo>
                    <a:pt x="168" y="91"/>
                    <a:pt x="199" y="0"/>
                    <a:pt x="1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5" name="Google Shape;2935;p63"/>
            <p:cNvSpPr/>
            <p:nvPr/>
          </p:nvSpPr>
          <p:spPr>
            <a:xfrm>
              <a:off x="6896197" y="2722843"/>
              <a:ext cx="20176" cy="14209"/>
            </a:xfrm>
            <a:custGeom>
              <a:avLst/>
              <a:gdLst/>
              <a:ahLst/>
              <a:cxnLst/>
              <a:rect l="l" t="t" r="r" b="b"/>
              <a:pathLst>
                <a:path w="869" h="612" extrusionOk="0">
                  <a:moveTo>
                    <a:pt x="817" y="0"/>
                  </a:moveTo>
                  <a:cubicBezTo>
                    <a:pt x="641" y="0"/>
                    <a:pt x="240" y="252"/>
                    <a:pt x="1" y="611"/>
                  </a:cubicBezTo>
                  <a:lnTo>
                    <a:pt x="701" y="177"/>
                  </a:lnTo>
                  <a:lnTo>
                    <a:pt x="435" y="311"/>
                  </a:lnTo>
                  <a:lnTo>
                    <a:pt x="868" y="11"/>
                  </a:lnTo>
                  <a:cubicBezTo>
                    <a:pt x="854" y="4"/>
                    <a:pt x="837" y="0"/>
                    <a:pt x="8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6" name="Google Shape;2936;p63"/>
            <p:cNvSpPr/>
            <p:nvPr/>
          </p:nvSpPr>
          <p:spPr>
            <a:xfrm>
              <a:off x="6900074" y="2736240"/>
              <a:ext cx="5456" cy="3134"/>
            </a:xfrm>
            <a:custGeom>
              <a:avLst/>
              <a:gdLst/>
              <a:ahLst/>
              <a:cxnLst/>
              <a:rect l="l" t="t" r="r" b="b"/>
              <a:pathLst>
                <a:path w="235" h="135" extrusionOk="0">
                  <a:moveTo>
                    <a:pt x="234" y="1"/>
                  </a:moveTo>
                  <a:cubicBezTo>
                    <a:pt x="134" y="34"/>
                    <a:pt x="67" y="101"/>
                    <a:pt x="1" y="134"/>
                  </a:cubicBezTo>
                  <a:cubicBezTo>
                    <a:pt x="67" y="101"/>
                    <a:pt x="134" y="34"/>
                    <a:pt x="23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7" name="Google Shape;2937;p63"/>
            <p:cNvSpPr/>
            <p:nvPr/>
          </p:nvSpPr>
          <p:spPr>
            <a:xfrm>
              <a:off x="6905507" y="2734638"/>
              <a:ext cx="5433" cy="2949"/>
            </a:xfrm>
            <a:custGeom>
              <a:avLst/>
              <a:gdLst/>
              <a:ahLst/>
              <a:cxnLst/>
              <a:rect l="l" t="t" r="r" b="b"/>
              <a:pathLst>
                <a:path w="234" h="127" extrusionOk="0">
                  <a:moveTo>
                    <a:pt x="194" y="0"/>
                  </a:moveTo>
                  <a:cubicBezTo>
                    <a:pt x="152" y="0"/>
                    <a:pt x="83" y="28"/>
                    <a:pt x="0" y="70"/>
                  </a:cubicBezTo>
                  <a:cubicBezTo>
                    <a:pt x="6" y="67"/>
                    <a:pt x="10" y="66"/>
                    <a:pt x="13" y="66"/>
                  </a:cubicBezTo>
                  <a:cubicBezTo>
                    <a:pt x="38" y="66"/>
                    <a:pt x="22" y="127"/>
                    <a:pt x="67" y="127"/>
                  </a:cubicBezTo>
                  <a:cubicBezTo>
                    <a:pt x="94" y="127"/>
                    <a:pt x="142" y="105"/>
                    <a:pt x="234" y="36"/>
                  </a:cubicBezTo>
                  <a:cubicBezTo>
                    <a:pt x="234" y="11"/>
                    <a:pt x="219" y="0"/>
                    <a:pt x="1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8" name="Google Shape;2938;p63"/>
            <p:cNvSpPr/>
            <p:nvPr/>
          </p:nvSpPr>
          <p:spPr>
            <a:xfrm>
              <a:off x="7228476" y="2973254"/>
              <a:ext cx="6988" cy="7755"/>
            </a:xfrm>
            <a:custGeom>
              <a:avLst/>
              <a:gdLst/>
              <a:ahLst/>
              <a:cxnLst/>
              <a:rect l="l" t="t" r="r" b="b"/>
              <a:pathLst>
                <a:path w="301" h="334" extrusionOk="0">
                  <a:moveTo>
                    <a:pt x="300" y="0"/>
                  </a:moveTo>
                  <a:cubicBezTo>
                    <a:pt x="0" y="0"/>
                    <a:pt x="134" y="167"/>
                    <a:pt x="100" y="334"/>
                  </a:cubicBezTo>
                  <a:lnTo>
                    <a:pt x="3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63"/>
            <p:cNvSpPr/>
            <p:nvPr/>
          </p:nvSpPr>
          <p:spPr>
            <a:xfrm>
              <a:off x="6917116" y="2718431"/>
              <a:ext cx="4667" cy="789"/>
            </a:xfrm>
            <a:custGeom>
              <a:avLst/>
              <a:gdLst/>
              <a:ahLst/>
              <a:cxnLst/>
              <a:rect l="l" t="t" r="r" b="b"/>
              <a:pathLst>
                <a:path w="201" h="34" extrusionOk="0">
                  <a:moveTo>
                    <a:pt x="34" y="1"/>
                  </a:moveTo>
                  <a:lnTo>
                    <a:pt x="1" y="34"/>
                  </a:lnTo>
                  <a:lnTo>
                    <a:pt x="1" y="34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63"/>
            <p:cNvSpPr/>
            <p:nvPr/>
          </p:nvSpPr>
          <p:spPr>
            <a:xfrm>
              <a:off x="7313665" y="2342013"/>
              <a:ext cx="12421" cy="10100"/>
            </a:xfrm>
            <a:custGeom>
              <a:avLst/>
              <a:gdLst/>
              <a:ahLst/>
              <a:cxnLst/>
              <a:rect l="l" t="t" r="r" b="b"/>
              <a:pathLst>
                <a:path w="535" h="435" extrusionOk="0">
                  <a:moveTo>
                    <a:pt x="534" y="1"/>
                  </a:moveTo>
                  <a:lnTo>
                    <a:pt x="534" y="1"/>
                  </a:lnTo>
                  <a:cubicBezTo>
                    <a:pt x="201" y="34"/>
                    <a:pt x="267" y="268"/>
                    <a:pt x="0" y="435"/>
                  </a:cubicBezTo>
                  <a:cubicBezTo>
                    <a:pt x="167" y="368"/>
                    <a:pt x="434" y="334"/>
                    <a:pt x="5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2941;p63"/>
            <p:cNvSpPr/>
            <p:nvPr/>
          </p:nvSpPr>
          <p:spPr>
            <a:xfrm>
              <a:off x="7229242" y="2980986"/>
              <a:ext cx="1579" cy="2345"/>
            </a:xfrm>
            <a:custGeom>
              <a:avLst/>
              <a:gdLst/>
              <a:ahLst/>
              <a:cxnLst/>
              <a:rect l="l" t="t" r="r" b="b"/>
              <a:pathLst>
                <a:path w="68" h="101" extrusionOk="0">
                  <a:moveTo>
                    <a:pt x="67" y="1"/>
                  </a:moveTo>
                  <a:lnTo>
                    <a:pt x="67" y="1"/>
                  </a:lnTo>
                  <a:cubicBezTo>
                    <a:pt x="34" y="34"/>
                    <a:pt x="0" y="67"/>
                    <a:pt x="0" y="101"/>
                  </a:cubicBezTo>
                  <a:lnTo>
                    <a:pt x="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2942;p63"/>
            <p:cNvSpPr/>
            <p:nvPr/>
          </p:nvSpPr>
          <p:spPr>
            <a:xfrm>
              <a:off x="7361681" y="2270779"/>
              <a:ext cx="3901" cy="5433"/>
            </a:xfrm>
            <a:custGeom>
              <a:avLst/>
              <a:gdLst/>
              <a:ahLst/>
              <a:cxnLst/>
              <a:rect l="l" t="t" r="r" b="b"/>
              <a:pathLst>
                <a:path w="168" h="234" extrusionOk="0">
                  <a:moveTo>
                    <a:pt x="101" y="0"/>
                  </a:moveTo>
                  <a:cubicBezTo>
                    <a:pt x="34" y="133"/>
                    <a:pt x="1" y="200"/>
                    <a:pt x="34" y="234"/>
                  </a:cubicBezTo>
                  <a:cubicBezTo>
                    <a:pt x="67" y="133"/>
                    <a:pt x="101" y="67"/>
                    <a:pt x="16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2943;p63"/>
            <p:cNvSpPr/>
            <p:nvPr/>
          </p:nvSpPr>
          <p:spPr>
            <a:xfrm>
              <a:off x="7294301" y="2282388"/>
              <a:ext cx="118525" cy="103016"/>
            </a:xfrm>
            <a:custGeom>
              <a:avLst/>
              <a:gdLst/>
              <a:ahLst/>
              <a:cxnLst/>
              <a:rect l="l" t="t" r="r" b="b"/>
              <a:pathLst>
                <a:path w="5105" h="4437" extrusionOk="0">
                  <a:moveTo>
                    <a:pt x="4504" y="0"/>
                  </a:moveTo>
                  <a:cubicBezTo>
                    <a:pt x="3470" y="968"/>
                    <a:pt x="2235" y="1635"/>
                    <a:pt x="1401" y="2936"/>
                  </a:cubicBezTo>
                  <a:lnTo>
                    <a:pt x="1468" y="2936"/>
                  </a:lnTo>
                  <a:lnTo>
                    <a:pt x="534" y="3536"/>
                  </a:lnTo>
                  <a:cubicBezTo>
                    <a:pt x="434" y="3703"/>
                    <a:pt x="501" y="3870"/>
                    <a:pt x="334" y="4137"/>
                  </a:cubicBezTo>
                  <a:cubicBezTo>
                    <a:pt x="334" y="4099"/>
                    <a:pt x="320" y="4082"/>
                    <a:pt x="297" y="4082"/>
                  </a:cubicBezTo>
                  <a:cubicBezTo>
                    <a:pt x="239" y="4082"/>
                    <a:pt x="120" y="4184"/>
                    <a:pt x="0" y="4303"/>
                  </a:cubicBezTo>
                  <a:cubicBezTo>
                    <a:pt x="334" y="4337"/>
                    <a:pt x="634" y="4370"/>
                    <a:pt x="934" y="4437"/>
                  </a:cubicBezTo>
                  <a:cubicBezTo>
                    <a:pt x="1001" y="4270"/>
                    <a:pt x="1135" y="4137"/>
                    <a:pt x="1301" y="4070"/>
                  </a:cubicBezTo>
                  <a:lnTo>
                    <a:pt x="1201" y="4070"/>
                  </a:lnTo>
                  <a:cubicBezTo>
                    <a:pt x="1802" y="3636"/>
                    <a:pt x="2235" y="2769"/>
                    <a:pt x="2769" y="2202"/>
                  </a:cubicBezTo>
                  <a:lnTo>
                    <a:pt x="2769" y="2202"/>
                  </a:lnTo>
                  <a:cubicBezTo>
                    <a:pt x="2769" y="2302"/>
                    <a:pt x="2302" y="2669"/>
                    <a:pt x="2502" y="2736"/>
                  </a:cubicBezTo>
                  <a:lnTo>
                    <a:pt x="3236" y="2102"/>
                  </a:lnTo>
                  <a:cubicBezTo>
                    <a:pt x="3236" y="2046"/>
                    <a:pt x="3446" y="1804"/>
                    <a:pt x="3359" y="1804"/>
                  </a:cubicBezTo>
                  <a:cubicBezTo>
                    <a:pt x="3342" y="1804"/>
                    <a:pt x="3313" y="1813"/>
                    <a:pt x="3269" y="1835"/>
                  </a:cubicBezTo>
                  <a:cubicBezTo>
                    <a:pt x="3169" y="1902"/>
                    <a:pt x="3103" y="2002"/>
                    <a:pt x="3036" y="2102"/>
                  </a:cubicBezTo>
                  <a:lnTo>
                    <a:pt x="3036" y="1935"/>
                  </a:lnTo>
                  <a:cubicBezTo>
                    <a:pt x="3224" y="1790"/>
                    <a:pt x="3327" y="1734"/>
                    <a:pt x="3377" y="1734"/>
                  </a:cubicBezTo>
                  <a:cubicBezTo>
                    <a:pt x="3525" y="1734"/>
                    <a:pt x="3237" y="2203"/>
                    <a:pt x="3336" y="2302"/>
                  </a:cubicBezTo>
                  <a:cubicBezTo>
                    <a:pt x="3636" y="1902"/>
                    <a:pt x="3903" y="1902"/>
                    <a:pt x="4103" y="1668"/>
                  </a:cubicBezTo>
                  <a:cubicBezTo>
                    <a:pt x="4103" y="1625"/>
                    <a:pt x="4084" y="1609"/>
                    <a:pt x="4054" y="1609"/>
                  </a:cubicBezTo>
                  <a:cubicBezTo>
                    <a:pt x="3968" y="1609"/>
                    <a:pt x="3793" y="1737"/>
                    <a:pt x="3714" y="1737"/>
                  </a:cubicBezTo>
                  <a:cubicBezTo>
                    <a:pt x="3669" y="1737"/>
                    <a:pt x="3654" y="1696"/>
                    <a:pt x="3703" y="1568"/>
                  </a:cubicBezTo>
                  <a:cubicBezTo>
                    <a:pt x="4037" y="1135"/>
                    <a:pt x="4470" y="801"/>
                    <a:pt x="4937" y="601"/>
                  </a:cubicBezTo>
                  <a:cubicBezTo>
                    <a:pt x="4971" y="467"/>
                    <a:pt x="5004" y="334"/>
                    <a:pt x="5104" y="234"/>
                  </a:cubicBezTo>
                  <a:cubicBezTo>
                    <a:pt x="4904" y="167"/>
                    <a:pt x="4704" y="67"/>
                    <a:pt x="45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63"/>
            <p:cNvSpPr/>
            <p:nvPr/>
          </p:nvSpPr>
          <p:spPr>
            <a:xfrm>
              <a:off x="6949646" y="2685136"/>
              <a:ext cx="22475" cy="13954"/>
            </a:xfrm>
            <a:custGeom>
              <a:avLst/>
              <a:gdLst/>
              <a:ahLst/>
              <a:cxnLst/>
              <a:rect l="l" t="t" r="r" b="b"/>
              <a:pathLst>
                <a:path w="968" h="601" extrusionOk="0">
                  <a:moveTo>
                    <a:pt x="968" y="0"/>
                  </a:moveTo>
                  <a:cubicBezTo>
                    <a:pt x="736" y="42"/>
                    <a:pt x="531" y="111"/>
                    <a:pt x="336" y="206"/>
                  </a:cubicBezTo>
                  <a:lnTo>
                    <a:pt x="336" y="206"/>
                  </a:lnTo>
                  <a:cubicBezTo>
                    <a:pt x="335" y="204"/>
                    <a:pt x="335" y="202"/>
                    <a:pt x="334" y="200"/>
                  </a:cubicBezTo>
                  <a:cubicBezTo>
                    <a:pt x="313" y="213"/>
                    <a:pt x="294" y="225"/>
                    <a:pt x="276" y="237"/>
                  </a:cubicBezTo>
                  <a:lnTo>
                    <a:pt x="276" y="237"/>
                  </a:lnTo>
                  <a:cubicBezTo>
                    <a:pt x="296" y="226"/>
                    <a:pt x="316" y="216"/>
                    <a:pt x="336" y="206"/>
                  </a:cubicBezTo>
                  <a:lnTo>
                    <a:pt x="336" y="206"/>
                  </a:lnTo>
                  <a:cubicBezTo>
                    <a:pt x="353" y="261"/>
                    <a:pt x="410" y="304"/>
                    <a:pt x="496" y="304"/>
                  </a:cubicBezTo>
                  <a:cubicBezTo>
                    <a:pt x="612" y="304"/>
                    <a:pt x="779" y="227"/>
                    <a:pt x="968" y="0"/>
                  </a:cubicBezTo>
                  <a:close/>
                  <a:moveTo>
                    <a:pt x="276" y="237"/>
                  </a:moveTo>
                  <a:cubicBezTo>
                    <a:pt x="183" y="285"/>
                    <a:pt x="92" y="340"/>
                    <a:pt x="1" y="400"/>
                  </a:cubicBezTo>
                  <a:lnTo>
                    <a:pt x="34" y="601"/>
                  </a:lnTo>
                  <a:cubicBezTo>
                    <a:pt x="128" y="444"/>
                    <a:pt x="17" y="405"/>
                    <a:pt x="276" y="23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2945;p63"/>
            <p:cNvSpPr/>
            <p:nvPr/>
          </p:nvSpPr>
          <p:spPr>
            <a:xfrm>
              <a:off x="6971332" y="2678937"/>
              <a:ext cx="9310" cy="11632"/>
            </a:xfrm>
            <a:custGeom>
              <a:avLst/>
              <a:gdLst/>
              <a:ahLst/>
              <a:cxnLst/>
              <a:rect l="l" t="t" r="r" b="b"/>
              <a:pathLst>
                <a:path w="401" h="501" extrusionOk="0">
                  <a:moveTo>
                    <a:pt x="401" y="0"/>
                  </a:moveTo>
                  <a:lnTo>
                    <a:pt x="401" y="0"/>
                  </a:lnTo>
                  <a:cubicBezTo>
                    <a:pt x="1" y="67"/>
                    <a:pt x="101" y="267"/>
                    <a:pt x="1" y="501"/>
                  </a:cubicBezTo>
                  <a:lnTo>
                    <a:pt x="4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Google Shape;2946;p63"/>
            <p:cNvSpPr/>
            <p:nvPr/>
          </p:nvSpPr>
          <p:spPr>
            <a:xfrm>
              <a:off x="6968244" y="2690546"/>
              <a:ext cx="3111" cy="3901"/>
            </a:xfrm>
            <a:custGeom>
              <a:avLst/>
              <a:gdLst/>
              <a:ahLst/>
              <a:cxnLst/>
              <a:rect l="l" t="t" r="r" b="b"/>
              <a:pathLst>
                <a:path w="134" h="168" extrusionOk="0">
                  <a:moveTo>
                    <a:pt x="134" y="1"/>
                  </a:moveTo>
                  <a:lnTo>
                    <a:pt x="0" y="167"/>
                  </a:lnTo>
                  <a:cubicBezTo>
                    <a:pt x="33" y="134"/>
                    <a:pt x="100" y="67"/>
                    <a:pt x="1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2947;p63"/>
            <p:cNvSpPr/>
            <p:nvPr/>
          </p:nvSpPr>
          <p:spPr>
            <a:xfrm>
              <a:off x="7058076" y="2567395"/>
              <a:ext cx="23" cy="23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8" name="Google Shape;2948;p63"/>
            <p:cNvSpPr/>
            <p:nvPr/>
          </p:nvSpPr>
          <p:spPr>
            <a:xfrm>
              <a:off x="7440670" y="2736635"/>
              <a:ext cx="12421" cy="8939"/>
            </a:xfrm>
            <a:custGeom>
              <a:avLst/>
              <a:gdLst/>
              <a:ahLst/>
              <a:cxnLst/>
              <a:rect l="l" t="t" r="r" b="b"/>
              <a:pathLst>
                <a:path w="535" h="385" extrusionOk="0">
                  <a:moveTo>
                    <a:pt x="414" y="0"/>
                  </a:moveTo>
                  <a:cubicBezTo>
                    <a:pt x="368" y="0"/>
                    <a:pt x="318" y="17"/>
                    <a:pt x="268" y="17"/>
                  </a:cubicBezTo>
                  <a:cubicBezTo>
                    <a:pt x="201" y="117"/>
                    <a:pt x="101" y="217"/>
                    <a:pt x="1" y="351"/>
                  </a:cubicBezTo>
                  <a:cubicBezTo>
                    <a:pt x="1" y="351"/>
                    <a:pt x="34" y="384"/>
                    <a:pt x="34" y="384"/>
                  </a:cubicBezTo>
                  <a:cubicBezTo>
                    <a:pt x="201" y="151"/>
                    <a:pt x="401" y="217"/>
                    <a:pt x="535" y="84"/>
                  </a:cubicBezTo>
                  <a:cubicBezTo>
                    <a:pt x="501" y="17"/>
                    <a:pt x="460" y="0"/>
                    <a:pt x="4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9" name="Google Shape;2949;p63"/>
            <p:cNvSpPr/>
            <p:nvPr/>
          </p:nvSpPr>
          <p:spPr>
            <a:xfrm>
              <a:off x="7450747" y="2725397"/>
              <a:ext cx="7778" cy="10100"/>
            </a:xfrm>
            <a:custGeom>
              <a:avLst/>
              <a:gdLst/>
              <a:ahLst/>
              <a:cxnLst/>
              <a:rect l="l" t="t" r="r" b="b"/>
              <a:pathLst>
                <a:path w="335" h="435" extrusionOk="0">
                  <a:moveTo>
                    <a:pt x="334" y="1"/>
                  </a:moveTo>
                  <a:cubicBezTo>
                    <a:pt x="167" y="1"/>
                    <a:pt x="1" y="401"/>
                    <a:pt x="67" y="434"/>
                  </a:cubicBezTo>
                  <a:cubicBezTo>
                    <a:pt x="67" y="334"/>
                    <a:pt x="234" y="201"/>
                    <a:pt x="33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0" name="Google Shape;2950;p63"/>
            <p:cNvSpPr/>
            <p:nvPr/>
          </p:nvSpPr>
          <p:spPr>
            <a:xfrm>
              <a:off x="7381811" y="2811375"/>
              <a:ext cx="13977" cy="8544"/>
            </a:xfrm>
            <a:custGeom>
              <a:avLst/>
              <a:gdLst/>
              <a:ahLst/>
              <a:cxnLst/>
              <a:rect l="l" t="t" r="r" b="b"/>
              <a:pathLst>
                <a:path w="602" h="368" extrusionOk="0">
                  <a:moveTo>
                    <a:pt x="233" y="236"/>
                  </a:moveTo>
                  <a:lnTo>
                    <a:pt x="201" y="301"/>
                  </a:lnTo>
                  <a:lnTo>
                    <a:pt x="301" y="334"/>
                  </a:lnTo>
                  <a:cubicBezTo>
                    <a:pt x="249" y="297"/>
                    <a:pt x="230" y="265"/>
                    <a:pt x="233" y="236"/>
                  </a:cubicBezTo>
                  <a:close/>
                  <a:moveTo>
                    <a:pt x="601" y="0"/>
                  </a:moveTo>
                  <a:cubicBezTo>
                    <a:pt x="468" y="67"/>
                    <a:pt x="134" y="34"/>
                    <a:pt x="1" y="367"/>
                  </a:cubicBezTo>
                  <a:lnTo>
                    <a:pt x="233" y="234"/>
                  </a:lnTo>
                  <a:lnTo>
                    <a:pt x="233" y="234"/>
                  </a:lnTo>
                  <a:cubicBezTo>
                    <a:pt x="233" y="235"/>
                    <a:pt x="233" y="235"/>
                    <a:pt x="233" y="236"/>
                  </a:cubicBezTo>
                  <a:lnTo>
                    <a:pt x="233" y="236"/>
                  </a:lnTo>
                  <a:lnTo>
                    <a:pt x="234" y="234"/>
                  </a:lnTo>
                  <a:lnTo>
                    <a:pt x="233" y="234"/>
                  </a:lnTo>
                  <a:lnTo>
                    <a:pt x="233" y="234"/>
                  </a:lnTo>
                  <a:cubicBezTo>
                    <a:pt x="247" y="135"/>
                    <a:pt x="524" y="78"/>
                    <a:pt x="6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951;p63"/>
            <p:cNvSpPr/>
            <p:nvPr/>
          </p:nvSpPr>
          <p:spPr>
            <a:xfrm>
              <a:off x="6975209" y="2667304"/>
              <a:ext cx="432937" cy="315247"/>
            </a:xfrm>
            <a:custGeom>
              <a:avLst/>
              <a:gdLst/>
              <a:ahLst/>
              <a:cxnLst/>
              <a:rect l="l" t="t" r="r" b="b"/>
              <a:pathLst>
                <a:path w="18647" h="13578" extrusionOk="0">
                  <a:moveTo>
                    <a:pt x="17746" y="5338"/>
                  </a:moveTo>
                  <a:lnTo>
                    <a:pt x="17746" y="5338"/>
                  </a:lnTo>
                  <a:cubicBezTo>
                    <a:pt x="17913" y="5438"/>
                    <a:pt x="17513" y="5705"/>
                    <a:pt x="17479" y="5805"/>
                  </a:cubicBezTo>
                  <a:cubicBezTo>
                    <a:pt x="17346" y="5605"/>
                    <a:pt x="17780" y="5638"/>
                    <a:pt x="17746" y="5338"/>
                  </a:cubicBezTo>
                  <a:close/>
                  <a:moveTo>
                    <a:pt x="13738" y="9476"/>
                  </a:moveTo>
                  <a:cubicBezTo>
                    <a:pt x="13787" y="9594"/>
                    <a:pt x="13849" y="9701"/>
                    <a:pt x="13510" y="9808"/>
                  </a:cubicBezTo>
                  <a:cubicBezTo>
                    <a:pt x="13411" y="9676"/>
                    <a:pt x="13541" y="9544"/>
                    <a:pt x="13738" y="9476"/>
                  </a:cubicBezTo>
                  <a:close/>
                  <a:moveTo>
                    <a:pt x="12342" y="10942"/>
                  </a:moveTo>
                  <a:cubicBezTo>
                    <a:pt x="12326" y="10959"/>
                    <a:pt x="12301" y="10975"/>
                    <a:pt x="12276" y="10992"/>
                  </a:cubicBezTo>
                  <a:lnTo>
                    <a:pt x="12276" y="10992"/>
                  </a:lnTo>
                  <a:lnTo>
                    <a:pt x="12342" y="10942"/>
                  </a:lnTo>
                  <a:close/>
                  <a:moveTo>
                    <a:pt x="3936" y="1"/>
                  </a:moveTo>
                  <a:cubicBezTo>
                    <a:pt x="3770" y="134"/>
                    <a:pt x="3636" y="268"/>
                    <a:pt x="3469" y="401"/>
                  </a:cubicBezTo>
                  <a:lnTo>
                    <a:pt x="3536" y="535"/>
                  </a:lnTo>
                  <a:cubicBezTo>
                    <a:pt x="3336" y="635"/>
                    <a:pt x="3203" y="768"/>
                    <a:pt x="3036" y="902"/>
                  </a:cubicBezTo>
                  <a:lnTo>
                    <a:pt x="3136" y="902"/>
                  </a:lnTo>
                  <a:lnTo>
                    <a:pt x="3369" y="735"/>
                  </a:lnTo>
                  <a:lnTo>
                    <a:pt x="3369" y="735"/>
                  </a:lnTo>
                  <a:cubicBezTo>
                    <a:pt x="3303" y="802"/>
                    <a:pt x="3236" y="868"/>
                    <a:pt x="3136" y="902"/>
                  </a:cubicBezTo>
                  <a:cubicBezTo>
                    <a:pt x="2636" y="1302"/>
                    <a:pt x="2135" y="1736"/>
                    <a:pt x="1668" y="2203"/>
                  </a:cubicBezTo>
                  <a:cubicBezTo>
                    <a:pt x="1711" y="2217"/>
                    <a:pt x="1748" y="2238"/>
                    <a:pt x="1798" y="2238"/>
                  </a:cubicBezTo>
                  <a:cubicBezTo>
                    <a:pt x="1863" y="2238"/>
                    <a:pt x="1950" y="2202"/>
                    <a:pt x="2102" y="2069"/>
                  </a:cubicBezTo>
                  <a:lnTo>
                    <a:pt x="2102" y="2069"/>
                  </a:lnTo>
                  <a:cubicBezTo>
                    <a:pt x="1802" y="2569"/>
                    <a:pt x="901" y="3003"/>
                    <a:pt x="301" y="3670"/>
                  </a:cubicBezTo>
                  <a:lnTo>
                    <a:pt x="401" y="3670"/>
                  </a:lnTo>
                  <a:lnTo>
                    <a:pt x="0" y="3937"/>
                  </a:lnTo>
                  <a:cubicBezTo>
                    <a:pt x="19" y="3931"/>
                    <a:pt x="35" y="3928"/>
                    <a:pt x="48" y="3928"/>
                  </a:cubicBezTo>
                  <a:cubicBezTo>
                    <a:pt x="102" y="3928"/>
                    <a:pt x="107" y="3977"/>
                    <a:pt x="134" y="4004"/>
                  </a:cubicBezTo>
                  <a:lnTo>
                    <a:pt x="0" y="4137"/>
                  </a:lnTo>
                  <a:cubicBezTo>
                    <a:pt x="667" y="5338"/>
                    <a:pt x="1501" y="6439"/>
                    <a:pt x="2435" y="7406"/>
                  </a:cubicBezTo>
                  <a:lnTo>
                    <a:pt x="67" y="10709"/>
                  </a:lnTo>
                  <a:lnTo>
                    <a:pt x="4037" y="13577"/>
                  </a:lnTo>
                  <a:lnTo>
                    <a:pt x="6438" y="10308"/>
                  </a:lnTo>
                  <a:cubicBezTo>
                    <a:pt x="7706" y="10942"/>
                    <a:pt x="9107" y="11376"/>
                    <a:pt x="10508" y="11609"/>
                  </a:cubicBezTo>
                  <a:lnTo>
                    <a:pt x="10508" y="12577"/>
                  </a:lnTo>
                  <a:cubicBezTo>
                    <a:pt x="10608" y="12510"/>
                    <a:pt x="10641" y="12410"/>
                    <a:pt x="10641" y="12310"/>
                  </a:cubicBezTo>
                  <a:lnTo>
                    <a:pt x="10641" y="12310"/>
                  </a:lnTo>
                  <a:lnTo>
                    <a:pt x="10541" y="12343"/>
                  </a:lnTo>
                  <a:cubicBezTo>
                    <a:pt x="10565" y="12320"/>
                    <a:pt x="10588" y="12296"/>
                    <a:pt x="10612" y="12296"/>
                  </a:cubicBezTo>
                  <a:cubicBezTo>
                    <a:pt x="10622" y="12296"/>
                    <a:pt x="10631" y="12300"/>
                    <a:pt x="10641" y="12310"/>
                  </a:cubicBezTo>
                  <a:lnTo>
                    <a:pt x="10875" y="12210"/>
                  </a:lnTo>
                  <a:cubicBezTo>
                    <a:pt x="10875" y="12183"/>
                    <a:pt x="10875" y="12134"/>
                    <a:pt x="10839" y="12134"/>
                  </a:cubicBezTo>
                  <a:cubicBezTo>
                    <a:pt x="10834" y="12134"/>
                    <a:pt x="10828" y="12135"/>
                    <a:pt x="10821" y="12137"/>
                  </a:cubicBezTo>
                  <a:lnTo>
                    <a:pt x="10821" y="12137"/>
                  </a:lnTo>
                  <a:lnTo>
                    <a:pt x="11042" y="12043"/>
                  </a:lnTo>
                  <a:cubicBezTo>
                    <a:pt x="11375" y="11843"/>
                    <a:pt x="10975" y="11843"/>
                    <a:pt x="11042" y="11709"/>
                  </a:cubicBezTo>
                  <a:cubicBezTo>
                    <a:pt x="11071" y="11620"/>
                    <a:pt x="11101" y="11504"/>
                    <a:pt x="11060" y="11504"/>
                  </a:cubicBezTo>
                  <a:cubicBezTo>
                    <a:pt x="11055" y="11504"/>
                    <a:pt x="11049" y="11506"/>
                    <a:pt x="11042" y="11509"/>
                  </a:cubicBezTo>
                  <a:lnTo>
                    <a:pt x="11408" y="11309"/>
                  </a:lnTo>
                  <a:cubicBezTo>
                    <a:pt x="11375" y="11309"/>
                    <a:pt x="11308" y="11276"/>
                    <a:pt x="11308" y="11242"/>
                  </a:cubicBezTo>
                  <a:lnTo>
                    <a:pt x="11308" y="11242"/>
                  </a:lnTo>
                  <a:lnTo>
                    <a:pt x="11408" y="11309"/>
                  </a:lnTo>
                  <a:cubicBezTo>
                    <a:pt x="11589" y="11309"/>
                    <a:pt x="11910" y="11069"/>
                    <a:pt x="12154" y="11069"/>
                  </a:cubicBezTo>
                  <a:cubicBezTo>
                    <a:pt x="12225" y="11069"/>
                    <a:pt x="12290" y="11090"/>
                    <a:pt x="12342" y="11142"/>
                  </a:cubicBezTo>
                  <a:cubicBezTo>
                    <a:pt x="12376" y="11042"/>
                    <a:pt x="12409" y="10942"/>
                    <a:pt x="12342" y="10942"/>
                  </a:cubicBezTo>
                  <a:cubicBezTo>
                    <a:pt x="12576" y="10742"/>
                    <a:pt x="12109" y="10809"/>
                    <a:pt x="12476" y="10508"/>
                  </a:cubicBezTo>
                  <a:cubicBezTo>
                    <a:pt x="12466" y="10499"/>
                    <a:pt x="12456" y="10495"/>
                    <a:pt x="12446" y="10495"/>
                  </a:cubicBezTo>
                  <a:cubicBezTo>
                    <a:pt x="12420" y="10495"/>
                    <a:pt x="12390" y="10518"/>
                    <a:pt x="12342" y="10542"/>
                  </a:cubicBezTo>
                  <a:cubicBezTo>
                    <a:pt x="12443" y="10442"/>
                    <a:pt x="12476" y="10442"/>
                    <a:pt x="12543" y="10442"/>
                  </a:cubicBezTo>
                  <a:cubicBezTo>
                    <a:pt x="12509" y="10408"/>
                    <a:pt x="12476" y="10375"/>
                    <a:pt x="12476" y="10342"/>
                  </a:cubicBezTo>
                  <a:lnTo>
                    <a:pt x="12476" y="10342"/>
                  </a:lnTo>
                  <a:cubicBezTo>
                    <a:pt x="12487" y="10352"/>
                    <a:pt x="12499" y="10357"/>
                    <a:pt x="12512" y="10357"/>
                  </a:cubicBezTo>
                  <a:cubicBezTo>
                    <a:pt x="12583" y="10357"/>
                    <a:pt x="12687" y="10226"/>
                    <a:pt x="12743" y="10142"/>
                  </a:cubicBezTo>
                  <a:lnTo>
                    <a:pt x="12476" y="10142"/>
                  </a:lnTo>
                  <a:cubicBezTo>
                    <a:pt x="12609" y="10142"/>
                    <a:pt x="12743" y="10041"/>
                    <a:pt x="12809" y="9941"/>
                  </a:cubicBezTo>
                  <a:lnTo>
                    <a:pt x="12643" y="9941"/>
                  </a:lnTo>
                  <a:cubicBezTo>
                    <a:pt x="12711" y="9881"/>
                    <a:pt x="12758" y="9863"/>
                    <a:pt x="12793" y="9863"/>
                  </a:cubicBezTo>
                  <a:cubicBezTo>
                    <a:pt x="12845" y="9863"/>
                    <a:pt x="12871" y="9905"/>
                    <a:pt x="12904" y="9905"/>
                  </a:cubicBezTo>
                  <a:cubicBezTo>
                    <a:pt x="12935" y="9905"/>
                    <a:pt x="12972" y="9871"/>
                    <a:pt x="13043" y="9741"/>
                  </a:cubicBezTo>
                  <a:lnTo>
                    <a:pt x="13043" y="9741"/>
                  </a:lnTo>
                  <a:lnTo>
                    <a:pt x="12876" y="10075"/>
                  </a:lnTo>
                  <a:cubicBezTo>
                    <a:pt x="12990" y="9984"/>
                    <a:pt x="13076" y="9955"/>
                    <a:pt x="13149" y="9955"/>
                  </a:cubicBezTo>
                  <a:cubicBezTo>
                    <a:pt x="13277" y="9955"/>
                    <a:pt x="13361" y="10044"/>
                    <a:pt x="13475" y="10044"/>
                  </a:cubicBezTo>
                  <a:cubicBezTo>
                    <a:pt x="13486" y="10044"/>
                    <a:pt x="13498" y="10043"/>
                    <a:pt x="13510" y="10041"/>
                  </a:cubicBezTo>
                  <a:cubicBezTo>
                    <a:pt x="13965" y="9846"/>
                    <a:pt x="14103" y="9240"/>
                    <a:pt x="14604" y="9240"/>
                  </a:cubicBezTo>
                  <a:cubicBezTo>
                    <a:pt x="14617" y="9240"/>
                    <a:pt x="14630" y="9240"/>
                    <a:pt x="14644" y="9241"/>
                  </a:cubicBezTo>
                  <a:cubicBezTo>
                    <a:pt x="14577" y="9107"/>
                    <a:pt x="14511" y="9107"/>
                    <a:pt x="14511" y="8941"/>
                  </a:cubicBezTo>
                  <a:cubicBezTo>
                    <a:pt x="14372" y="9080"/>
                    <a:pt x="14210" y="9149"/>
                    <a:pt x="14024" y="9149"/>
                  </a:cubicBezTo>
                  <a:cubicBezTo>
                    <a:pt x="13987" y="9149"/>
                    <a:pt x="13949" y="9146"/>
                    <a:pt x="13910" y="9141"/>
                  </a:cubicBezTo>
                  <a:lnTo>
                    <a:pt x="13910" y="9141"/>
                  </a:lnTo>
                  <a:cubicBezTo>
                    <a:pt x="13671" y="9260"/>
                    <a:pt x="13693" y="9366"/>
                    <a:pt x="13733" y="9465"/>
                  </a:cubicBezTo>
                  <a:lnTo>
                    <a:pt x="13733" y="9465"/>
                  </a:lnTo>
                  <a:cubicBezTo>
                    <a:pt x="13694" y="9433"/>
                    <a:pt x="13639" y="9422"/>
                    <a:pt x="13578" y="9422"/>
                  </a:cubicBezTo>
                  <a:cubicBezTo>
                    <a:pt x="13476" y="9422"/>
                    <a:pt x="13358" y="9454"/>
                    <a:pt x="13276" y="9474"/>
                  </a:cubicBezTo>
                  <a:cubicBezTo>
                    <a:pt x="13577" y="9274"/>
                    <a:pt x="13810" y="8807"/>
                    <a:pt x="13977" y="8640"/>
                  </a:cubicBezTo>
                  <a:lnTo>
                    <a:pt x="14010" y="8640"/>
                  </a:lnTo>
                  <a:cubicBezTo>
                    <a:pt x="14177" y="8607"/>
                    <a:pt x="14344" y="8507"/>
                    <a:pt x="14444" y="8374"/>
                  </a:cubicBezTo>
                  <a:lnTo>
                    <a:pt x="14444" y="8307"/>
                  </a:lnTo>
                  <a:cubicBezTo>
                    <a:pt x="14477" y="8307"/>
                    <a:pt x="14477" y="8340"/>
                    <a:pt x="14444" y="8374"/>
                  </a:cubicBezTo>
                  <a:cubicBezTo>
                    <a:pt x="14453" y="8387"/>
                    <a:pt x="14469" y="8393"/>
                    <a:pt x="14491" y="8393"/>
                  </a:cubicBezTo>
                  <a:cubicBezTo>
                    <a:pt x="14577" y="8393"/>
                    <a:pt x="14746" y="8301"/>
                    <a:pt x="14861" y="8301"/>
                  </a:cubicBezTo>
                  <a:cubicBezTo>
                    <a:pt x="14922" y="8301"/>
                    <a:pt x="14968" y="8327"/>
                    <a:pt x="14978" y="8407"/>
                  </a:cubicBezTo>
                  <a:cubicBezTo>
                    <a:pt x="15311" y="8207"/>
                    <a:pt x="14944" y="8040"/>
                    <a:pt x="15378" y="7973"/>
                  </a:cubicBezTo>
                  <a:cubicBezTo>
                    <a:pt x="15144" y="7907"/>
                    <a:pt x="15445" y="7706"/>
                    <a:pt x="15245" y="7673"/>
                  </a:cubicBezTo>
                  <a:lnTo>
                    <a:pt x="15245" y="7673"/>
                  </a:lnTo>
                  <a:cubicBezTo>
                    <a:pt x="15245" y="7907"/>
                    <a:pt x="14778" y="7973"/>
                    <a:pt x="14577" y="8040"/>
                  </a:cubicBezTo>
                  <a:lnTo>
                    <a:pt x="14878" y="7573"/>
                  </a:lnTo>
                  <a:lnTo>
                    <a:pt x="14878" y="7573"/>
                  </a:lnTo>
                  <a:cubicBezTo>
                    <a:pt x="14841" y="7647"/>
                    <a:pt x="14896" y="7670"/>
                    <a:pt x="14963" y="7670"/>
                  </a:cubicBezTo>
                  <a:cubicBezTo>
                    <a:pt x="15018" y="7670"/>
                    <a:pt x="15081" y="7655"/>
                    <a:pt x="15111" y="7640"/>
                  </a:cubicBezTo>
                  <a:lnTo>
                    <a:pt x="15044" y="7473"/>
                  </a:lnTo>
                  <a:lnTo>
                    <a:pt x="15044" y="7473"/>
                  </a:lnTo>
                  <a:cubicBezTo>
                    <a:pt x="15073" y="7490"/>
                    <a:pt x="15101" y="7498"/>
                    <a:pt x="15127" y="7498"/>
                  </a:cubicBezTo>
                  <a:cubicBezTo>
                    <a:pt x="15395" y="7498"/>
                    <a:pt x="15570" y="6699"/>
                    <a:pt x="15980" y="6699"/>
                  </a:cubicBezTo>
                  <a:cubicBezTo>
                    <a:pt x="16001" y="6699"/>
                    <a:pt x="16023" y="6701"/>
                    <a:pt x="16045" y="6706"/>
                  </a:cubicBezTo>
                  <a:cubicBezTo>
                    <a:pt x="15930" y="6792"/>
                    <a:pt x="15889" y="6953"/>
                    <a:pt x="15752" y="6953"/>
                  </a:cubicBezTo>
                  <a:cubicBezTo>
                    <a:pt x="15730" y="6953"/>
                    <a:pt x="15706" y="6948"/>
                    <a:pt x="15678" y="6939"/>
                  </a:cubicBezTo>
                  <a:lnTo>
                    <a:pt x="15678" y="6939"/>
                  </a:lnTo>
                  <a:cubicBezTo>
                    <a:pt x="15545" y="7239"/>
                    <a:pt x="15945" y="7073"/>
                    <a:pt x="15912" y="7273"/>
                  </a:cubicBezTo>
                  <a:cubicBezTo>
                    <a:pt x="16379" y="7039"/>
                    <a:pt x="16746" y="6339"/>
                    <a:pt x="17313" y="6172"/>
                  </a:cubicBezTo>
                  <a:cubicBezTo>
                    <a:pt x="17184" y="6172"/>
                    <a:pt x="17056" y="6271"/>
                    <a:pt x="16958" y="6271"/>
                  </a:cubicBezTo>
                  <a:cubicBezTo>
                    <a:pt x="16929" y="6271"/>
                    <a:pt x="16902" y="6262"/>
                    <a:pt x="16879" y="6239"/>
                  </a:cubicBezTo>
                  <a:cubicBezTo>
                    <a:pt x="17079" y="5905"/>
                    <a:pt x="17680" y="5805"/>
                    <a:pt x="18080" y="5572"/>
                  </a:cubicBezTo>
                  <a:lnTo>
                    <a:pt x="17880" y="5505"/>
                  </a:lnTo>
                  <a:cubicBezTo>
                    <a:pt x="18280" y="5338"/>
                    <a:pt x="17946" y="5338"/>
                    <a:pt x="18280" y="5071"/>
                  </a:cubicBezTo>
                  <a:cubicBezTo>
                    <a:pt x="18280" y="5097"/>
                    <a:pt x="18280" y="5160"/>
                    <a:pt x="18309" y="5160"/>
                  </a:cubicBezTo>
                  <a:cubicBezTo>
                    <a:pt x="18319" y="5160"/>
                    <a:pt x="18331" y="5154"/>
                    <a:pt x="18347" y="5138"/>
                  </a:cubicBezTo>
                  <a:cubicBezTo>
                    <a:pt x="18580" y="4904"/>
                    <a:pt x="18280" y="5005"/>
                    <a:pt x="18380" y="4804"/>
                  </a:cubicBezTo>
                  <a:cubicBezTo>
                    <a:pt x="18647" y="4771"/>
                    <a:pt x="18647" y="4704"/>
                    <a:pt x="18647" y="4604"/>
                  </a:cubicBezTo>
                  <a:lnTo>
                    <a:pt x="18647" y="4604"/>
                  </a:lnTo>
                  <a:cubicBezTo>
                    <a:pt x="16913" y="5935"/>
                    <a:pt x="14913" y="6554"/>
                    <a:pt x="12944" y="6554"/>
                  </a:cubicBezTo>
                  <a:cubicBezTo>
                    <a:pt x="9043" y="6554"/>
                    <a:pt x="5267" y="4125"/>
                    <a:pt x="39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2952;p63"/>
            <p:cNvSpPr/>
            <p:nvPr/>
          </p:nvSpPr>
          <p:spPr>
            <a:xfrm>
              <a:off x="7219166" y="2977109"/>
              <a:ext cx="10866" cy="3924"/>
            </a:xfrm>
            <a:custGeom>
              <a:avLst/>
              <a:gdLst/>
              <a:ahLst/>
              <a:cxnLst/>
              <a:rect l="l" t="t" r="r" b="b"/>
              <a:pathLst>
                <a:path w="468" h="169" extrusionOk="0">
                  <a:moveTo>
                    <a:pt x="468" y="1"/>
                  </a:moveTo>
                  <a:cubicBezTo>
                    <a:pt x="301" y="1"/>
                    <a:pt x="134" y="1"/>
                    <a:pt x="1" y="34"/>
                  </a:cubicBezTo>
                  <a:cubicBezTo>
                    <a:pt x="47" y="126"/>
                    <a:pt x="135" y="169"/>
                    <a:pt x="223" y="169"/>
                  </a:cubicBezTo>
                  <a:cubicBezTo>
                    <a:pt x="327" y="169"/>
                    <a:pt x="432" y="109"/>
                    <a:pt x="4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3" name="Google Shape;2953;p63"/>
            <p:cNvSpPr/>
            <p:nvPr/>
          </p:nvSpPr>
          <p:spPr>
            <a:xfrm>
              <a:off x="7351604" y="2236694"/>
              <a:ext cx="222308" cy="247081"/>
            </a:xfrm>
            <a:custGeom>
              <a:avLst/>
              <a:gdLst/>
              <a:ahLst/>
              <a:cxnLst/>
              <a:rect l="l" t="t" r="r" b="b"/>
              <a:pathLst>
                <a:path w="9575" h="10642" extrusionOk="0">
                  <a:moveTo>
                    <a:pt x="6205" y="9007"/>
                  </a:moveTo>
                  <a:lnTo>
                    <a:pt x="6205" y="9007"/>
                  </a:lnTo>
                  <a:cubicBezTo>
                    <a:pt x="6172" y="9040"/>
                    <a:pt x="6105" y="9073"/>
                    <a:pt x="6039" y="9107"/>
                  </a:cubicBezTo>
                  <a:cubicBezTo>
                    <a:pt x="5838" y="9207"/>
                    <a:pt x="5672" y="9307"/>
                    <a:pt x="5538" y="9374"/>
                  </a:cubicBezTo>
                  <a:cubicBezTo>
                    <a:pt x="5705" y="9135"/>
                    <a:pt x="5821" y="9101"/>
                    <a:pt x="5922" y="9101"/>
                  </a:cubicBezTo>
                  <a:cubicBezTo>
                    <a:pt x="5962" y="9101"/>
                    <a:pt x="6000" y="9107"/>
                    <a:pt x="6039" y="9107"/>
                  </a:cubicBezTo>
                  <a:lnTo>
                    <a:pt x="6205" y="9007"/>
                  </a:lnTo>
                  <a:close/>
                  <a:moveTo>
                    <a:pt x="6739" y="0"/>
                  </a:moveTo>
                  <a:cubicBezTo>
                    <a:pt x="6472" y="234"/>
                    <a:pt x="6205" y="534"/>
                    <a:pt x="5905" y="801"/>
                  </a:cubicBezTo>
                  <a:lnTo>
                    <a:pt x="5972" y="868"/>
                  </a:lnTo>
                  <a:lnTo>
                    <a:pt x="5638" y="1101"/>
                  </a:lnTo>
                  <a:lnTo>
                    <a:pt x="5805" y="1068"/>
                  </a:lnTo>
                  <a:lnTo>
                    <a:pt x="5805" y="1068"/>
                  </a:lnTo>
                  <a:cubicBezTo>
                    <a:pt x="5538" y="1335"/>
                    <a:pt x="5071" y="1501"/>
                    <a:pt x="4804" y="1902"/>
                  </a:cubicBezTo>
                  <a:cubicBezTo>
                    <a:pt x="4888" y="1785"/>
                    <a:pt x="4979" y="1743"/>
                    <a:pt x="5055" y="1743"/>
                  </a:cubicBezTo>
                  <a:cubicBezTo>
                    <a:pt x="5130" y="1743"/>
                    <a:pt x="5188" y="1785"/>
                    <a:pt x="5205" y="1835"/>
                  </a:cubicBezTo>
                  <a:lnTo>
                    <a:pt x="4237" y="2502"/>
                  </a:lnTo>
                  <a:cubicBezTo>
                    <a:pt x="4264" y="2581"/>
                    <a:pt x="4060" y="2828"/>
                    <a:pt x="4123" y="2828"/>
                  </a:cubicBezTo>
                  <a:cubicBezTo>
                    <a:pt x="4125" y="2828"/>
                    <a:pt x="4127" y="2828"/>
                    <a:pt x="4129" y="2827"/>
                  </a:cubicBezTo>
                  <a:lnTo>
                    <a:pt x="4129" y="2827"/>
                  </a:lnTo>
                  <a:lnTo>
                    <a:pt x="3804" y="3002"/>
                  </a:lnTo>
                  <a:lnTo>
                    <a:pt x="3904" y="3036"/>
                  </a:lnTo>
                  <a:cubicBezTo>
                    <a:pt x="2736" y="4470"/>
                    <a:pt x="1135" y="5104"/>
                    <a:pt x="134" y="6705"/>
                  </a:cubicBezTo>
                  <a:lnTo>
                    <a:pt x="168" y="6705"/>
                  </a:lnTo>
                  <a:lnTo>
                    <a:pt x="1" y="6805"/>
                  </a:lnTo>
                  <a:cubicBezTo>
                    <a:pt x="1936" y="7539"/>
                    <a:pt x="3603" y="8873"/>
                    <a:pt x="4704" y="10641"/>
                  </a:cubicBezTo>
                  <a:cubicBezTo>
                    <a:pt x="5138" y="10341"/>
                    <a:pt x="5572" y="9974"/>
                    <a:pt x="5938" y="9607"/>
                  </a:cubicBezTo>
                  <a:cubicBezTo>
                    <a:pt x="5838" y="9607"/>
                    <a:pt x="5672" y="9741"/>
                    <a:pt x="5638" y="9741"/>
                  </a:cubicBezTo>
                  <a:cubicBezTo>
                    <a:pt x="6139" y="9340"/>
                    <a:pt x="7006" y="9040"/>
                    <a:pt x="7139" y="8506"/>
                  </a:cubicBezTo>
                  <a:lnTo>
                    <a:pt x="7139" y="8506"/>
                  </a:lnTo>
                  <a:cubicBezTo>
                    <a:pt x="6839" y="8673"/>
                    <a:pt x="6506" y="8840"/>
                    <a:pt x="6205" y="9007"/>
                  </a:cubicBezTo>
                  <a:cubicBezTo>
                    <a:pt x="6272" y="8907"/>
                    <a:pt x="6372" y="8807"/>
                    <a:pt x="6405" y="8707"/>
                  </a:cubicBezTo>
                  <a:lnTo>
                    <a:pt x="6405" y="8707"/>
                  </a:lnTo>
                  <a:lnTo>
                    <a:pt x="6172" y="8773"/>
                  </a:lnTo>
                  <a:cubicBezTo>
                    <a:pt x="6435" y="8475"/>
                    <a:pt x="6587" y="8435"/>
                    <a:pt x="6736" y="8435"/>
                  </a:cubicBezTo>
                  <a:cubicBezTo>
                    <a:pt x="6790" y="8435"/>
                    <a:pt x="6844" y="8441"/>
                    <a:pt x="6903" y="8441"/>
                  </a:cubicBezTo>
                  <a:cubicBezTo>
                    <a:pt x="6989" y="8441"/>
                    <a:pt x="7084" y="8429"/>
                    <a:pt x="7206" y="8373"/>
                  </a:cubicBezTo>
                  <a:lnTo>
                    <a:pt x="7406" y="7906"/>
                  </a:lnTo>
                  <a:cubicBezTo>
                    <a:pt x="7706" y="7506"/>
                    <a:pt x="8073" y="7139"/>
                    <a:pt x="8507" y="6839"/>
                  </a:cubicBezTo>
                  <a:lnTo>
                    <a:pt x="8407" y="6738"/>
                  </a:lnTo>
                  <a:cubicBezTo>
                    <a:pt x="8140" y="7005"/>
                    <a:pt x="7840" y="7439"/>
                    <a:pt x="7573" y="7539"/>
                  </a:cubicBezTo>
                  <a:lnTo>
                    <a:pt x="8240" y="6872"/>
                  </a:lnTo>
                  <a:cubicBezTo>
                    <a:pt x="8213" y="6845"/>
                    <a:pt x="8188" y="6834"/>
                    <a:pt x="8164" y="6834"/>
                  </a:cubicBezTo>
                  <a:cubicBezTo>
                    <a:pt x="8039" y="6834"/>
                    <a:pt x="7941" y="7144"/>
                    <a:pt x="7773" y="7172"/>
                  </a:cubicBezTo>
                  <a:cubicBezTo>
                    <a:pt x="7806" y="6939"/>
                    <a:pt x="8040" y="6772"/>
                    <a:pt x="8273" y="6572"/>
                  </a:cubicBezTo>
                  <a:cubicBezTo>
                    <a:pt x="7940" y="6138"/>
                    <a:pt x="7573" y="5738"/>
                    <a:pt x="7206" y="5337"/>
                  </a:cubicBezTo>
                  <a:lnTo>
                    <a:pt x="9574" y="2068"/>
                  </a:lnTo>
                  <a:lnTo>
                    <a:pt x="67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4" name="Google Shape;2954;p63"/>
            <p:cNvSpPr/>
            <p:nvPr/>
          </p:nvSpPr>
          <p:spPr>
            <a:xfrm>
              <a:off x="7334585" y="2862479"/>
              <a:ext cx="2345" cy="1579"/>
            </a:xfrm>
            <a:custGeom>
              <a:avLst/>
              <a:gdLst/>
              <a:ahLst/>
              <a:cxnLst/>
              <a:rect l="l" t="t" r="r" b="b"/>
              <a:pathLst>
                <a:path w="101" h="68" extrusionOk="0">
                  <a:moveTo>
                    <a:pt x="100" y="1"/>
                  </a:moveTo>
                  <a:lnTo>
                    <a:pt x="50" y="34"/>
                  </a:lnTo>
                  <a:cubicBezTo>
                    <a:pt x="67" y="26"/>
                    <a:pt x="83" y="18"/>
                    <a:pt x="100" y="1"/>
                  </a:cubicBezTo>
                  <a:close/>
                  <a:moveTo>
                    <a:pt x="50" y="34"/>
                  </a:moveTo>
                  <a:cubicBezTo>
                    <a:pt x="33" y="43"/>
                    <a:pt x="17" y="51"/>
                    <a:pt x="0" y="68"/>
                  </a:cubicBezTo>
                  <a:lnTo>
                    <a:pt x="50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5" name="Google Shape;2955;p63"/>
            <p:cNvSpPr/>
            <p:nvPr/>
          </p:nvSpPr>
          <p:spPr>
            <a:xfrm>
              <a:off x="7326830" y="2864035"/>
              <a:ext cx="7778" cy="3901"/>
            </a:xfrm>
            <a:custGeom>
              <a:avLst/>
              <a:gdLst/>
              <a:ahLst/>
              <a:cxnLst/>
              <a:rect l="l" t="t" r="r" b="b"/>
              <a:pathLst>
                <a:path w="335" h="168" extrusionOk="0">
                  <a:moveTo>
                    <a:pt x="334" y="1"/>
                  </a:moveTo>
                  <a:lnTo>
                    <a:pt x="334" y="1"/>
                  </a:lnTo>
                  <a:cubicBezTo>
                    <a:pt x="307" y="19"/>
                    <a:pt x="278" y="22"/>
                    <a:pt x="247" y="22"/>
                  </a:cubicBezTo>
                  <a:cubicBezTo>
                    <a:pt x="228" y="22"/>
                    <a:pt x="209" y="21"/>
                    <a:pt x="190" y="21"/>
                  </a:cubicBezTo>
                  <a:cubicBezTo>
                    <a:pt x="124" y="21"/>
                    <a:pt x="57" y="36"/>
                    <a:pt x="0" y="167"/>
                  </a:cubicBezTo>
                  <a:cubicBezTo>
                    <a:pt x="67" y="134"/>
                    <a:pt x="101" y="34"/>
                    <a:pt x="201" y="34"/>
                  </a:cubicBezTo>
                  <a:cubicBezTo>
                    <a:pt x="225" y="71"/>
                    <a:pt x="241" y="85"/>
                    <a:pt x="254" y="85"/>
                  </a:cubicBezTo>
                  <a:cubicBezTo>
                    <a:pt x="276" y="85"/>
                    <a:pt x="292" y="43"/>
                    <a:pt x="3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6" name="Google Shape;2956;p63"/>
            <p:cNvSpPr/>
            <p:nvPr/>
          </p:nvSpPr>
          <p:spPr>
            <a:xfrm>
              <a:off x="7333029" y="2848014"/>
              <a:ext cx="12421" cy="9078"/>
            </a:xfrm>
            <a:custGeom>
              <a:avLst/>
              <a:gdLst/>
              <a:ahLst/>
              <a:cxnLst/>
              <a:rect l="l" t="t" r="r" b="b"/>
              <a:pathLst>
                <a:path w="535" h="391" extrusionOk="0">
                  <a:moveTo>
                    <a:pt x="447" y="1"/>
                  </a:moveTo>
                  <a:cubicBezTo>
                    <a:pt x="320" y="1"/>
                    <a:pt x="102" y="263"/>
                    <a:pt x="0" y="390"/>
                  </a:cubicBezTo>
                  <a:cubicBezTo>
                    <a:pt x="119" y="390"/>
                    <a:pt x="290" y="74"/>
                    <a:pt x="467" y="74"/>
                  </a:cubicBezTo>
                  <a:cubicBezTo>
                    <a:pt x="490" y="74"/>
                    <a:pt x="512" y="79"/>
                    <a:pt x="534" y="90"/>
                  </a:cubicBezTo>
                  <a:cubicBezTo>
                    <a:pt x="518" y="27"/>
                    <a:pt x="487" y="1"/>
                    <a:pt x="4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Google Shape;2957;p63"/>
            <p:cNvSpPr/>
            <p:nvPr/>
          </p:nvSpPr>
          <p:spPr>
            <a:xfrm>
              <a:off x="7334585" y="2845460"/>
              <a:ext cx="3111" cy="3877"/>
            </a:xfrm>
            <a:custGeom>
              <a:avLst/>
              <a:gdLst/>
              <a:ahLst/>
              <a:cxnLst/>
              <a:rect l="l" t="t" r="r" b="b"/>
              <a:pathLst>
                <a:path w="134" h="167" extrusionOk="0">
                  <a:moveTo>
                    <a:pt x="133" y="0"/>
                  </a:moveTo>
                  <a:lnTo>
                    <a:pt x="0" y="33"/>
                  </a:lnTo>
                  <a:lnTo>
                    <a:pt x="0" y="167"/>
                  </a:lnTo>
                  <a:lnTo>
                    <a:pt x="1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63"/>
            <p:cNvSpPr/>
            <p:nvPr/>
          </p:nvSpPr>
          <p:spPr>
            <a:xfrm>
              <a:off x="7367114" y="2810609"/>
              <a:ext cx="5433" cy="3877"/>
            </a:xfrm>
            <a:custGeom>
              <a:avLst/>
              <a:gdLst/>
              <a:ahLst/>
              <a:cxnLst/>
              <a:rect l="l" t="t" r="r" b="b"/>
              <a:pathLst>
                <a:path w="234" h="167" extrusionOk="0">
                  <a:moveTo>
                    <a:pt x="234" y="0"/>
                  </a:moveTo>
                  <a:lnTo>
                    <a:pt x="0" y="133"/>
                  </a:lnTo>
                  <a:lnTo>
                    <a:pt x="0" y="167"/>
                  </a:lnTo>
                  <a:lnTo>
                    <a:pt x="234" y="33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63"/>
            <p:cNvSpPr/>
            <p:nvPr/>
          </p:nvSpPr>
          <p:spPr>
            <a:xfrm>
              <a:off x="7356271" y="2850916"/>
              <a:ext cx="10076" cy="7592"/>
            </a:xfrm>
            <a:custGeom>
              <a:avLst/>
              <a:gdLst/>
              <a:ahLst/>
              <a:cxnLst/>
              <a:rect l="l" t="t" r="r" b="b"/>
              <a:pathLst>
                <a:path w="434" h="327" extrusionOk="0">
                  <a:moveTo>
                    <a:pt x="257" y="1"/>
                  </a:moveTo>
                  <a:cubicBezTo>
                    <a:pt x="157" y="1"/>
                    <a:pt x="195" y="243"/>
                    <a:pt x="0" y="299"/>
                  </a:cubicBezTo>
                  <a:cubicBezTo>
                    <a:pt x="13" y="319"/>
                    <a:pt x="32" y="327"/>
                    <a:pt x="54" y="327"/>
                  </a:cubicBezTo>
                  <a:cubicBezTo>
                    <a:pt x="144" y="327"/>
                    <a:pt x="294" y="199"/>
                    <a:pt x="400" y="199"/>
                  </a:cubicBezTo>
                  <a:cubicBezTo>
                    <a:pt x="434" y="132"/>
                    <a:pt x="267" y="165"/>
                    <a:pt x="200" y="132"/>
                  </a:cubicBezTo>
                  <a:cubicBezTo>
                    <a:pt x="234" y="65"/>
                    <a:pt x="267" y="32"/>
                    <a:pt x="334" y="32"/>
                  </a:cubicBezTo>
                  <a:cubicBezTo>
                    <a:pt x="301" y="10"/>
                    <a:pt x="276" y="1"/>
                    <a:pt x="2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63"/>
            <p:cNvSpPr/>
            <p:nvPr/>
          </p:nvSpPr>
          <p:spPr>
            <a:xfrm>
              <a:off x="7349282" y="2870234"/>
              <a:ext cx="1579" cy="1579"/>
            </a:xfrm>
            <a:custGeom>
              <a:avLst/>
              <a:gdLst/>
              <a:ahLst/>
              <a:cxnLst/>
              <a:rect l="l" t="t" r="r" b="b"/>
              <a:pathLst>
                <a:path w="68" h="68" extrusionOk="0">
                  <a:moveTo>
                    <a:pt x="68" y="1"/>
                  </a:moveTo>
                  <a:lnTo>
                    <a:pt x="1" y="67"/>
                  </a:lnTo>
                  <a:cubicBezTo>
                    <a:pt x="34" y="67"/>
                    <a:pt x="68" y="34"/>
                    <a:pt x="6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63"/>
            <p:cNvSpPr/>
            <p:nvPr/>
          </p:nvSpPr>
          <p:spPr>
            <a:xfrm>
              <a:off x="7350838" y="2867401"/>
              <a:ext cx="3111" cy="2856"/>
            </a:xfrm>
            <a:custGeom>
              <a:avLst/>
              <a:gdLst/>
              <a:ahLst/>
              <a:cxnLst/>
              <a:rect l="l" t="t" r="r" b="b"/>
              <a:pathLst>
                <a:path w="134" h="123" extrusionOk="0">
                  <a:moveTo>
                    <a:pt x="79" y="0"/>
                  </a:moveTo>
                  <a:cubicBezTo>
                    <a:pt x="32" y="0"/>
                    <a:pt x="26" y="71"/>
                    <a:pt x="1" y="123"/>
                  </a:cubicBezTo>
                  <a:lnTo>
                    <a:pt x="134" y="22"/>
                  </a:lnTo>
                  <a:cubicBezTo>
                    <a:pt x="111" y="7"/>
                    <a:pt x="93" y="0"/>
                    <a:pt x="7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63"/>
            <p:cNvSpPr/>
            <p:nvPr/>
          </p:nvSpPr>
          <p:spPr>
            <a:xfrm>
              <a:off x="7319864" y="2326295"/>
              <a:ext cx="17065" cy="10610"/>
            </a:xfrm>
            <a:custGeom>
              <a:avLst/>
              <a:gdLst/>
              <a:ahLst/>
              <a:cxnLst/>
              <a:rect l="l" t="t" r="r" b="b"/>
              <a:pathLst>
                <a:path w="735" h="457" extrusionOk="0">
                  <a:moveTo>
                    <a:pt x="501" y="11"/>
                  </a:moveTo>
                  <a:lnTo>
                    <a:pt x="472" y="46"/>
                  </a:lnTo>
                  <a:lnTo>
                    <a:pt x="472" y="46"/>
                  </a:lnTo>
                  <a:cubicBezTo>
                    <a:pt x="482" y="36"/>
                    <a:pt x="491" y="24"/>
                    <a:pt x="501" y="11"/>
                  </a:cubicBezTo>
                  <a:close/>
                  <a:moveTo>
                    <a:pt x="472" y="46"/>
                  </a:moveTo>
                  <a:cubicBezTo>
                    <a:pt x="318" y="216"/>
                    <a:pt x="189" y="0"/>
                    <a:pt x="0" y="378"/>
                  </a:cubicBezTo>
                  <a:lnTo>
                    <a:pt x="167" y="178"/>
                  </a:lnTo>
                  <a:lnTo>
                    <a:pt x="167" y="178"/>
                  </a:lnTo>
                  <a:cubicBezTo>
                    <a:pt x="122" y="250"/>
                    <a:pt x="133" y="271"/>
                    <a:pt x="167" y="271"/>
                  </a:cubicBezTo>
                  <a:cubicBezTo>
                    <a:pt x="214" y="271"/>
                    <a:pt x="305" y="231"/>
                    <a:pt x="353" y="231"/>
                  </a:cubicBezTo>
                  <a:cubicBezTo>
                    <a:pt x="400" y="231"/>
                    <a:pt x="408" y="268"/>
                    <a:pt x="300" y="411"/>
                  </a:cubicBezTo>
                  <a:cubicBezTo>
                    <a:pt x="275" y="443"/>
                    <a:pt x="270" y="457"/>
                    <a:pt x="280" y="457"/>
                  </a:cubicBezTo>
                  <a:cubicBezTo>
                    <a:pt x="322" y="457"/>
                    <a:pt x="626" y="212"/>
                    <a:pt x="734" y="77"/>
                  </a:cubicBezTo>
                  <a:cubicBezTo>
                    <a:pt x="726" y="72"/>
                    <a:pt x="716" y="69"/>
                    <a:pt x="705" y="69"/>
                  </a:cubicBezTo>
                  <a:cubicBezTo>
                    <a:pt x="618" y="69"/>
                    <a:pt x="468" y="238"/>
                    <a:pt x="401" y="238"/>
                  </a:cubicBezTo>
                  <a:cubicBezTo>
                    <a:pt x="380" y="238"/>
                    <a:pt x="367" y="221"/>
                    <a:pt x="367" y="178"/>
                  </a:cubicBezTo>
                  <a:lnTo>
                    <a:pt x="472" y="4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63"/>
            <p:cNvSpPr/>
            <p:nvPr/>
          </p:nvSpPr>
          <p:spPr>
            <a:xfrm>
              <a:off x="7465467" y="2715343"/>
              <a:ext cx="12259" cy="8544"/>
            </a:xfrm>
            <a:custGeom>
              <a:avLst/>
              <a:gdLst/>
              <a:ahLst/>
              <a:cxnLst/>
              <a:rect l="l" t="t" r="r" b="b"/>
              <a:pathLst>
                <a:path w="528" h="368" extrusionOk="0">
                  <a:moveTo>
                    <a:pt x="368" y="247"/>
                  </a:moveTo>
                  <a:cubicBezTo>
                    <a:pt x="368" y="253"/>
                    <a:pt x="367" y="260"/>
                    <a:pt x="367" y="267"/>
                  </a:cubicBezTo>
                  <a:cubicBezTo>
                    <a:pt x="371" y="259"/>
                    <a:pt x="372" y="252"/>
                    <a:pt x="368" y="247"/>
                  </a:cubicBezTo>
                  <a:close/>
                  <a:moveTo>
                    <a:pt x="367" y="0"/>
                  </a:moveTo>
                  <a:cubicBezTo>
                    <a:pt x="338" y="0"/>
                    <a:pt x="150" y="211"/>
                    <a:pt x="38" y="211"/>
                  </a:cubicBezTo>
                  <a:cubicBezTo>
                    <a:pt x="24" y="211"/>
                    <a:pt x="12" y="208"/>
                    <a:pt x="0" y="200"/>
                  </a:cubicBezTo>
                  <a:lnTo>
                    <a:pt x="0" y="200"/>
                  </a:lnTo>
                  <a:lnTo>
                    <a:pt x="67" y="367"/>
                  </a:lnTo>
                  <a:cubicBezTo>
                    <a:pt x="134" y="278"/>
                    <a:pt x="260" y="234"/>
                    <a:pt x="327" y="234"/>
                  </a:cubicBezTo>
                  <a:cubicBezTo>
                    <a:pt x="347" y="234"/>
                    <a:pt x="363" y="238"/>
                    <a:pt x="368" y="247"/>
                  </a:cubicBezTo>
                  <a:lnTo>
                    <a:pt x="368" y="247"/>
                  </a:lnTo>
                  <a:cubicBezTo>
                    <a:pt x="381" y="97"/>
                    <a:pt x="527" y="64"/>
                    <a:pt x="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63"/>
            <p:cNvSpPr/>
            <p:nvPr/>
          </p:nvSpPr>
          <p:spPr>
            <a:xfrm>
              <a:off x="6848181" y="2170081"/>
              <a:ext cx="513501" cy="594043"/>
            </a:xfrm>
            <a:custGeom>
              <a:avLst/>
              <a:gdLst/>
              <a:ahLst/>
              <a:cxnLst/>
              <a:rect l="l" t="t" r="r" b="b"/>
              <a:pathLst>
                <a:path w="22117" h="25586" extrusionOk="0">
                  <a:moveTo>
                    <a:pt x="3970" y="22083"/>
                  </a:moveTo>
                  <a:lnTo>
                    <a:pt x="3570" y="22450"/>
                  </a:lnTo>
                  <a:lnTo>
                    <a:pt x="3570" y="22383"/>
                  </a:lnTo>
                  <a:lnTo>
                    <a:pt x="3970" y="22083"/>
                  </a:lnTo>
                  <a:close/>
                  <a:moveTo>
                    <a:pt x="2603" y="23284"/>
                  </a:moveTo>
                  <a:lnTo>
                    <a:pt x="2236" y="23651"/>
                  </a:lnTo>
                  <a:lnTo>
                    <a:pt x="2036" y="23751"/>
                  </a:lnTo>
                  <a:lnTo>
                    <a:pt x="2603" y="23284"/>
                  </a:lnTo>
                  <a:close/>
                  <a:moveTo>
                    <a:pt x="1200" y="24711"/>
                  </a:moveTo>
                  <a:cubicBezTo>
                    <a:pt x="1283" y="24711"/>
                    <a:pt x="1321" y="24765"/>
                    <a:pt x="1302" y="24785"/>
                  </a:cubicBezTo>
                  <a:lnTo>
                    <a:pt x="968" y="24818"/>
                  </a:lnTo>
                  <a:cubicBezTo>
                    <a:pt x="1063" y="24737"/>
                    <a:pt x="1142" y="24711"/>
                    <a:pt x="1200" y="24711"/>
                  </a:cubicBezTo>
                  <a:close/>
                  <a:moveTo>
                    <a:pt x="15912" y="1"/>
                  </a:moveTo>
                  <a:lnTo>
                    <a:pt x="15912" y="4037"/>
                  </a:lnTo>
                  <a:cubicBezTo>
                    <a:pt x="14478" y="4304"/>
                    <a:pt x="13110" y="4737"/>
                    <a:pt x="11809" y="5371"/>
                  </a:cubicBezTo>
                  <a:lnTo>
                    <a:pt x="9441" y="2102"/>
                  </a:lnTo>
                  <a:lnTo>
                    <a:pt x="5471" y="5004"/>
                  </a:lnTo>
                  <a:lnTo>
                    <a:pt x="7873" y="8273"/>
                  </a:lnTo>
                  <a:cubicBezTo>
                    <a:pt x="6872" y="9307"/>
                    <a:pt x="6038" y="10475"/>
                    <a:pt x="5371" y="11742"/>
                  </a:cubicBezTo>
                  <a:lnTo>
                    <a:pt x="1535" y="10508"/>
                  </a:lnTo>
                  <a:lnTo>
                    <a:pt x="1" y="15178"/>
                  </a:lnTo>
                  <a:lnTo>
                    <a:pt x="3870" y="16412"/>
                  </a:lnTo>
                  <a:cubicBezTo>
                    <a:pt x="3770" y="17113"/>
                    <a:pt x="3703" y="17813"/>
                    <a:pt x="3703" y="18547"/>
                  </a:cubicBezTo>
                  <a:cubicBezTo>
                    <a:pt x="3703" y="19281"/>
                    <a:pt x="3770" y="19982"/>
                    <a:pt x="3870" y="20715"/>
                  </a:cubicBezTo>
                  <a:lnTo>
                    <a:pt x="1" y="21983"/>
                  </a:lnTo>
                  <a:lnTo>
                    <a:pt x="1202" y="25586"/>
                  </a:lnTo>
                  <a:cubicBezTo>
                    <a:pt x="1535" y="25285"/>
                    <a:pt x="1835" y="24918"/>
                    <a:pt x="2069" y="24485"/>
                  </a:cubicBezTo>
                  <a:lnTo>
                    <a:pt x="2069" y="24485"/>
                  </a:lnTo>
                  <a:lnTo>
                    <a:pt x="1435" y="24885"/>
                  </a:lnTo>
                  <a:cubicBezTo>
                    <a:pt x="1735" y="24518"/>
                    <a:pt x="2436" y="24118"/>
                    <a:pt x="2202" y="23951"/>
                  </a:cubicBezTo>
                  <a:lnTo>
                    <a:pt x="2202" y="23951"/>
                  </a:lnTo>
                  <a:cubicBezTo>
                    <a:pt x="2039" y="24169"/>
                    <a:pt x="1974" y="24189"/>
                    <a:pt x="1917" y="24189"/>
                  </a:cubicBezTo>
                  <a:cubicBezTo>
                    <a:pt x="1904" y="24189"/>
                    <a:pt x="1892" y="24188"/>
                    <a:pt x="1879" y="24188"/>
                  </a:cubicBezTo>
                  <a:cubicBezTo>
                    <a:pt x="1843" y="24188"/>
                    <a:pt x="1802" y="24196"/>
                    <a:pt x="1735" y="24251"/>
                  </a:cubicBezTo>
                  <a:lnTo>
                    <a:pt x="1735" y="24285"/>
                  </a:lnTo>
                  <a:cubicBezTo>
                    <a:pt x="1690" y="24307"/>
                    <a:pt x="1599" y="24376"/>
                    <a:pt x="1565" y="24376"/>
                  </a:cubicBezTo>
                  <a:cubicBezTo>
                    <a:pt x="1550" y="24376"/>
                    <a:pt x="1547" y="24361"/>
                    <a:pt x="1569" y="24318"/>
                  </a:cubicBezTo>
                  <a:cubicBezTo>
                    <a:pt x="2002" y="24085"/>
                    <a:pt x="2402" y="23784"/>
                    <a:pt x="2803" y="23484"/>
                  </a:cubicBezTo>
                  <a:lnTo>
                    <a:pt x="2803" y="23484"/>
                  </a:lnTo>
                  <a:cubicBezTo>
                    <a:pt x="2777" y="23497"/>
                    <a:pt x="2758" y="23503"/>
                    <a:pt x="2746" y="23503"/>
                  </a:cubicBezTo>
                  <a:cubicBezTo>
                    <a:pt x="2659" y="23503"/>
                    <a:pt x="2836" y="23242"/>
                    <a:pt x="2836" y="23184"/>
                  </a:cubicBezTo>
                  <a:cubicBezTo>
                    <a:pt x="2928" y="23111"/>
                    <a:pt x="2977" y="23083"/>
                    <a:pt x="3000" y="23083"/>
                  </a:cubicBezTo>
                  <a:cubicBezTo>
                    <a:pt x="3062" y="23083"/>
                    <a:pt x="2945" y="23278"/>
                    <a:pt x="2970" y="23351"/>
                  </a:cubicBezTo>
                  <a:cubicBezTo>
                    <a:pt x="3136" y="23184"/>
                    <a:pt x="3503" y="23017"/>
                    <a:pt x="3537" y="22784"/>
                  </a:cubicBezTo>
                  <a:cubicBezTo>
                    <a:pt x="3567" y="22714"/>
                    <a:pt x="3564" y="22688"/>
                    <a:pt x="3540" y="22688"/>
                  </a:cubicBezTo>
                  <a:cubicBezTo>
                    <a:pt x="3459" y="22688"/>
                    <a:pt x="3139" y="22984"/>
                    <a:pt x="3036" y="22984"/>
                  </a:cubicBezTo>
                  <a:lnTo>
                    <a:pt x="4037" y="22250"/>
                  </a:lnTo>
                  <a:lnTo>
                    <a:pt x="4004" y="22250"/>
                  </a:lnTo>
                  <a:cubicBezTo>
                    <a:pt x="4137" y="22183"/>
                    <a:pt x="4237" y="22083"/>
                    <a:pt x="4337" y="21950"/>
                  </a:cubicBezTo>
                  <a:cubicBezTo>
                    <a:pt x="4337" y="21919"/>
                    <a:pt x="4326" y="21906"/>
                    <a:pt x="4308" y="21906"/>
                  </a:cubicBezTo>
                  <a:cubicBezTo>
                    <a:pt x="4248" y="21906"/>
                    <a:pt x="4106" y="22047"/>
                    <a:pt x="4004" y="22150"/>
                  </a:cubicBezTo>
                  <a:cubicBezTo>
                    <a:pt x="4371" y="21583"/>
                    <a:pt x="5038" y="21549"/>
                    <a:pt x="5238" y="20949"/>
                  </a:cubicBezTo>
                  <a:lnTo>
                    <a:pt x="5238" y="20949"/>
                  </a:lnTo>
                  <a:lnTo>
                    <a:pt x="5104" y="21049"/>
                  </a:lnTo>
                  <a:cubicBezTo>
                    <a:pt x="5171" y="20949"/>
                    <a:pt x="5204" y="20916"/>
                    <a:pt x="5271" y="20916"/>
                  </a:cubicBezTo>
                  <a:lnTo>
                    <a:pt x="5571" y="20715"/>
                  </a:lnTo>
                  <a:cubicBezTo>
                    <a:pt x="5571" y="20688"/>
                    <a:pt x="5571" y="20640"/>
                    <a:pt x="5554" y="20640"/>
                  </a:cubicBezTo>
                  <a:cubicBezTo>
                    <a:pt x="5554" y="20640"/>
                    <a:pt x="5553" y="20640"/>
                    <a:pt x="5553" y="20640"/>
                  </a:cubicBezTo>
                  <a:lnTo>
                    <a:pt x="5553" y="20640"/>
                  </a:lnTo>
                  <a:lnTo>
                    <a:pt x="5872" y="20449"/>
                  </a:lnTo>
                  <a:cubicBezTo>
                    <a:pt x="6405" y="20048"/>
                    <a:pt x="5872" y="20182"/>
                    <a:pt x="5972" y="19982"/>
                  </a:cubicBezTo>
                  <a:lnTo>
                    <a:pt x="5972" y="19982"/>
                  </a:lnTo>
                  <a:lnTo>
                    <a:pt x="5938" y="20015"/>
                  </a:lnTo>
                  <a:cubicBezTo>
                    <a:pt x="6051" y="19874"/>
                    <a:pt x="6116" y="19733"/>
                    <a:pt x="6053" y="19733"/>
                  </a:cubicBezTo>
                  <a:cubicBezTo>
                    <a:pt x="6042" y="19733"/>
                    <a:pt x="6026" y="19738"/>
                    <a:pt x="6005" y="19748"/>
                  </a:cubicBezTo>
                  <a:lnTo>
                    <a:pt x="6605" y="19348"/>
                  </a:lnTo>
                  <a:cubicBezTo>
                    <a:pt x="6539" y="19348"/>
                    <a:pt x="6472" y="19348"/>
                    <a:pt x="6472" y="19281"/>
                  </a:cubicBezTo>
                  <a:lnTo>
                    <a:pt x="6472" y="19281"/>
                  </a:lnTo>
                  <a:lnTo>
                    <a:pt x="6605" y="19348"/>
                  </a:lnTo>
                  <a:cubicBezTo>
                    <a:pt x="6863" y="19262"/>
                    <a:pt x="7490" y="18733"/>
                    <a:pt x="7789" y="18733"/>
                  </a:cubicBezTo>
                  <a:cubicBezTo>
                    <a:pt x="7838" y="18733"/>
                    <a:pt x="7878" y="18748"/>
                    <a:pt x="7906" y="18781"/>
                  </a:cubicBezTo>
                  <a:cubicBezTo>
                    <a:pt x="8026" y="18631"/>
                    <a:pt x="8092" y="18509"/>
                    <a:pt x="8032" y="18509"/>
                  </a:cubicBezTo>
                  <a:cubicBezTo>
                    <a:pt x="8026" y="18509"/>
                    <a:pt x="8017" y="18510"/>
                    <a:pt x="8006" y="18514"/>
                  </a:cubicBezTo>
                  <a:cubicBezTo>
                    <a:pt x="8373" y="18147"/>
                    <a:pt x="7740" y="18414"/>
                    <a:pt x="8373" y="17847"/>
                  </a:cubicBezTo>
                  <a:cubicBezTo>
                    <a:pt x="8367" y="17841"/>
                    <a:pt x="8360" y="17838"/>
                    <a:pt x="8352" y="17838"/>
                  </a:cubicBezTo>
                  <a:cubicBezTo>
                    <a:pt x="8314" y="17838"/>
                    <a:pt x="8255" y="17892"/>
                    <a:pt x="8173" y="17947"/>
                  </a:cubicBezTo>
                  <a:cubicBezTo>
                    <a:pt x="8307" y="17813"/>
                    <a:pt x="8407" y="17747"/>
                    <a:pt x="8440" y="17747"/>
                  </a:cubicBezTo>
                  <a:cubicBezTo>
                    <a:pt x="8407" y="17713"/>
                    <a:pt x="8407" y="17647"/>
                    <a:pt x="8407" y="17613"/>
                  </a:cubicBezTo>
                  <a:lnTo>
                    <a:pt x="8407" y="17613"/>
                  </a:lnTo>
                  <a:cubicBezTo>
                    <a:pt x="8418" y="17620"/>
                    <a:pt x="8430" y="17624"/>
                    <a:pt x="8444" y="17624"/>
                  </a:cubicBezTo>
                  <a:cubicBezTo>
                    <a:pt x="8556" y="17624"/>
                    <a:pt x="8751" y="17399"/>
                    <a:pt x="8840" y="17280"/>
                  </a:cubicBezTo>
                  <a:lnTo>
                    <a:pt x="8840" y="17280"/>
                  </a:lnTo>
                  <a:lnTo>
                    <a:pt x="8507" y="17346"/>
                  </a:lnTo>
                  <a:cubicBezTo>
                    <a:pt x="8707" y="17246"/>
                    <a:pt x="8907" y="17113"/>
                    <a:pt x="9041" y="16913"/>
                  </a:cubicBezTo>
                  <a:lnTo>
                    <a:pt x="9041" y="16913"/>
                  </a:lnTo>
                  <a:lnTo>
                    <a:pt x="8774" y="17013"/>
                  </a:lnTo>
                  <a:cubicBezTo>
                    <a:pt x="8919" y="16888"/>
                    <a:pt x="8987" y="16854"/>
                    <a:pt x="9033" y="16854"/>
                  </a:cubicBezTo>
                  <a:cubicBezTo>
                    <a:pt x="9062" y="16854"/>
                    <a:pt x="9082" y="16867"/>
                    <a:pt x="9107" y="16879"/>
                  </a:cubicBezTo>
                  <a:cubicBezTo>
                    <a:pt x="9841" y="12776"/>
                    <a:pt x="13143" y="9674"/>
                    <a:pt x="17280" y="9174"/>
                  </a:cubicBezTo>
                  <a:cubicBezTo>
                    <a:pt x="17346" y="9074"/>
                    <a:pt x="17413" y="8974"/>
                    <a:pt x="17447" y="8840"/>
                  </a:cubicBezTo>
                  <a:lnTo>
                    <a:pt x="17447" y="8840"/>
                  </a:lnTo>
                  <a:cubicBezTo>
                    <a:pt x="17547" y="8874"/>
                    <a:pt x="17447" y="9007"/>
                    <a:pt x="17313" y="9140"/>
                  </a:cubicBezTo>
                  <a:lnTo>
                    <a:pt x="17513" y="9140"/>
                  </a:lnTo>
                  <a:cubicBezTo>
                    <a:pt x="18114" y="8774"/>
                    <a:pt x="17647" y="8907"/>
                    <a:pt x="18180" y="8440"/>
                  </a:cubicBezTo>
                  <a:cubicBezTo>
                    <a:pt x="18180" y="8463"/>
                    <a:pt x="18180" y="8531"/>
                    <a:pt x="18212" y="8531"/>
                  </a:cubicBezTo>
                  <a:cubicBezTo>
                    <a:pt x="18227" y="8531"/>
                    <a:pt x="18248" y="8516"/>
                    <a:pt x="18280" y="8473"/>
                  </a:cubicBezTo>
                  <a:cubicBezTo>
                    <a:pt x="18714" y="8073"/>
                    <a:pt x="18214" y="8307"/>
                    <a:pt x="18447" y="8006"/>
                  </a:cubicBezTo>
                  <a:cubicBezTo>
                    <a:pt x="19181" y="7706"/>
                    <a:pt x="18547" y="7639"/>
                    <a:pt x="19315" y="7106"/>
                  </a:cubicBezTo>
                  <a:lnTo>
                    <a:pt x="19214" y="7106"/>
                  </a:lnTo>
                  <a:cubicBezTo>
                    <a:pt x="19815" y="6672"/>
                    <a:pt x="20282" y="5838"/>
                    <a:pt x="20782" y="5238"/>
                  </a:cubicBezTo>
                  <a:lnTo>
                    <a:pt x="20782" y="5238"/>
                  </a:lnTo>
                  <a:cubicBezTo>
                    <a:pt x="20782" y="5338"/>
                    <a:pt x="20349" y="5705"/>
                    <a:pt x="20515" y="5771"/>
                  </a:cubicBezTo>
                  <a:lnTo>
                    <a:pt x="21216" y="5138"/>
                  </a:lnTo>
                  <a:cubicBezTo>
                    <a:pt x="21216" y="5080"/>
                    <a:pt x="21438" y="4851"/>
                    <a:pt x="21331" y="4851"/>
                  </a:cubicBezTo>
                  <a:cubicBezTo>
                    <a:pt x="21313" y="4851"/>
                    <a:pt x="21287" y="4857"/>
                    <a:pt x="21249" y="4871"/>
                  </a:cubicBezTo>
                  <a:cubicBezTo>
                    <a:pt x="21149" y="4937"/>
                    <a:pt x="21082" y="5038"/>
                    <a:pt x="21016" y="5138"/>
                  </a:cubicBezTo>
                  <a:lnTo>
                    <a:pt x="21049" y="4971"/>
                  </a:lnTo>
                  <a:cubicBezTo>
                    <a:pt x="21229" y="4826"/>
                    <a:pt x="21327" y="4770"/>
                    <a:pt x="21376" y="4770"/>
                  </a:cubicBezTo>
                  <a:cubicBezTo>
                    <a:pt x="21520" y="4770"/>
                    <a:pt x="21250" y="5239"/>
                    <a:pt x="21349" y="5338"/>
                  </a:cubicBezTo>
                  <a:cubicBezTo>
                    <a:pt x="21616" y="4937"/>
                    <a:pt x="21883" y="4971"/>
                    <a:pt x="22117" y="4737"/>
                  </a:cubicBezTo>
                  <a:cubicBezTo>
                    <a:pt x="22117" y="4692"/>
                    <a:pt x="22094" y="4675"/>
                    <a:pt x="22058" y="4675"/>
                  </a:cubicBezTo>
                  <a:cubicBezTo>
                    <a:pt x="21968" y="4675"/>
                    <a:pt x="21797" y="4780"/>
                    <a:pt x="21709" y="4780"/>
                  </a:cubicBezTo>
                  <a:cubicBezTo>
                    <a:pt x="21653" y="4780"/>
                    <a:pt x="21631" y="4739"/>
                    <a:pt x="21683" y="4604"/>
                  </a:cubicBezTo>
                  <a:cubicBezTo>
                    <a:pt x="21783" y="4470"/>
                    <a:pt x="21850" y="4370"/>
                    <a:pt x="21983" y="4270"/>
                  </a:cubicBezTo>
                  <a:cubicBezTo>
                    <a:pt x="21583" y="4204"/>
                    <a:pt x="21216" y="4104"/>
                    <a:pt x="20816" y="4037"/>
                  </a:cubicBezTo>
                  <a:lnTo>
                    <a:pt x="2081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63"/>
            <p:cNvSpPr/>
            <p:nvPr/>
          </p:nvSpPr>
          <p:spPr>
            <a:xfrm>
              <a:off x="7431383" y="2768769"/>
              <a:ext cx="11655" cy="7360"/>
            </a:xfrm>
            <a:custGeom>
              <a:avLst/>
              <a:gdLst/>
              <a:ahLst/>
              <a:cxnLst/>
              <a:rect l="l" t="t" r="r" b="b"/>
              <a:pathLst>
                <a:path w="502" h="317" extrusionOk="0">
                  <a:moveTo>
                    <a:pt x="301" y="1"/>
                  </a:moveTo>
                  <a:lnTo>
                    <a:pt x="290" y="17"/>
                  </a:lnTo>
                  <a:lnTo>
                    <a:pt x="290" y="17"/>
                  </a:lnTo>
                  <a:cubicBezTo>
                    <a:pt x="294" y="12"/>
                    <a:pt x="297" y="7"/>
                    <a:pt x="301" y="1"/>
                  </a:cubicBezTo>
                  <a:close/>
                  <a:moveTo>
                    <a:pt x="255" y="150"/>
                  </a:moveTo>
                  <a:cubicBezTo>
                    <a:pt x="260" y="156"/>
                    <a:pt x="265" y="160"/>
                    <a:pt x="271" y="163"/>
                  </a:cubicBezTo>
                  <a:lnTo>
                    <a:pt x="271" y="163"/>
                  </a:lnTo>
                  <a:cubicBezTo>
                    <a:pt x="267" y="157"/>
                    <a:pt x="262" y="153"/>
                    <a:pt x="255" y="150"/>
                  </a:cubicBezTo>
                  <a:close/>
                  <a:moveTo>
                    <a:pt x="290" y="17"/>
                  </a:moveTo>
                  <a:lnTo>
                    <a:pt x="290" y="17"/>
                  </a:lnTo>
                  <a:cubicBezTo>
                    <a:pt x="265" y="50"/>
                    <a:pt x="238" y="60"/>
                    <a:pt x="211" y="60"/>
                  </a:cubicBezTo>
                  <a:cubicBezTo>
                    <a:pt x="174" y="60"/>
                    <a:pt x="136" y="41"/>
                    <a:pt x="101" y="41"/>
                  </a:cubicBezTo>
                  <a:cubicBezTo>
                    <a:pt x="62" y="41"/>
                    <a:pt x="26" y="65"/>
                    <a:pt x="1" y="168"/>
                  </a:cubicBezTo>
                  <a:lnTo>
                    <a:pt x="101" y="67"/>
                  </a:lnTo>
                  <a:lnTo>
                    <a:pt x="101" y="67"/>
                  </a:lnTo>
                  <a:cubicBezTo>
                    <a:pt x="59" y="137"/>
                    <a:pt x="104" y="143"/>
                    <a:pt x="159" y="143"/>
                  </a:cubicBezTo>
                  <a:cubicBezTo>
                    <a:pt x="170" y="143"/>
                    <a:pt x="181" y="142"/>
                    <a:pt x="193" y="142"/>
                  </a:cubicBezTo>
                  <a:cubicBezTo>
                    <a:pt x="216" y="142"/>
                    <a:pt x="239" y="144"/>
                    <a:pt x="255" y="150"/>
                  </a:cubicBezTo>
                  <a:lnTo>
                    <a:pt x="255" y="150"/>
                  </a:lnTo>
                  <a:cubicBezTo>
                    <a:pt x="246" y="140"/>
                    <a:pt x="239" y="124"/>
                    <a:pt x="234" y="101"/>
                  </a:cubicBezTo>
                  <a:lnTo>
                    <a:pt x="290" y="17"/>
                  </a:lnTo>
                  <a:close/>
                  <a:moveTo>
                    <a:pt x="483" y="97"/>
                  </a:moveTo>
                  <a:cubicBezTo>
                    <a:pt x="433" y="97"/>
                    <a:pt x="352" y="168"/>
                    <a:pt x="294" y="168"/>
                  </a:cubicBezTo>
                  <a:cubicBezTo>
                    <a:pt x="286" y="168"/>
                    <a:pt x="278" y="166"/>
                    <a:pt x="271" y="163"/>
                  </a:cubicBezTo>
                  <a:lnTo>
                    <a:pt x="271" y="163"/>
                  </a:lnTo>
                  <a:cubicBezTo>
                    <a:pt x="282" y="180"/>
                    <a:pt x="275" y="211"/>
                    <a:pt x="234" y="268"/>
                  </a:cubicBezTo>
                  <a:cubicBezTo>
                    <a:pt x="217" y="302"/>
                    <a:pt x="224" y="317"/>
                    <a:pt x="245" y="317"/>
                  </a:cubicBezTo>
                  <a:cubicBezTo>
                    <a:pt x="305" y="317"/>
                    <a:pt x="476" y="200"/>
                    <a:pt x="501" y="101"/>
                  </a:cubicBezTo>
                  <a:cubicBezTo>
                    <a:pt x="496" y="98"/>
                    <a:pt x="490" y="97"/>
                    <a:pt x="483" y="9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63"/>
            <p:cNvSpPr/>
            <p:nvPr/>
          </p:nvSpPr>
          <p:spPr>
            <a:xfrm>
              <a:off x="7429827" y="2780123"/>
              <a:ext cx="7778" cy="4969"/>
            </a:xfrm>
            <a:custGeom>
              <a:avLst/>
              <a:gdLst/>
              <a:ahLst/>
              <a:cxnLst/>
              <a:rect l="l" t="t" r="r" b="b"/>
              <a:pathLst>
                <a:path w="335" h="214" extrusionOk="0">
                  <a:moveTo>
                    <a:pt x="262" y="0"/>
                  </a:moveTo>
                  <a:cubicBezTo>
                    <a:pt x="121" y="0"/>
                    <a:pt x="176" y="183"/>
                    <a:pt x="1" y="212"/>
                  </a:cubicBezTo>
                  <a:cubicBezTo>
                    <a:pt x="31" y="212"/>
                    <a:pt x="64" y="214"/>
                    <a:pt x="97" y="214"/>
                  </a:cubicBezTo>
                  <a:cubicBezTo>
                    <a:pt x="213" y="214"/>
                    <a:pt x="335" y="194"/>
                    <a:pt x="335" y="12"/>
                  </a:cubicBezTo>
                  <a:cubicBezTo>
                    <a:pt x="306" y="4"/>
                    <a:pt x="282" y="0"/>
                    <a:pt x="2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63"/>
            <p:cNvSpPr/>
            <p:nvPr/>
          </p:nvSpPr>
          <p:spPr>
            <a:xfrm>
              <a:off x="6945002" y="2747083"/>
              <a:ext cx="15509" cy="13188"/>
            </a:xfrm>
            <a:custGeom>
              <a:avLst/>
              <a:gdLst/>
              <a:ahLst/>
              <a:cxnLst/>
              <a:rect l="l" t="t" r="r" b="b"/>
              <a:pathLst>
                <a:path w="668" h="568" extrusionOk="0">
                  <a:moveTo>
                    <a:pt x="668" y="1"/>
                  </a:moveTo>
                  <a:lnTo>
                    <a:pt x="0" y="568"/>
                  </a:lnTo>
                  <a:lnTo>
                    <a:pt x="34" y="568"/>
                  </a:lnTo>
                  <a:lnTo>
                    <a:pt x="6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63"/>
            <p:cNvSpPr/>
            <p:nvPr/>
          </p:nvSpPr>
          <p:spPr>
            <a:xfrm>
              <a:off x="6927959" y="2764892"/>
              <a:ext cx="16299" cy="9333"/>
            </a:xfrm>
            <a:custGeom>
              <a:avLst/>
              <a:gdLst/>
              <a:ahLst/>
              <a:cxnLst/>
              <a:rect l="l" t="t" r="r" b="b"/>
              <a:pathLst>
                <a:path w="702" h="402" extrusionOk="0">
                  <a:moveTo>
                    <a:pt x="701" y="1"/>
                  </a:moveTo>
                  <a:lnTo>
                    <a:pt x="701" y="1"/>
                  </a:lnTo>
                  <a:cubicBezTo>
                    <a:pt x="401" y="34"/>
                    <a:pt x="167" y="168"/>
                    <a:pt x="1" y="401"/>
                  </a:cubicBezTo>
                  <a:lnTo>
                    <a:pt x="367" y="268"/>
                  </a:lnTo>
                  <a:lnTo>
                    <a:pt x="501" y="201"/>
                  </a:lnTo>
                  <a:lnTo>
                    <a:pt x="267" y="301"/>
                  </a:lnTo>
                  <a:lnTo>
                    <a:pt x="267" y="301"/>
                  </a:lnTo>
                  <a:lnTo>
                    <a:pt x="7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63"/>
            <p:cNvSpPr/>
            <p:nvPr/>
          </p:nvSpPr>
          <p:spPr>
            <a:xfrm>
              <a:off x="7343872" y="2383853"/>
              <a:ext cx="10076" cy="8544"/>
            </a:xfrm>
            <a:custGeom>
              <a:avLst/>
              <a:gdLst/>
              <a:ahLst/>
              <a:cxnLst/>
              <a:rect l="l" t="t" r="r" b="b"/>
              <a:pathLst>
                <a:path w="434" h="368" extrusionOk="0">
                  <a:moveTo>
                    <a:pt x="434" y="0"/>
                  </a:moveTo>
                  <a:lnTo>
                    <a:pt x="434" y="0"/>
                  </a:lnTo>
                  <a:cubicBezTo>
                    <a:pt x="167" y="34"/>
                    <a:pt x="167" y="200"/>
                    <a:pt x="0" y="367"/>
                  </a:cubicBezTo>
                  <a:lnTo>
                    <a:pt x="67" y="367"/>
                  </a:lnTo>
                  <a:cubicBezTo>
                    <a:pt x="234" y="334"/>
                    <a:pt x="401" y="200"/>
                    <a:pt x="4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63"/>
            <p:cNvSpPr/>
            <p:nvPr/>
          </p:nvSpPr>
          <p:spPr>
            <a:xfrm>
              <a:off x="7347750" y="2368970"/>
              <a:ext cx="17042" cy="9821"/>
            </a:xfrm>
            <a:custGeom>
              <a:avLst/>
              <a:gdLst/>
              <a:ahLst/>
              <a:cxnLst/>
              <a:rect l="l" t="t" r="r" b="b"/>
              <a:pathLst>
                <a:path w="734" h="423" extrusionOk="0">
                  <a:moveTo>
                    <a:pt x="500" y="7"/>
                  </a:moveTo>
                  <a:lnTo>
                    <a:pt x="427" y="81"/>
                  </a:lnTo>
                  <a:lnTo>
                    <a:pt x="427" y="81"/>
                  </a:lnTo>
                  <a:cubicBezTo>
                    <a:pt x="451" y="66"/>
                    <a:pt x="475" y="43"/>
                    <a:pt x="500" y="7"/>
                  </a:cubicBezTo>
                  <a:close/>
                  <a:moveTo>
                    <a:pt x="718" y="38"/>
                  </a:moveTo>
                  <a:cubicBezTo>
                    <a:pt x="636" y="38"/>
                    <a:pt x="478" y="205"/>
                    <a:pt x="405" y="205"/>
                  </a:cubicBezTo>
                  <a:cubicBezTo>
                    <a:pt x="382" y="205"/>
                    <a:pt x="367" y="188"/>
                    <a:pt x="367" y="141"/>
                  </a:cubicBezTo>
                  <a:lnTo>
                    <a:pt x="427" y="81"/>
                  </a:lnTo>
                  <a:lnTo>
                    <a:pt x="427" y="81"/>
                  </a:lnTo>
                  <a:cubicBezTo>
                    <a:pt x="292" y="166"/>
                    <a:pt x="170" y="1"/>
                    <a:pt x="0" y="341"/>
                  </a:cubicBezTo>
                  <a:lnTo>
                    <a:pt x="200" y="141"/>
                  </a:lnTo>
                  <a:lnTo>
                    <a:pt x="200" y="141"/>
                  </a:lnTo>
                  <a:cubicBezTo>
                    <a:pt x="142" y="219"/>
                    <a:pt x="152" y="240"/>
                    <a:pt x="187" y="240"/>
                  </a:cubicBezTo>
                  <a:cubicBezTo>
                    <a:pt x="229" y="240"/>
                    <a:pt x="309" y="209"/>
                    <a:pt x="353" y="209"/>
                  </a:cubicBezTo>
                  <a:cubicBezTo>
                    <a:pt x="400" y="209"/>
                    <a:pt x="409" y="242"/>
                    <a:pt x="300" y="374"/>
                  </a:cubicBezTo>
                  <a:cubicBezTo>
                    <a:pt x="273" y="408"/>
                    <a:pt x="270" y="423"/>
                    <a:pt x="282" y="423"/>
                  </a:cubicBezTo>
                  <a:cubicBezTo>
                    <a:pt x="331" y="423"/>
                    <a:pt x="628" y="200"/>
                    <a:pt x="734" y="41"/>
                  </a:cubicBezTo>
                  <a:cubicBezTo>
                    <a:pt x="729" y="39"/>
                    <a:pt x="724" y="38"/>
                    <a:pt x="718" y="3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63"/>
            <p:cNvSpPr/>
            <p:nvPr/>
          </p:nvSpPr>
          <p:spPr>
            <a:xfrm>
              <a:off x="6996106" y="2732363"/>
              <a:ext cx="3134" cy="3901"/>
            </a:xfrm>
            <a:custGeom>
              <a:avLst/>
              <a:gdLst/>
              <a:ahLst/>
              <a:cxnLst/>
              <a:rect l="l" t="t" r="r" b="b"/>
              <a:pathLst>
                <a:path w="135" h="168" extrusionOk="0">
                  <a:moveTo>
                    <a:pt x="134" y="1"/>
                  </a:moveTo>
                  <a:lnTo>
                    <a:pt x="1" y="168"/>
                  </a:lnTo>
                  <a:cubicBezTo>
                    <a:pt x="34" y="134"/>
                    <a:pt x="101" y="68"/>
                    <a:pt x="13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63"/>
            <p:cNvSpPr/>
            <p:nvPr/>
          </p:nvSpPr>
          <p:spPr>
            <a:xfrm>
              <a:off x="6977531" y="2726953"/>
              <a:ext cx="22475" cy="13954"/>
            </a:xfrm>
            <a:custGeom>
              <a:avLst/>
              <a:gdLst/>
              <a:ahLst/>
              <a:cxnLst/>
              <a:rect l="l" t="t" r="r" b="b"/>
              <a:pathLst>
                <a:path w="968" h="601" extrusionOk="0">
                  <a:moveTo>
                    <a:pt x="968" y="0"/>
                  </a:moveTo>
                  <a:lnTo>
                    <a:pt x="968" y="0"/>
                  </a:lnTo>
                  <a:cubicBezTo>
                    <a:pt x="736" y="43"/>
                    <a:pt x="531" y="111"/>
                    <a:pt x="336" y="207"/>
                  </a:cubicBezTo>
                  <a:lnTo>
                    <a:pt x="336" y="207"/>
                  </a:lnTo>
                  <a:cubicBezTo>
                    <a:pt x="335" y="205"/>
                    <a:pt x="334" y="203"/>
                    <a:pt x="334" y="201"/>
                  </a:cubicBezTo>
                  <a:cubicBezTo>
                    <a:pt x="313" y="213"/>
                    <a:pt x="295" y="225"/>
                    <a:pt x="278" y="236"/>
                  </a:cubicBezTo>
                  <a:lnTo>
                    <a:pt x="278" y="236"/>
                  </a:lnTo>
                  <a:cubicBezTo>
                    <a:pt x="297" y="226"/>
                    <a:pt x="316" y="216"/>
                    <a:pt x="336" y="207"/>
                  </a:cubicBezTo>
                  <a:lnTo>
                    <a:pt x="336" y="207"/>
                  </a:lnTo>
                  <a:cubicBezTo>
                    <a:pt x="353" y="262"/>
                    <a:pt x="410" y="304"/>
                    <a:pt x="496" y="304"/>
                  </a:cubicBezTo>
                  <a:cubicBezTo>
                    <a:pt x="612" y="304"/>
                    <a:pt x="779" y="227"/>
                    <a:pt x="968" y="0"/>
                  </a:cubicBezTo>
                  <a:close/>
                  <a:moveTo>
                    <a:pt x="278" y="236"/>
                  </a:moveTo>
                  <a:cubicBezTo>
                    <a:pt x="184" y="285"/>
                    <a:pt x="92" y="340"/>
                    <a:pt x="0" y="401"/>
                  </a:cubicBezTo>
                  <a:lnTo>
                    <a:pt x="34" y="601"/>
                  </a:lnTo>
                  <a:cubicBezTo>
                    <a:pt x="159" y="444"/>
                    <a:pt x="20" y="405"/>
                    <a:pt x="278" y="23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63"/>
            <p:cNvSpPr/>
            <p:nvPr/>
          </p:nvSpPr>
          <p:spPr>
            <a:xfrm>
              <a:off x="6999217" y="2720753"/>
              <a:ext cx="9310" cy="11632"/>
            </a:xfrm>
            <a:custGeom>
              <a:avLst/>
              <a:gdLst/>
              <a:ahLst/>
              <a:cxnLst/>
              <a:rect l="l" t="t" r="r" b="b"/>
              <a:pathLst>
                <a:path w="401" h="501" extrusionOk="0">
                  <a:moveTo>
                    <a:pt x="401" y="1"/>
                  </a:moveTo>
                  <a:lnTo>
                    <a:pt x="401" y="1"/>
                  </a:lnTo>
                  <a:cubicBezTo>
                    <a:pt x="0" y="67"/>
                    <a:pt x="134" y="267"/>
                    <a:pt x="0" y="501"/>
                  </a:cubicBezTo>
                  <a:lnTo>
                    <a:pt x="4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63"/>
            <p:cNvSpPr/>
            <p:nvPr/>
          </p:nvSpPr>
          <p:spPr>
            <a:xfrm>
              <a:off x="7414340" y="2290120"/>
              <a:ext cx="6222" cy="6222"/>
            </a:xfrm>
            <a:custGeom>
              <a:avLst/>
              <a:gdLst/>
              <a:ahLst/>
              <a:cxnLst/>
              <a:rect l="l" t="t" r="r" b="b"/>
              <a:pathLst>
                <a:path w="268" h="268" extrusionOk="0">
                  <a:moveTo>
                    <a:pt x="134" y="1"/>
                  </a:moveTo>
                  <a:cubicBezTo>
                    <a:pt x="87" y="25"/>
                    <a:pt x="57" y="48"/>
                    <a:pt x="31" y="48"/>
                  </a:cubicBezTo>
                  <a:cubicBezTo>
                    <a:pt x="20" y="48"/>
                    <a:pt x="11" y="44"/>
                    <a:pt x="1" y="34"/>
                  </a:cubicBezTo>
                  <a:lnTo>
                    <a:pt x="1" y="268"/>
                  </a:lnTo>
                  <a:cubicBezTo>
                    <a:pt x="68" y="168"/>
                    <a:pt x="168" y="101"/>
                    <a:pt x="268" y="68"/>
                  </a:cubicBezTo>
                  <a:lnTo>
                    <a:pt x="13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63"/>
            <p:cNvSpPr/>
            <p:nvPr/>
          </p:nvSpPr>
          <p:spPr>
            <a:xfrm>
              <a:off x="7388010" y="2302519"/>
              <a:ext cx="14743" cy="15509"/>
            </a:xfrm>
            <a:custGeom>
              <a:avLst/>
              <a:gdLst/>
              <a:ahLst/>
              <a:cxnLst/>
              <a:rect l="l" t="t" r="r" b="b"/>
              <a:pathLst>
                <a:path w="635" h="668" extrusionOk="0">
                  <a:moveTo>
                    <a:pt x="634" y="1"/>
                  </a:moveTo>
                  <a:cubicBezTo>
                    <a:pt x="401" y="1"/>
                    <a:pt x="1" y="601"/>
                    <a:pt x="101" y="668"/>
                  </a:cubicBezTo>
                  <a:cubicBezTo>
                    <a:pt x="101" y="534"/>
                    <a:pt x="401" y="268"/>
                    <a:pt x="63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63"/>
            <p:cNvSpPr/>
            <p:nvPr/>
          </p:nvSpPr>
          <p:spPr>
            <a:xfrm>
              <a:off x="6945002" y="2760248"/>
              <a:ext cx="4667" cy="813"/>
            </a:xfrm>
            <a:custGeom>
              <a:avLst/>
              <a:gdLst/>
              <a:ahLst/>
              <a:cxnLst/>
              <a:rect l="l" t="t" r="r" b="b"/>
              <a:pathLst>
                <a:path w="201" h="35" extrusionOk="0">
                  <a:moveTo>
                    <a:pt x="34" y="1"/>
                  </a:moveTo>
                  <a:lnTo>
                    <a:pt x="0" y="34"/>
                  </a:lnTo>
                  <a:lnTo>
                    <a:pt x="0" y="34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63"/>
            <p:cNvSpPr/>
            <p:nvPr/>
          </p:nvSpPr>
          <p:spPr>
            <a:xfrm>
              <a:off x="7219166" y="2412505"/>
              <a:ext cx="484085" cy="616494"/>
            </a:xfrm>
            <a:custGeom>
              <a:avLst/>
              <a:gdLst/>
              <a:ahLst/>
              <a:cxnLst/>
              <a:rect l="l" t="t" r="r" b="b"/>
              <a:pathLst>
                <a:path w="20850" h="26553" extrusionOk="0">
                  <a:moveTo>
                    <a:pt x="13010" y="10508"/>
                  </a:moveTo>
                  <a:lnTo>
                    <a:pt x="12677" y="10775"/>
                  </a:lnTo>
                  <a:cubicBezTo>
                    <a:pt x="12877" y="10475"/>
                    <a:pt x="12743" y="10708"/>
                    <a:pt x="13010" y="10508"/>
                  </a:cubicBezTo>
                  <a:close/>
                  <a:moveTo>
                    <a:pt x="12476" y="11107"/>
                  </a:moveTo>
                  <a:cubicBezTo>
                    <a:pt x="12476" y="11108"/>
                    <a:pt x="12476" y="11108"/>
                    <a:pt x="12476" y="11108"/>
                  </a:cubicBezTo>
                  <a:cubicBezTo>
                    <a:pt x="12470" y="11121"/>
                    <a:pt x="12466" y="11127"/>
                    <a:pt x="12465" y="11127"/>
                  </a:cubicBezTo>
                  <a:cubicBezTo>
                    <a:pt x="12464" y="11127"/>
                    <a:pt x="12468" y="11119"/>
                    <a:pt x="12476" y="11107"/>
                  </a:cubicBezTo>
                  <a:close/>
                  <a:moveTo>
                    <a:pt x="1902" y="23250"/>
                  </a:moveTo>
                  <a:cubicBezTo>
                    <a:pt x="1869" y="23317"/>
                    <a:pt x="1835" y="23350"/>
                    <a:pt x="1769" y="23350"/>
                  </a:cubicBezTo>
                  <a:lnTo>
                    <a:pt x="1902" y="23250"/>
                  </a:lnTo>
                  <a:close/>
                  <a:moveTo>
                    <a:pt x="19315" y="0"/>
                  </a:moveTo>
                  <a:lnTo>
                    <a:pt x="15445" y="1235"/>
                  </a:lnTo>
                  <a:cubicBezTo>
                    <a:pt x="15212" y="834"/>
                    <a:pt x="14978" y="434"/>
                    <a:pt x="14745" y="34"/>
                  </a:cubicBezTo>
                  <a:cubicBezTo>
                    <a:pt x="14611" y="201"/>
                    <a:pt x="14444" y="301"/>
                    <a:pt x="14278" y="401"/>
                  </a:cubicBezTo>
                  <a:cubicBezTo>
                    <a:pt x="14278" y="413"/>
                    <a:pt x="14283" y="417"/>
                    <a:pt x="14292" y="417"/>
                  </a:cubicBezTo>
                  <a:cubicBezTo>
                    <a:pt x="14316" y="417"/>
                    <a:pt x="14365" y="381"/>
                    <a:pt x="14385" y="381"/>
                  </a:cubicBezTo>
                  <a:cubicBezTo>
                    <a:pt x="14397" y="381"/>
                    <a:pt x="14398" y="393"/>
                    <a:pt x="14378" y="434"/>
                  </a:cubicBezTo>
                  <a:cubicBezTo>
                    <a:pt x="13544" y="1235"/>
                    <a:pt x="12176" y="2302"/>
                    <a:pt x="11276" y="3403"/>
                  </a:cubicBezTo>
                  <a:cubicBezTo>
                    <a:pt x="11247" y="3389"/>
                    <a:pt x="11217" y="3382"/>
                    <a:pt x="11185" y="3382"/>
                  </a:cubicBezTo>
                  <a:cubicBezTo>
                    <a:pt x="11068" y="3382"/>
                    <a:pt x="10925" y="3472"/>
                    <a:pt x="10742" y="3603"/>
                  </a:cubicBezTo>
                  <a:cubicBezTo>
                    <a:pt x="12410" y="6705"/>
                    <a:pt x="12243" y="10508"/>
                    <a:pt x="10241" y="13410"/>
                  </a:cubicBezTo>
                  <a:cubicBezTo>
                    <a:pt x="10308" y="13377"/>
                    <a:pt x="10408" y="13343"/>
                    <a:pt x="10508" y="13343"/>
                  </a:cubicBezTo>
                  <a:cubicBezTo>
                    <a:pt x="10408" y="12876"/>
                    <a:pt x="11209" y="12509"/>
                    <a:pt x="11009" y="12309"/>
                  </a:cubicBezTo>
                  <a:lnTo>
                    <a:pt x="11009" y="12309"/>
                  </a:lnTo>
                  <a:cubicBezTo>
                    <a:pt x="11009" y="12309"/>
                    <a:pt x="11024" y="12313"/>
                    <a:pt x="11046" y="12313"/>
                  </a:cubicBezTo>
                  <a:cubicBezTo>
                    <a:pt x="11090" y="12313"/>
                    <a:pt x="11164" y="12298"/>
                    <a:pt x="11209" y="12209"/>
                  </a:cubicBezTo>
                  <a:lnTo>
                    <a:pt x="11075" y="12209"/>
                  </a:lnTo>
                  <a:cubicBezTo>
                    <a:pt x="11159" y="12026"/>
                    <a:pt x="11276" y="12009"/>
                    <a:pt x="11388" y="12009"/>
                  </a:cubicBezTo>
                  <a:cubicBezTo>
                    <a:pt x="11413" y="12009"/>
                    <a:pt x="11438" y="12010"/>
                    <a:pt x="11462" y="12010"/>
                  </a:cubicBezTo>
                  <a:cubicBezTo>
                    <a:pt x="11547" y="12010"/>
                    <a:pt x="11624" y="12000"/>
                    <a:pt x="11676" y="11909"/>
                  </a:cubicBezTo>
                  <a:cubicBezTo>
                    <a:pt x="11665" y="11898"/>
                    <a:pt x="11650" y="11894"/>
                    <a:pt x="11631" y="11894"/>
                  </a:cubicBezTo>
                  <a:cubicBezTo>
                    <a:pt x="11594" y="11894"/>
                    <a:pt x="11542" y="11909"/>
                    <a:pt x="11476" y="11909"/>
                  </a:cubicBezTo>
                  <a:cubicBezTo>
                    <a:pt x="11809" y="11475"/>
                    <a:pt x="12343" y="11609"/>
                    <a:pt x="12576" y="11108"/>
                  </a:cubicBezTo>
                  <a:cubicBezTo>
                    <a:pt x="12554" y="11108"/>
                    <a:pt x="12517" y="11094"/>
                    <a:pt x="12495" y="11094"/>
                  </a:cubicBezTo>
                  <a:cubicBezTo>
                    <a:pt x="12492" y="11094"/>
                    <a:pt x="12489" y="11094"/>
                    <a:pt x="12486" y="11095"/>
                  </a:cubicBezTo>
                  <a:lnTo>
                    <a:pt x="12486" y="11095"/>
                  </a:lnTo>
                  <a:cubicBezTo>
                    <a:pt x="12515" y="11061"/>
                    <a:pt x="12574" y="11009"/>
                    <a:pt x="12677" y="10975"/>
                  </a:cubicBezTo>
                  <a:lnTo>
                    <a:pt x="12677" y="10975"/>
                  </a:lnTo>
                  <a:lnTo>
                    <a:pt x="12610" y="11208"/>
                  </a:lnTo>
                  <a:cubicBezTo>
                    <a:pt x="12631" y="11211"/>
                    <a:pt x="12651" y="11213"/>
                    <a:pt x="12670" y="11213"/>
                  </a:cubicBezTo>
                  <a:cubicBezTo>
                    <a:pt x="13075" y="11213"/>
                    <a:pt x="13060" y="10564"/>
                    <a:pt x="13410" y="10341"/>
                  </a:cubicBezTo>
                  <a:cubicBezTo>
                    <a:pt x="13344" y="10341"/>
                    <a:pt x="13218" y="10430"/>
                    <a:pt x="13161" y="10430"/>
                  </a:cubicBezTo>
                  <a:cubicBezTo>
                    <a:pt x="13132" y="10430"/>
                    <a:pt x="13121" y="10408"/>
                    <a:pt x="13144" y="10341"/>
                  </a:cubicBezTo>
                  <a:cubicBezTo>
                    <a:pt x="13207" y="10278"/>
                    <a:pt x="13278" y="10264"/>
                    <a:pt x="13347" y="10264"/>
                  </a:cubicBezTo>
                  <a:cubicBezTo>
                    <a:pt x="13396" y="10264"/>
                    <a:pt x="13444" y="10271"/>
                    <a:pt x="13489" y="10271"/>
                  </a:cubicBezTo>
                  <a:cubicBezTo>
                    <a:pt x="13583" y="10271"/>
                    <a:pt x="13665" y="10243"/>
                    <a:pt x="13711" y="10074"/>
                  </a:cubicBezTo>
                  <a:lnTo>
                    <a:pt x="13711" y="10074"/>
                  </a:lnTo>
                  <a:cubicBezTo>
                    <a:pt x="13687" y="10086"/>
                    <a:pt x="13665" y="10091"/>
                    <a:pt x="13643" y="10091"/>
                  </a:cubicBezTo>
                  <a:cubicBezTo>
                    <a:pt x="13571" y="10091"/>
                    <a:pt x="13506" y="10041"/>
                    <a:pt x="13436" y="10041"/>
                  </a:cubicBezTo>
                  <a:cubicBezTo>
                    <a:pt x="13407" y="10041"/>
                    <a:pt x="13376" y="10050"/>
                    <a:pt x="13344" y="10074"/>
                  </a:cubicBezTo>
                  <a:cubicBezTo>
                    <a:pt x="13310" y="10108"/>
                    <a:pt x="13277" y="10141"/>
                    <a:pt x="13244" y="10174"/>
                  </a:cubicBezTo>
                  <a:cubicBezTo>
                    <a:pt x="13244" y="10108"/>
                    <a:pt x="13277" y="10074"/>
                    <a:pt x="13344" y="10074"/>
                  </a:cubicBezTo>
                  <a:cubicBezTo>
                    <a:pt x="13466" y="9891"/>
                    <a:pt x="13504" y="9736"/>
                    <a:pt x="13611" y="9736"/>
                  </a:cubicBezTo>
                  <a:cubicBezTo>
                    <a:pt x="13622" y="9736"/>
                    <a:pt x="13632" y="9738"/>
                    <a:pt x="13644" y="9741"/>
                  </a:cubicBezTo>
                  <a:cubicBezTo>
                    <a:pt x="13677" y="9707"/>
                    <a:pt x="13677" y="9641"/>
                    <a:pt x="13644" y="9607"/>
                  </a:cubicBezTo>
                  <a:lnTo>
                    <a:pt x="13577" y="9607"/>
                  </a:lnTo>
                  <a:cubicBezTo>
                    <a:pt x="13577" y="9591"/>
                    <a:pt x="13594" y="9582"/>
                    <a:pt x="13611" y="9582"/>
                  </a:cubicBezTo>
                  <a:cubicBezTo>
                    <a:pt x="13627" y="9582"/>
                    <a:pt x="13644" y="9591"/>
                    <a:pt x="13644" y="9607"/>
                  </a:cubicBezTo>
                  <a:cubicBezTo>
                    <a:pt x="13844" y="9607"/>
                    <a:pt x="13944" y="9374"/>
                    <a:pt x="14011" y="9240"/>
                  </a:cubicBezTo>
                  <a:lnTo>
                    <a:pt x="13944" y="9207"/>
                  </a:lnTo>
                  <a:lnTo>
                    <a:pt x="13944" y="9207"/>
                  </a:lnTo>
                  <a:cubicBezTo>
                    <a:pt x="13994" y="9218"/>
                    <a:pt x="14038" y="9223"/>
                    <a:pt x="14075" y="9223"/>
                  </a:cubicBezTo>
                  <a:cubicBezTo>
                    <a:pt x="14387" y="9223"/>
                    <a:pt x="14306" y="8882"/>
                    <a:pt x="14545" y="8673"/>
                  </a:cubicBezTo>
                  <a:lnTo>
                    <a:pt x="14411" y="8640"/>
                  </a:lnTo>
                  <a:cubicBezTo>
                    <a:pt x="14578" y="8573"/>
                    <a:pt x="14811" y="8506"/>
                    <a:pt x="14878" y="8206"/>
                  </a:cubicBezTo>
                  <a:lnTo>
                    <a:pt x="14711" y="8206"/>
                  </a:lnTo>
                  <a:cubicBezTo>
                    <a:pt x="14911" y="8140"/>
                    <a:pt x="15045" y="7706"/>
                    <a:pt x="15312" y="7706"/>
                  </a:cubicBezTo>
                  <a:cubicBezTo>
                    <a:pt x="15345" y="7639"/>
                    <a:pt x="15012" y="7706"/>
                    <a:pt x="15245" y="7439"/>
                  </a:cubicBezTo>
                  <a:cubicBezTo>
                    <a:pt x="15345" y="7439"/>
                    <a:pt x="15579" y="7306"/>
                    <a:pt x="15579" y="7172"/>
                  </a:cubicBezTo>
                  <a:cubicBezTo>
                    <a:pt x="15562" y="7156"/>
                    <a:pt x="15529" y="7139"/>
                    <a:pt x="15499" y="7139"/>
                  </a:cubicBezTo>
                  <a:cubicBezTo>
                    <a:pt x="15470" y="7139"/>
                    <a:pt x="15445" y="7156"/>
                    <a:pt x="15445" y="7206"/>
                  </a:cubicBezTo>
                  <a:cubicBezTo>
                    <a:pt x="15412" y="7272"/>
                    <a:pt x="15445" y="7239"/>
                    <a:pt x="15479" y="7272"/>
                  </a:cubicBezTo>
                  <a:lnTo>
                    <a:pt x="15312" y="7272"/>
                  </a:lnTo>
                  <a:cubicBezTo>
                    <a:pt x="15445" y="7005"/>
                    <a:pt x="15545" y="7172"/>
                    <a:pt x="15679" y="6939"/>
                  </a:cubicBezTo>
                  <a:cubicBezTo>
                    <a:pt x="15679" y="6903"/>
                    <a:pt x="15662" y="6893"/>
                    <a:pt x="15637" y="6893"/>
                  </a:cubicBezTo>
                  <a:cubicBezTo>
                    <a:pt x="15603" y="6893"/>
                    <a:pt x="15554" y="6912"/>
                    <a:pt x="15514" y="6912"/>
                  </a:cubicBezTo>
                  <a:cubicBezTo>
                    <a:pt x="15501" y="6912"/>
                    <a:pt x="15489" y="6911"/>
                    <a:pt x="15479" y="6905"/>
                  </a:cubicBezTo>
                  <a:lnTo>
                    <a:pt x="16346" y="6338"/>
                  </a:lnTo>
                  <a:cubicBezTo>
                    <a:pt x="16446" y="6372"/>
                    <a:pt x="16379" y="6505"/>
                    <a:pt x="16546" y="6505"/>
                  </a:cubicBezTo>
                  <a:lnTo>
                    <a:pt x="16312" y="6805"/>
                  </a:lnTo>
                  <a:cubicBezTo>
                    <a:pt x="16312" y="6878"/>
                    <a:pt x="16339" y="6906"/>
                    <a:pt x="16379" y="6906"/>
                  </a:cubicBezTo>
                  <a:cubicBezTo>
                    <a:pt x="16466" y="6906"/>
                    <a:pt x="16621" y="6774"/>
                    <a:pt x="16713" y="6705"/>
                  </a:cubicBezTo>
                  <a:lnTo>
                    <a:pt x="16713" y="6705"/>
                  </a:lnTo>
                  <a:lnTo>
                    <a:pt x="16546" y="6872"/>
                  </a:lnTo>
                  <a:cubicBezTo>
                    <a:pt x="16563" y="6889"/>
                    <a:pt x="16571" y="6897"/>
                    <a:pt x="16579" y="6897"/>
                  </a:cubicBezTo>
                  <a:cubicBezTo>
                    <a:pt x="16588" y="6897"/>
                    <a:pt x="16596" y="6889"/>
                    <a:pt x="16612" y="6873"/>
                  </a:cubicBezTo>
                  <a:lnTo>
                    <a:pt x="16612" y="6873"/>
                  </a:lnTo>
                  <a:lnTo>
                    <a:pt x="16479" y="7005"/>
                  </a:lnTo>
                  <a:cubicBezTo>
                    <a:pt x="16538" y="6982"/>
                    <a:pt x="16581" y="6972"/>
                    <a:pt x="16611" y="6972"/>
                  </a:cubicBezTo>
                  <a:cubicBezTo>
                    <a:pt x="16800" y="6972"/>
                    <a:pt x="16511" y="7363"/>
                    <a:pt x="16658" y="7363"/>
                  </a:cubicBezTo>
                  <a:cubicBezTo>
                    <a:pt x="16688" y="7363"/>
                    <a:pt x="16737" y="7346"/>
                    <a:pt x="16813" y="7306"/>
                  </a:cubicBezTo>
                  <a:lnTo>
                    <a:pt x="16813" y="7306"/>
                  </a:lnTo>
                  <a:cubicBezTo>
                    <a:pt x="16679" y="7406"/>
                    <a:pt x="16546" y="7439"/>
                    <a:pt x="16413" y="7439"/>
                  </a:cubicBezTo>
                  <a:cubicBezTo>
                    <a:pt x="16212" y="7572"/>
                    <a:pt x="16312" y="7606"/>
                    <a:pt x="16312" y="7706"/>
                  </a:cubicBezTo>
                  <a:lnTo>
                    <a:pt x="16646" y="7539"/>
                  </a:lnTo>
                  <a:lnTo>
                    <a:pt x="16646" y="7539"/>
                  </a:lnTo>
                  <a:cubicBezTo>
                    <a:pt x="16212" y="7906"/>
                    <a:pt x="16813" y="7639"/>
                    <a:pt x="16613" y="8006"/>
                  </a:cubicBezTo>
                  <a:cubicBezTo>
                    <a:pt x="16179" y="8240"/>
                    <a:pt x="16312" y="8773"/>
                    <a:pt x="16179" y="8973"/>
                  </a:cubicBezTo>
                  <a:cubicBezTo>
                    <a:pt x="16100" y="9038"/>
                    <a:pt x="16055" y="9062"/>
                    <a:pt x="16031" y="9062"/>
                  </a:cubicBezTo>
                  <a:cubicBezTo>
                    <a:pt x="15953" y="9062"/>
                    <a:pt x="16077" y="8819"/>
                    <a:pt x="15978" y="8819"/>
                  </a:cubicBezTo>
                  <a:cubicBezTo>
                    <a:pt x="15963" y="8819"/>
                    <a:pt x="15941" y="8826"/>
                    <a:pt x="15912" y="8840"/>
                  </a:cubicBezTo>
                  <a:cubicBezTo>
                    <a:pt x="15712" y="9007"/>
                    <a:pt x="15912" y="9007"/>
                    <a:pt x="15812" y="9174"/>
                  </a:cubicBezTo>
                  <a:lnTo>
                    <a:pt x="15579" y="9107"/>
                  </a:lnTo>
                  <a:lnTo>
                    <a:pt x="15579" y="9107"/>
                  </a:lnTo>
                  <a:cubicBezTo>
                    <a:pt x="15345" y="9274"/>
                    <a:pt x="15712" y="9240"/>
                    <a:pt x="15512" y="9307"/>
                  </a:cubicBezTo>
                  <a:cubicBezTo>
                    <a:pt x="15489" y="9400"/>
                    <a:pt x="15498" y="9428"/>
                    <a:pt x="15525" y="9428"/>
                  </a:cubicBezTo>
                  <a:cubicBezTo>
                    <a:pt x="15567" y="9428"/>
                    <a:pt x="15652" y="9363"/>
                    <a:pt x="15729" y="9363"/>
                  </a:cubicBezTo>
                  <a:cubicBezTo>
                    <a:pt x="15746" y="9363"/>
                    <a:pt x="15763" y="9366"/>
                    <a:pt x="15779" y="9374"/>
                  </a:cubicBezTo>
                  <a:cubicBezTo>
                    <a:pt x="15712" y="9374"/>
                    <a:pt x="15479" y="9541"/>
                    <a:pt x="15445" y="9674"/>
                  </a:cubicBezTo>
                  <a:cubicBezTo>
                    <a:pt x="15450" y="9676"/>
                    <a:pt x="15455" y="9677"/>
                    <a:pt x="15461" y="9677"/>
                  </a:cubicBezTo>
                  <a:cubicBezTo>
                    <a:pt x="15516" y="9677"/>
                    <a:pt x="15621" y="9592"/>
                    <a:pt x="15647" y="9592"/>
                  </a:cubicBezTo>
                  <a:cubicBezTo>
                    <a:pt x="15659" y="9592"/>
                    <a:pt x="15653" y="9613"/>
                    <a:pt x="15612" y="9674"/>
                  </a:cubicBezTo>
                  <a:cubicBezTo>
                    <a:pt x="14978" y="10108"/>
                    <a:pt x="15045" y="10408"/>
                    <a:pt x="14545" y="10875"/>
                  </a:cubicBezTo>
                  <a:lnTo>
                    <a:pt x="14645" y="10908"/>
                  </a:lnTo>
                  <a:cubicBezTo>
                    <a:pt x="14578" y="10942"/>
                    <a:pt x="14511" y="10942"/>
                    <a:pt x="14478" y="11042"/>
                  </a:cubicBezTo>
                  <a:lnTo>
                    <a:pt x="14545" y="11042"/>
                  </a:lnTo>
                  <a:cubicBezTo>
                    <a:pt x="14211" y="11275"/>
                    <a:pt x="13911" y="11542"/>
                    <a:pt x="13611" y="11809"/>
                  </a:cubicBezTo>
                  <a:lnTo>
                    <a:pt x="13877" y="11742"/>
                  </a:lnTo>
                  <a:lnTo>
                    <a:pt x="13477" y="11942"/>
                  </a:lnTo>
                  <a:lnTo>
                    <a:pt x="13644" y="12042"/>
                  </a:lnTo>
                  <a:cubicBezTo>
                    <a:pt x="13635" y="12041"/>
                    <a:pt x="13625" y="12040"/>
                    <a:pt x="13616" y="12040"/>
                  </a:cubicBezTo>
                  <a:cubicBezTo>
                    <a:pt x="13392" y="12040"/>
                    <a:pt x="13165" y="12419"/>
                    <a:pt x="12877" y="12643"/>
                  </a:cubicBezTo>
                  <a:lnTo>
                    <a:pt x="12943" y="12710"/>
                  </a:lnTo>
                  <a:lnTo>
                    <a:pt x="12743" y="12843"/>
                  </a:lnTo>
                  <a:lnTo>
                    <a:pt x="12843" y="12843"/>
                  </a:lnTo>
                  <a:cubicBezTo>
                    <a:pt x="12677" y="12976"/>
                    <a:pt x="12376" y="13043"/>
                    <a:pt x="12243" y="13277"/>
                  </a:cubicBezTo>
                  <a:cubicBezTo>
                    <a:pt x="12279" y="13229"/>
                    <a:pt x="12324" y="13211"/>
                    <a:pt x="12367" y="13211"/>
                  </a:cubicBezTo>
                  <a:cubicBezTo>
                    <a:pt x="12446" y="13211"/>
                    <a:pt x="12522" y="13267"/>
                    <a:pt x="12543" y="13310"/>
                  </a:cubicBezTo>
                  <a:lnTo>
                    <a:pt x="11909" y="13644"/>
                  </a:lnTo>
                  <a:cubicBezTo>
                    <a:pt x="11968" y="13702"/>
                    <a:pt x="11821" y="13889"/>
                    <a:pt x="11919" y="13889"/>
                  </a:cubicBezTo>
                  <a:cubicBezTo>
                    <a:pt x="11923" y="13889"/>
                    <a:pt x="11928" y="13889"/>
                    <a:pt x="11932" y="13888"/>
                  </a:cubicBezTo>
                  <a:lnTo>
                    <a:pt x="11932" y="13888"/>
                  </a:lnTo>
                  <a:lnTo>
                    <a:pt x="11709" y="13944"/>
                  </a:lnTo>
                  <a:lnTo>
                    <a:pt x="11776" y="14010"/>
                  </a:lnTo>
                  <a:cubicBezTo>
                    <a:pt x="11142" y="14878"/>
                    <a:pt x="10008" y="15045"/>
                    <a:pt x="9574" y="16079"/>
                  </a:cubicBezTo>
                  <a:lnTo>
                    <a:pt x="9608" y="16079"/>
                  </a:lnTo>
                  <a:lnTo>
                    <a:pt x="9007" y="16379"/>
                  </a:lnTo>
                  <a:cubicBezTo>
                    <a:pt x="8941" y="16479"/>
                    <a:pt x="9041" y="16612"/>
                    <a:pt x="8941" y="16779"/>
                  </a:cubicBezTo>
                  <a:cubicBezTo>
                    <a:pt x="8930" y="16752"/>
                    <a:pt x="8915" y="16741"/>
                    <a:pt x="8898" y="16741"/>
                  </a:cubicBezTo>
                  <a:cubicBezTo>
                    <a:pt x="8813" y="16741"/>
                    <a:pt x="8656" y="17014"/>
                    <a:pt x="8496" y="17014"/>
                  </a:cubicBezTo>
                  <a:cubicBezTo>
                    <a:pt x="8488" y="17014"/>
                    <a:pt x="8481" y="17014"/>
                    <a:pt x="8474" y="17013"/>
                  </a:cubicBezTo>
                  <a:lnTo>
                    <a:pt x="8474" y="17013"/>
                  </a:lnTo>
                  <a:cubicBezTo>
                    <a:pt x="8457" y="17096"/>
                    <a:pt x="8482" y="17113"/>
                    <a:pt x="8519" y="17113"/>
                  </a:cubicBezTo>
                  <a:cubicBezTo>
                    <a:pt x="8544" y="17113"/>
                    <a:pt x="8575" y="17105"/>
                    <a:pt x="8603" y="17105"/>
                  </a:cubicBezTo>
                  <a:cubicBezTo>
                    <a:pt x="8616" y="17105"/>
                    <a:pt x="8629" y="17107"/>
                    <a:pt x="8640" y="17113"/>
                  </a:cubicBezTo>
                  <a:cubicBezTo>
                    <a:pt x="8340" y="17646"/>
                    <a:pt x="7806" y="17780"/>
                    <a:pt x="7439" y="18347"/>
                  </a:cubicBezTo>
                  <a:cubicBezTo>
                    <a:pt x="7573" y="17980"/>
                    <a:pt x="7773" y="17646"/>
                    <a:pt x="8007" y="17346"/>
                  </a:cubicBezTo>
                  <a:lnTo>
                    <a:pt x="8007" y="17346"/>
                  </a:lnTo>
                  <a:cubicBezTo>
                    <a:pt x="7573" y="17646"/>
                    <a:pt x="7640" y="17847"/>
                    <a:pt x="7173" y="18213"/>
                  </a:cubicBezTo>
                  <a:lnTo>
                    <a:pt x="7439" y="18080"/>
                  </a:lnTo>
                  <a:lnTo>
                    <a:pt x="7439" y="18080"/>
                  </a:lnTo>
                  <a:cubicBezTo>
                    <a:pt x="7406" y="18480"/>
                    <a:pt x="6706" y="18580"/>
                    <a:pt x="6839" y="18847"/>
                  </a:cubicBezTo>
                  <a:cubicBezTo>
                    <a:pt x="6572" y="19081"/>
                    <a:pt x="6172" y="19081"/>
                    <a:pt x="5905" y="19381"/>
                  </a:cubicBezTo>
                  <a:lnTo>
                    <a:pt x="6239" y="19448"/>
                  </a:lnTo>
                  <a:lnTo>
                    <a:pt x="5972" y="19715"/>
                  </a:lnTo>
                  <a:lnTo>
                    <a:pt x="5838" y="19581"/>
                  </a:lnTo>
                  <a:cubicBezTo>
                    <a:pt x="5738" y="19681"/>
                    <a:pt x="5705" y="19748"/>
                    <a:pt x="5738" y="19781"/>
                  </a:cubicBezTo>
                  <a:lnTo>
                    <a:pt x="5938" y="19781"/>
                  </a:lnTo>
                  <a:cubicBezTo>
                    <a:pt x="5896" y="19809"/>
                    <a:pt x="5860" y="19820"/>
                    <a:pt x="5829" y="19820"/>
                  </a:cubicBezTo>
                  <a:cubicBezTo>
                    <a:pt x="5788" y="19820"/>
                    <a:pt x="5758" y="19800"/>
                    <a:pt x="5738" y="19781"/>
                  </a:cubicBezTo>
                  <a:cubicBezTo>
                    <a:pt x="5405" y="19815"/>
                    <a:pt x="5238" y="20148"/>
                    <a:pt x="4871" y="20282"/>
                  </a:cubicBezTo>
                  <a:lnTo>
                    <a:pt x="4904" y="20382"/>
                  </a:lnTo>
                  <a:cubicBezTo>
                    <a:pt x="4971" y="20382"/>
                    <a:pt x="5004" y="20382"/>
                    <a:pt x="4904" y="20448"/>
                  </a:cubicBezTo>
                  <a:lnTo>
                    <a:pt x="4904" y="20382"/>
                  </a:lnTo>
                  <a:lnTo>
                    <a:pt x="4804" y="20382"/>
                  </a:lnTo>
                  <a:cubicBezTo>
                    <a:pt x="4871" y="20548"/>
                    <a:pt x="4637" y="20715"/>
                    <a:pt x="4738" y="20815"/>
                  </a:cubicBezTo>
                  <a:cubicBezTo>
                    <a:pt x="4838" y="20749"/>
                    <a:pt x="5071" y="20615"/>
                    <a:pt x="5004" y="20548"/>
                  </a:cubicBezTo>
                  <a:cubicBezTo>
                    <a:pt x="5030" y="20543"/>
                    <a:pt x="5050" y="20541"/>
                    <a:pt x="5066" y="20541"/>
                  </a:cubicBezTo>
                  <a:cubicBezTo>
                    <a:pt x="5259" y="20541"/>
                    <a:pt x="4794" y="20892"/>
                    <a:pt x="4671" y="21015"/>
                  </a:cubicBezTo>
                  <a:cubicBezTo>
                    <a:pt x="4706" y="20945"/>
                    <a:pt x="4704" y="20920"/>
                    <a:pt x="4683" y="20920"/>
                  </a:cubicBezTo>
                  <a:cubicBezTo>
                    <a:pt x="4643" y="20920"/>
                    <a:pt x="4536" y="21006"/>
                    <a:pt x="4471" y="21049"/>
                  </a:cubicBezTo>
                  <a:cubicBezTo>
                    <a:pt x="4471" y="21060"/>
                    <a:pt x="4474" y="21064"/>
                    <a:pt x="4481" y="21064"/>
                  </a:cubicBezTo>
                  <a:cubicBezTo>
                    <a:pt x="4493" y="21064"/>
                    <a:pt x="4515" y="21049"/>
                    <a:pt x="4537" y="21049"/>
                  </a:cubicBezTo>
                  <a:cubicBezTo>
                    <a:pt x="4371" y="21382"/>
                    <a:pt x="3970" y="21149"/>
                    <a:pt x="4004" y="21549"/>
                  </a:cubicBezTo>
                  <a:lnTo>
                    <a:pt x="3837" y="21449"/>
                  </a:lnTo>
                  <a:lnTo>
                    <a:pt x="3737" y="21749"/>
                  </a:lnTo>
                  <a:cubicBezTo>
                    <a:pt x="3684" y="21703"/>
                    <a:pt x="3641" y="21686"/>
                    <a:pt x="3603" y="21686"/>
                  </a:cubicBezTo>
                  <a:cubicBezTo>
                    <a:pt x="3481" y="21686"/>
                    <a:pt x="3416" y="21864"/>
                    <a:pt x="3290" y="21864"/>
                  </a:cubicBezTo>
                  <a:cubicBezTo>
                    <a:pt x="3255" y="21864"/>
                    <a:pt x="3216" y="21851"/>
                    <a:pt x="3170" y="21816"/>
                  </a:cubicBezTo>
                  <a:lnTo>
                    <a:pt x="3170" y="21816"/>
                  </a:lnTo>
                  <a:cubicBezTo>
                    <a:pt x="3057" y="21948"/>
                    <a:pt x="3124" y="21963"/>
                    <a:pt x="3187" y="21963"/>
                  </a:cubicBezTo>
                  <a:cubicBezTo>
                    <a:pt x="3205" y="21963"/>
                    <a:pt x="3223" y="21961"/>
                    <a:pt x="3236" y="21961"/>
                  </a:cubicBezTo>
                  <a:cubicBezTo>
                    <a:pt x="3256" y="21961"/>
                    <a:pt x="3263" y="21965"/>
                    <a:pt x="3236" y="21983"/>
                  </a:cubicBezTo>
                  <a:cubicBezTo>
                    <a:pt x="3070" y="22250"/>
                    <a:pt x="2503" y="22383"/>
                    <a:pt x="2536" y="22583"/>
                  </a:cubicBezTo>
                  <a:lnTo>
                    <a:pt x="2569" y="22583"/>
                  </a:lnTo>
                  <a:lnTo>
                    <a:pt x="2569" y="22650"/>
                  </a:lnTo>
                  <a:cubicBezTo>
                    <a:pt x="2536" y="22650"/>
                    <a:pt x="2536" y="22617"/>
                    <a:pt x="2536" y="22583"/>
                  </a:cubicBezTo>
                  <a:cubicBezTo>
                    <a:pt x="2269" y="22683"/>
                    <a:pt x="2102" y="22950"/>
                    <a:pt x="1902" y="23050"/>
                  </a:cubicBezTo>
                  <a:lnTo>
                    <a:pt x="2002" y="23150"/>
                  </a:lnTo>
                  <a:cubicBezTo>
                    <a:pt x="1869" y="23217"/>
                    <a:pt x="1769" y="23284"/>
                    <a:pt x="1702" y="23350"/>
                  </a:cubicBezTo>
                  <a:cubicBezTo>
                    <a:pt x="1702" y="23367"/>
                    <a:pt x="1710" y="23375"/>
                    <a:pt x="1723" y="23375"/>
                  </a:cubicBezTo>
                  <a:cubicBezTo>
                    <a:pt x="1729" y="23375"/>
                    <a:pt x="1737" y="23373"/>
                    <a:pt x="1746" y="23369"/>
                  </a:cubicBezTo>
                  <a:lnTo>
                    <a:pt x="1746" y="23369"/>
                  </a:lnTo>
                  <a:cubicBezTo>
                    <a:pt x="1453" y="23596"/>
                    <a:pt x="1161" y="23824"/>
                    <a:pt x="901" y="24084"/>
                  </a:cubicBezTo>
                  <a:cubicBezTo>
                    <a:pt x="935" y="24118"/>
                    <a:pt x="968" y="24143"/>
                    <a:pt x="1014" y="24143"/>
                  </a:cubicBezTo>
                  <a:cubicBezTo>
                    <a:pt x="1060" y="24143"/>
                    <a:pt x="1118" y="24118"/>
                    <a:pt x="1202" y="24051"/>
                  </a:cubicBezTo>
                  <a:lnTo>
                    <a:pt x="1202" y="24051"/>
                  </a:lnTo>
                  <a:cubicBezTo>
                    <a:pt x="1068" y="24385"/>
                    <a:pt x="434" y="24551"/>
                    <a:pt x="134" y="24952"/>
                  </a:cubicBezTo>
                  <a:lnTo>
                    <a:pt x="201" y="24952"/>
                  </a:lnTo>
                  <a:lnTo>
                    <a:pt x="1" y="25018"/>
                  </a:lnTo>
                  <a:lnTo>
                    <a:pt x="1" y="25152"/>
                  </a:lnTo>
                  <a:lnTo>
                    <a:pt x="34" y="25152"/>
                  </a:lnTo>
                  <a:lnTo>
                    <a:pt x="1" y="25185"/>
                  </a:lnTo>
                  <a:lnTo>
                    <a:pt x="1" y="26553"/>
                  </a:lnTo>
                  <a:lnTo>
                    <a:pt x="4938" y="26553"/>
                  </a:lnTo>
                  <a:lnTo>
                    <a:pt x="4938" y="22517"/>
                  </a:lnTo>
                  <a:cubicBezTo>
                    <a:pt x="6339" y="22283"/>
                    <a:pt x="7706" y="21816"/>
                    <a:pt x="9007" y="21182"/>
                  </a:cubicBezTo>
                  <a:lnTo>
                    <a:pt x="11376" y="24451"/>
                  </a:lnTo>
                  <a:lnTo>
                    <a:pt x="15345" y="21549"/>
                  </a:lnTo>
                  <a:lnTo>
                    <a:pt x="12977" y="18280"/>
                  </a:lnTo>
                  <a:cubicBezTo>
                    <a:pt x="13977" y="17246"/>
                    <a:pt x="14811" y="16079"/>
                    <a:pt x="15479" y="14811"/>
                  </a:cubicBezTo>
                  <a:lnTo>
                    <a:pt x="19315" y="16045"/>
                  </a:lnTo>
                  <a:lnTo>
                    <a:pt x="20849" y="11375"/>
                  </a:lnTo>
                  <a:lnTo>
                    <a:pt x="16980" y="10141"/>
                  </a:lnTo>
                  <a:cubicBezTo>
                    <a:pt x="17080" y="9441"/>
                    <a:pt x="17113" y="8773"/>
                    <a:pt x="17146" y="8106"/>
                  </a:cubicBezTo>
                  <a:cubicBezTo>
                    <a:pt x="17146" y="7372"/>
                    <a:pt x="17080" y="6638"/>
                    <a:pt x="16980" y="5905"/>
                  </a:cubicBezTo>
                  <a:lnTo>
                    <a:pt x="20816" y="4670"/>
                  </a:lnTo>
                  <a:lnTo>
                    <a:pt x="193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63"/>
            <p:cNvSpPr/>
            <p:nvPr/>
          </p:nvSpPr>
          <p:spPr>
            <a:xfrm>
              <a:off x="7786881" y="2974787"/>
              <a:ext cx="657543" cy="1538949"/>
            </a:xfrm>
            <a:custGeom>
              <a:avLst/>
              <a:gdLst/>
              <a:ahLst/>
              <a:cxnLst/>
              <a:rect l="l" t="t" r="r" b="b"/>
              <a:pathLst>
                <a:path w="28321" h="66284" extrusionOk="0">
                  <a:moveTo>
                    <a:pt x="5104" y="1"/>
                  </a:moveTo>
                  <a:cubicBezTo>
                    <a:pt x="5104" y="1"/>
                    <a:pt x="5805" y="24618"/>
                    <a:pt x="6138" y="28888"/>
                  </a:cubicBezTo>
                  <a:cubicBezTo>
                    <a:pt x="6505" y="33191"/>
                    <a:pt x="7539" y="44466"/>
                    <a:pt x="7773" y="46534"/>
                  </a:cubicBezTo>
                  <a:cubicBezTo>
                    <a:pt x="8006" y="48636"/>
                    <a:pt x="7539" y="54540"/>
                    <a:pt x="7539" y="54540"/>
                  </a:cubicBezTo>
                  <a:lnTo>
                    <a:pt x="6972" y="55140"/>
                  </a:lnTo>
                  <a:lnTo>
                    <a:pt x="7439" y="58042"/>
                  </a:lnTo>
                  <a:cubicBezTo>
                    <a:pt x="7439" y="58042"/>
                    <a:pt x="3703" y="60377"/>
                    <a:pt x="1869" y="61078"/>
                  </a:cubicBezTo>
                  <a:cubicBezTo>
                    <a:pt x="1" y="61745"/>
                    <a:pt x="2336" y="62679"/>
                    <a:pt x="3937" y="62912"/>
                  </a:cubicBezTo>
                  <a:cubicBezTo>
                    <a:pt x="4565" y="63017"/>
                    <a:pt x="5198" y="63070"/>
                    <a:pt x="5831" y="63070"/>
                  </a:cubicBezTo>
                  <a:cubicBezTo>
                    <a:pt x="6810" y="63070"/>
                    <a:pt x="7787" y="62942"/>
                    <a:pt x="8740" y="62679"/>
                  </a:cubicBezTo>
                  <a:cubicBezTo>
                    <a:pt x="10575" y="62212"/>
                    <a:pt x="12910" y="61411"/>
                    <a:pt x="13744" y="61278"/>
                  </a:cubicBezTo>
                  <a:cubicBezTo>
                    <a:pt x="14578" y="61178"/>
                    <a:pt x="14978" y="60144"/>
                    <a:pt x="14978" y="58843"/>
                  </a:cubicBezTo>
                  <a:cubicBezTo>
                    <a:pt x="14978" y="57575"/>
                    <a:pt x="14878" y="57442"/>
                    <a:pt x="14978" y="56875"/>
                  </a:cubicBezTo>
                  <a:cubicBezTo>
                    <a:pt x="15111" y="56274"/>
                    <a:pt x="14411" y="53839"/>
                    <a:pt x="14277" y="53272"/>
                  </a:cubicBezTo>
                  <a:cubicBezTo>
                    <a:pt x="14177" y="52705"/>
                    <a:pt x="15912" y="39562"/>
                    <a:pt x="15545" y="35393"/>
                  </a:cubicBezTo>
                  <a:cubicBezTo>
                    <a:pt x="15211" y="31223"/>
                    <a:pt x="15078" y="25519"/>
                    <a:pt x="15078" y="24952"/>
                  </a:cubicBezTo>
                  <a:cubicBezTo>
                    <a:pt x="15078" y="24385"/>
                    <a:pt x="14878" y="18348"/>
                    <a:pt x="14878" y="18347"/>
                  </a:cubicBezTo>
                  <a:lnTo>
                    <a:pt x="14878" y="18347"/>
                  </a:lnTo>
                  <a:cubicBezTo>
                    <a:pt x="14878" y="18349"/>
                    <a:pt x="16846" y="31690"/>
                    <a:pt x="17079" y="32157"/>
                  </a:cubicBezTo>
                  <a:cubicBezTo>
                    <a:pt x="17313" y="32624"/>
                    <a:pt x="21116" y="52005"/>
                    <a:pt x="21249" y="52939"/>
                  </a:cubicBezTo>
                  <a:cubicBezTo>
                    <a:pt x="21349" y="53839"/>
                    <a:pt x="20882" y="54907"/>
                    <a:pt x="21016" y="55574"/>
                  </a:cubicBezTo>
                  <a:cubicBezTo>
                    <a:pt x="21116" y="56274"/>
                    <a:pt x="21716" y="58376"/>
                    <a:pt x="21716" y="58376"/>
                  </a:cubicBezTo>
                  <a:cubicBezTo>
                    <a:pt x="21716" y="58376"/>
                    <a:pt x="21349" y="61511"/>
                    <a:pt x="20315" y="62912"/>
                  </a:cubicBezTo>
                  <a:cubicBezTo>
                    <a:pt x="19281" y="64313"/>
                    <a:pt x="19048" y="65448"/>
                    <a:pt x="19615" y="65915"/>
                  </a:cubicBezTo>
                  <a:cubicBezTo>
                    <a:pt x="19922" y="66168"/>
                    <a:pt x="20445" y="66284"/>
                    <a:pt x="21098" y="66284"/>
                  </a:cubicBezTo>
                  <a:cubicBezTo>
                    <a:pt x="21651" y="66284"/>
                    <a:pt x="22296" y="66201"/>
                    <a:pt x="22984" y="66048"/>
                  </a:cubicBezTo>
                  <a:cubicBezTo>
                    <a:pt x="24485" y="65681"/>
                    <a:pt x="24485" y="65915"/>
                    <a:pt x="25886" y="64747"/>
                  </a:cubicBezTo>
                  <a:cubicBezTo>
                    <a:pt x="27320" y="63580"/>
                    <a:pt x="27754" y="60244"/>
                    <a:pt x="27754" y="59877"/>
                  </a:cubicBezTo>
                  <a:cubicBezTo>
                    <a:pt x="27754" y="59543"/>
                    <a:pt x="28321" y="58376"/>
                    <a:pt x="28321" y="57108"/>
                  </a:cubicBezTo>
                  <a:cubicBezTo>
                    <a:pt x="28321" y="55807"/>
                    <a:pt x="28321" y="56408"/>
                    <a:pt x="27854" y="54540"/>
                  </a:cubicBezTo>
                  <a:cubicBezTo>
                    <a:pt x="27387" y="52705"/>
                    <a:pt x="27520" y="45500"/>
                    <a:pt x="27387" y="41330"/>
                  </a:cubicBezTo>
                  <a:cubicBezTo>
                    <a:pt x="27287" y="37127"/>
                    <a:pt x="25886" y="28788"/>
                    <a:pt x="25886" y="27154"/>
                  </a:cubicBezTo>
                  <a:cubicBezTo>
                    <a:pt x="25886" y="25486"/>
                    <a:pt x="25185" y="1268"/>
                    <a:pt x="25185" y="1268"/>
                  </a:cubicBezTo>
                  <a:cubicBezTo>
                    <a:pt x="25185" y="1268"/>
                    <a:pt x="21267" y="2465"/>
                    <a:pt x="16214" y="2465"/>
                  </a:cubicBezTo>
                  <a:cubicBezTo>
                    <a:pt x="12745" y="2465"/>
                    <a:pt x="8743" y="1901"/>
                    <a:pt x="5104" y="1"/>
                  </a:cubicBezTo>
                  <a:close/>
                </a:path>
              </a:pathLst>
            </a:custGeom>
            <a:solidFill>
              <a:schemeClr val="dk2"/>
            </a:solidFill>
            <a:ln w="108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63"/>
            <p:cNvSpPr/>
            <p:nvPr/>
          </p:nvSpPr>
          <p:spPr>
            <a:xfrm>
              <a:off x="7786881" y="4315468"/>
              <a:ext cx="347752" cy="123517"/>
            </a:xfrm>
            <a:custGeom>
              <a:avLst/>
              <a:gdLst/>
              <a:ahLst/>
              <a:cxnLst/>
              <a:rect l="l" t="t" r="r" b="b"/>
              <a:pathLst>
                <a:path w="14978" h="5320" extrusionOk="0">
                  <a:moveTo>
                    <a:pt x="14945" y="0"/>
                  </a:moveTo>
                  <a:cubicBezTo>
                    <a:pt x="13695" y="513"/>
                    <a:pt x="11676" y="1272"/>
                    <a:pt x="10425" y="1272"/>
                  </a:cubicBezTo>
                  <a:cubicBezTo>
                    <a:pt x="10373" y="1272"/>
                    <a:pt x="10323" y="1270"/>
                    <a:pt x="10275" y="1268"/>
                  </a:cubicBezTo>
                  <a:cubicBezTo>
                    <a:pt x="9241" y="1268"/>
                    <a:pt x="8240" y="934"/>
                    <a:pt x="7439" y="300"/>
                  </a:cubicBezTo>
                  <a:cubicBezTo>
                    <a:pt x="7439" y="300"/>
                    <a:pt x="3703" y="2602"/>
                    <a:pt x="1869" y="3302"/>
                  </a:cubicBezTo>
                  <a:cubicBezTo>
                    <a:pt x="1" y="4003"/>
                    <a:pt x="2336" y="4937"/>
                    <a:pt x="3937" y="5170"/>
                  </a:cubicBezTo>
                  <a:cubicBezTo>
                    <a:pt x="4540" y="5271"/>
                    <a:pt x="5147" y="5319"/>
                    <a:pt x="5754" y="5319"/>
                  </a:cubicBezTo>
                  <a:cubicBezTo>
                    <a:pt x="6759" y="5319"/>
                    <a:pt x="7763" y="5187"/>
                    <a:pt x="8740" y="4937"/>
                  </a:cubicBezTo>
                  <a:cubicBezTo>
                    <a:pt x="10575" y="4470"/>
                    <a:pt x="12910" y="3669"/>
                    <a:pt x="13744" y="3536"/>
                  </a:cubicBezTo>
                  <a:cubicBezTo>
                    <a:pt x="14578" y="3436"/>
                    <a:pt x="14978" y="2402"/>
                    <a:pt x="14978" y="1101"/>
                  </a:cubicBezTo>
                  <a:cubicBezTo>
                    <a:pt x="14978" y="567"/>
                    <a:pt x="14945" y="234"/>
                    <a:pt x="14945" y="0"/>
                  </a:cubicBezTo>
                  <a:close/>
                </a:path>
              </a:pathLst>
            </a:custGeom>
            <a:solidFill>
              <a:schemeClr val="lt1"/>
            </a:solidFill>
            <a:ln w="108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63"/>
            <p:cNvSpPr/>
            <p:nvPr/>
          </p:nvSpPr>
          <p:spPr>
            <a:xfrm>
              <a:off x="7798490" y="4364250"/>
              <a:ext cx="334611" cy="74737"/>
            </a:xfrm>
            <a:custGeom>
              <a:avLst/>
              <a:gdLst/>
              <a:ahLst/>
              <a:cxnLst/>
              <a:rect l="l" t="t" r="r" b="b"/>
              <a:pathLst>
                <a:path w="14412" h="3219" extrusionOk="0">
                  <a:moveTo>
                    <a:pt x="14411" y="1"/>
                  </a:moveTo>
                  <a:cubicBezTo>
                    <a:pt x="13978" y="1"/>
                    <a:pt x="13477" y="34"/>
                    <a:pt x="12743" y="101"/>
                  </a:cubicBezTo>
                  <a:cubicBezTo>
                    <a:pt x="10751" y="256"/>
                    <a:pt x="8525" y="2505"/>
                    <a:pt x="5606" y="2505"/>
                  </a:cubicBezTo>
                  <a:cubicBezTo>
                    <a:pt x="5398" y="2505"/>
                    <a:pt x="5186" y="2493"/>
                    <a:pt x="4971" y="2469"/>
                  </a:cubicBezTo>
                  <a:cubicBezTo>
                    <a:pt x="3570" y="2336"/>
                    <a:pt x="2169" y="2002"/>
                    <a:pt x="902" y="1435"/>
                  </a:cubicBezTo>
                  <a:lnTo>
                    <a:pt x="902" y="1435"/>
                  </a:lnTo>
                  <a:cubicBezTo>
                    <a:pt x="1" y="2102"/>
                    <a:pt x="2002" y="2869"/>
                    <a:pt x="3437" y="3069"/>
                  </a:cubicBezTo>
                  <a:cubicBezTo>
                    <a:pt x="4040" y="3170"/>
                    <a:pt x="4647" y="3218"/>
                    <a:pt x="5254" y="3218"/>
                  </a:cubicBezTo>
                  <a:cubicBezTo>
                    <a:pt x="6259" y="3218"/>
                    <a:pt x="7263" y="3086"/>
                    <a:pt x="8240" y="2836"/>
                  </a:cubicBezTo>
                  <a:cubicBezTo>
                    <a:pt x="10075" y="2369"/>
                    <a:pt x="12410" y="1568"/>
                    <a:pt x="13244" y="1435"/>
                  </a:cubicBezTo>
                  <a:cubicBezTo>
                    <a:pt x="13811" y="1368"/>
                    <a:pt x="14211" y="768"/>
                    <a:pt x="14411" y="1"/>
                  </a:cubicBezTo>
                  <a:close/>
                </a:path>
              </a:pathLst>
            </a:custGeom>
            <a:solidFill>
              <a:schemeClr val="lt1"/>
            </a:solidFill>
            <a:ln w="108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63"/>
            <p:cNvSpPr/>
            <p:nvPr/>
          </p:nvSpPr>
          <p:spPr>
            <a:xfrm>
              <a:off x="8229123" y="4330166"/>
              <a:ext cx="205266" cy="183627"/>
            </a:xfrm>
            <a:custGeom>
              <a:avLst/>
              <a:gdLst/>
              <a:ahLst/>
              <a:cxnLst/>
              <a:rect l="l" t="t" r="r" b="b"/>
              <a:pathLst>
                <a:path w="8841" h="7909" extrusionOk="0">
                  <a:moveTo>
                    <a:pt x="2669" y="1"/>
                  </a:moveTo>
                  <a:cubicBezTo>
                    <a:pt x="2669" y="1"/>
                    <a:pt x="2302" y="3136"/>
                    <a:pt x="1268" y="4537"/>
                  </a:cubicBezTo>
                  <a:cubicBezTo>
                    <a:pt x="234" y="5938"/>
                    <a:pt x="1" y="7073"/>
                    <a:pt x="568" y="7540"/>
                  </a:cubicBezTo>
                  <a:cubicBezTo>
                    <a:pt x="875" y="7793"/>
                    <a:pt x="1398" y="7909"/>
                    <a:pt x="2051" y="7909"/>
                  </a:cubicBezTo>
                  <a:cubicBezTo>
                    <a:pt x="2604" y="7909"/>
                    <a:pt x="3249" y="7826"/>
                    <a:pt x="3937" y="7673"/>
                  </a:cubicBezTo>
                  <a:cubicBezTo>
                    <a:pt x="5438" y="7306"/>
                    <a:pt x="5438" y="7540"/>
                    <a:pt x="6839" y="6372"/>
                  </a:cubicBezTo>
                  <a:cubicBezTo>
                    <a:pt x="8273" y="5238"/>
                    <a:pt x="8707" y="1869"/>
                    <a:pt x="8707" y="1502"/>
                  </a:cubicBezTo>
                  <a:cubicBezTo>
                    <a:pt x="8740" y="1335"/>
                    <a:pt x="8774" y="1168"/>
                    <a:pt x="8840" y="1002"/>
                  </a:cubicBezTo>
                  <a:lnTo>
                    <a:pt x="8840" y="1002"/>
                  </a:lnTo>
                  <a:cubicBezTo>
                    <a:pt x="8040" y="1335"/>
                    <a:pt x="7172" y="1502"/>
                    <a:pt x="6305" y="1502"/>
                  </a:cubicBezTo>
                  <a:cubicBezTo>
                    <a:pt x="4937" y="1502"/>
                    <a:pt x="3636" y="968"/>
                    <a:pt x="2669" y="1"/>
                  </a:cubicBezTo>
                  <a:close/>
                </a:path>
              </a:pathLst>
            </a:custGeom>
            <a:solidFill>
              <a:schemeClr val="lt1"/>
            </a:solidFill>
            <a:ln w="108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63"/>
            <p:cNvSpPr/>
            <p:nvPr/>
          </p:nvSpPr>
          <p:spPr>
            <a:xfrm>
              <a:off x="7891434" y="2953101"/>
              <a:ext cx="497249" cy="122449"/>
            </a:xfrm>
            <a:custGeom>
              <a:avLst/>
              <a:gdLst/>
              <a:ahLst/>
              <a:cxnLst/>
              <a:rect l="l" t="t" r="r" b="b"/>
              <a:pathLst>
                <a:path w="21417" h="5274" extrusionOk="0">
                  <a:moveTo>
                    <a:pt x="21016" y="1"/>
                  </a:moveTo>
                  <a:cubicBezTo>
                    <a:pt x="17980" y="1302"/>
                    <a:pt x="14745" y="2036"/>
                    <a:pt x="11442" y="2236"/>
                  </a:cubicBezTo>
                  <a:cubicBezTo>
                    <a:pt x="11224" y="2244"/>
                    <a:pt x="11003" y="2248"/>
                    <a:pt x="10782" y="2248"/>
                  </a:cubicBezTo>
                  <a:cubicBezTo>
                    <a:pt x="5835" y="2248"/>
                    <a:pt x="335" y="201"/>
                    <a:pt x="334" y="201"/>
                  </a:cubicBezTo>
                  <a:lnTo>
                    <a:pt x="334" y="201"/>
                  </a:lnTo>
                  <a:cubicBezTo>
                    <a:pt x="334" y="201"/>
                    <a:pt x="1" y="1835"/>
                    <a:pt x="668" y="2636"/>
                  </a:cubicBezTo>
                  <a:cubicBezTo>
                    <a:pt x="1335" y="3437"/>
                    <a:pt x="4037" y="5204"/>
                    <a:pt x="10442" y="5271"/>
                  </a:cubicBezTo>
                  <a:cubicBezTo>
                    <a:pt x="10590" y="5273"/>
                    <a:pt x="10736" y="5273"/>
                    <a:pt x="10880" y="5273"/>
                  </a:cubicBezTo>
                  <a:cubicBezTo>
                    <a:pt x="16970" y="5273"/>
                    <a:pt x="19570" y="3922"/>
                    <a:pt x="20482" y="3303"/>
                  </a:cubicBezTo>
                  <a:cubicBezTo>
                    <a:pt x="21416" y="2703"/>
                    <a:pt x="21016" y="1"/>
                    <a:pt x="21016" y="1"/>
                  </a:cubicBezTo>
                  <a:close/>
                </a:path>
              </a:pathLst>
            </a:custGeom>
            <a:solidFill>
              <a:schemeClr val="accent2"/>
            </a:solidFill>
            <a:ln w="108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63"/>
            <p:cNvSpPr/>
            <p:nvPr/>
          </p:nvSpPr>
          <p:spPr>
            <a:xfrm>
              <a:off x="7479398" y="1967708"/>
              <a:ext cx="1327461" cy="1075040"/>
            </a:xfrm>
            <a:custGeom>
              <a:avLst/>
              <a:gdLst/>
              <a:ahLst/>
              <a:cxnLst/>
              <a:rect l="l" t="t" r="r" b="b"/>
              <a:pathLst>
                <a:path w="57175" h="46303" extrusionOk="0">
                  <a:moveTo>
                    <a:pt x="3142" y="1"/>
                  </a:moveTo>
                  <a:cubicBezTo>
                    <a:pt x="1502" y="1"/>
                    <a:pt x="374" y="965"/>
                    <a:pt x="234" y="2679"/>
                  </a:cubicBezTo>
                  <a:cubicBezTo>
                    <a:pt x="1" y="5581"/>
                    <a:pt x="12176" y="15121"/>
                    <a:pt x="14411" y="16922"/>
                  </a:cubicBezTo>
                  <a:cubicBezTo>
                    <a:pt x="16646" y="18724"/>
                    <a:pt x="17113" y="19624"/>
                    <a:pt x="17113" y="19624"/>
                  </a:cubicBezTo>
                  <a:cubicBezTo>
                    <a:pt x="17113" y="19624"/>
                    <a:pt x="17413" y="35703"/>
                    <a:pt x="17513" y="38271"/>
                  </a:cubicBezTo>
                  <a:cubicBezTo>
                    <a:pt x="17647" y="40873"/>
                    <a:pt x="17513" y="42608"/>
                    <a:pt x="18347" y="43375"/>
                  </a:cubicBezTo>
                  <a:cubicBezTo>
                    <a:pt x="19133" y="44129"/>
                    <a:pt x="22640" y="46303"/>
                    <a:pt x="27615" y="46303"/>
                  </a:cubicBezTo>
                  <a:cubicBezTo>
                    <a:pt x="27922" y="46303"/>
                    <a:pt x="28236" y="46294"/>
                    <a:pt x="28555" y="46277"/>
                  </a:cubicBezTo>
                  <a:cubicBezTo>
                    <a:pt x="34025" y="45977"/>
                    <a:pt x="36494" y="45443"/>
                    <a:pt x="37494" y="44609"/>
                  </a:cubicBezTo>
                  <a:cubicBezTo>
                    <a:pt x="38528" y="43775"/>
                    <a:pt x="39129" y="43041"/>
                    <a:pt x="39129" y="41607"/>
                  </a:cubicBezTo>
                  <a:cubicBezTo>
                    <a:pt x="39129" y="40172"/>
                    <a:pt x="40663" y="20959"/>
                    <a:pt x="40663" y="20959"/>
                  </a:cubicBezTo>
                  <a:cubicBezTo>
                    <a:pt x="40663" y="20959"/>
                    <a:pt x="51471" y="13553"/>
                    <a:pt x="54240" y="11118"/>
                  </a:cubicBezTo>
                  <a:cubicBezTo>
                    <a:pt x="57008" y="8650"/>
                    <a:pt x="57175" y="5147"/>
                    <a:pt x="55374" y="4814"/>
                  </a:cubicBezTo>
                  <a:cubicBezTo>
                    <a:pt x="55238" y="4786"/>
                    <a:pt x="55086" y="4773"/>
                    <a:pt x="54922" y="4773"/>
                  </a:cubicBezTo>
                  <a:cubicBezTo>
                    <a:pt x="52904" y="4773"/>
                    <a:pt x="48900" y="6737"/>
                    <a:pt x="47235" y="7816"/>
                  </a:cubicBezTo>
                  <a:cubicBezTo>
                    <a:pt x="45433" y="8950"/>
                    <a:pt x="39663" y="10751"/>
                    <a:pt x="37694" y="11285"/>
                  </a:cubicBezTo>
                  <a:cubicBezTo>
                    <a:pt x="35693" y="11819"/>
                    <a:pt x="33725" y="12419"/>
                    <a:pt x="33725" y="12419"/>
                  </a:cubicBezTo>
                  <a:cubicBezTo>
                    <a:pt x="33725" y="12419"/>
                    <a:pt x="30554" y="13286"/>
                    <a:pt x="26702" y="13286"/>
                  </a:cubicBezTo>
                  <a:cubicBezTo>
                    <a:pt x="25716" y="13286"/>
                    <a:pt x="24685" y="13229"/>
                    <a:pt x="23651" y="13086"/>
                  </a:cubicBezTo>
                  <a:lnTo>
                    <a:pt x="17747" y="10018"/>
                  </a:lnTo>
                  <a:cubicBezTo>
                    <a:pt x="17747" y="10018"/>
                    <a:pt x="10542" y="3713"/>
                    <a:pt x="7006" y="1378"/>
                  </a:cubicBezTo>
                  <a:cubicBezTo>
                    <a:pt x="5583" y="438"/>
                    <a:pt x="4246" y="1"/>
                    <a:pt x="3142" y="1"/>
                  </a:cubicBezTo>
                  <a:close/>
                </a:path>
              </a:pathLst>
            </a:custGeom>
            <a:solidFill>
              <a:schemeClr val="accent2"/>
            </a:solidFill>
            <a:ln w="108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63"/>
            <p:cNvSpPr/>
            <p:nvPr/>
          </p:nvSpPr>
          <p:spPr>
            <a:xfrm>
              <a:off x="7834130" y="2269990"/>
              <a:ext cx="41838" cy="153375"/>
            </a:xfrm>
            <a:custGeom>
              <a:avLst/>
              <a:gdLst/>
              <a:ahLst/>
              <a:cxnLst/>
              <a:rect l="l" t="t" r="r" b="b"/>
              <a:pathLst>
                <a:path w="1802" h="6606" fill="none" extrusionOk="0">
                  <a:moveTo>
                    <a:pt x="1802" y="6605"/>
                  </a:moveTo>
                  <a:lnTo>
                    <a:pt x="0" y="1"/>
                  </a:lnTo>
                </a:path>
              </a:pathLst>
            </a:custGeom>
            <a:noFill/>
            <a:ln w="108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63"/>
            <p:cNvSpPr/>
            <p:nvPr/>
          </p:nvSpPr>
          <p:spPr>
            <a:xfrm>
              <a:off x="7793846" y="2229729"/>
              <a:ext cx="64312" cy="138655"/>
            </a:xfrm>
            <a:custGeom>
              <a:avLst/>
              <a:gdLst/>
              <a:ahLst/>
              <a:cxnLst/>
              <a:rect l="l" t="t" r="r" b="b"/>
              <a:pathLst>
                <a:path w="2770" h="5972" fill="none" extrusionOk="0">
                  <a:moveTo>
                    <a:pt x="2769" y="5971"/>
                  </a:moveTo>
                  <a:lnTo>
                    <a:pt x="1" y="0"/>
                  </a:lnTo>
                </a:path>
              </a:pathLst>
            </a:custGeom>
            <a:noFill/>
            <a:ln w="108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63"/>
            <p:cNvSpPr/>
            <p:nvPr/>
          </p:nvSpPr>
          <p:spPr>
            <a:xfrm>
              <a:off x="8423531" y="2321883"/>
              <a:ext cx="35639" cy="131690"/>
            </a:xfrm>
            <a:custGeom>
              <a:avLst/>
              <a:gdLst/>
              <a:ahLst/>
              <a:cxnLst/>
              <a:rect l="l" t="t" r="r" b="b"/>
              <a:pathLst>
                <a:path w="1535" h="5672" fill="none" extrusionOk="0">
                  <a:moveTo>
                    <a:pt x="0" y="5671"/>
                  </a:moveTo>
                  <a:lnTo>
                    <a:pt x="1535" y="1"/>
                  </a:lnTo>
                </a:path>
              </a:pathLst>
            </a:custGeom>
            <a:noFill/>
            <a:ln w="108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63"/>
            <p:cNvSpPr/>
            <p:nvPr/>
          </p:nvSpPr>
          <p:spPr>
            <a:xfrm>
              <a:off x="8435141" y="2334282"/>
              <a:ext cx="48037" cy="85974"/>
            </a:xfrm>
            <a:custGeom>
              <a:avLst/>
              <a:gdLst/>
              <a:ahLst/>
              <a:cxnLst/>
              <a:rect l="l" t="t" r="r" b="b"/>
              <a:pathLst>
                <a:path w="2069" h="3703" fill="none" extrusionOk="0">
                  <a:moveTo>
                    <a:pt x="1" y="3703"/>
                  </a:moveTo>
                  <a:lnTo>
                    <a:pt x="2069" y="0"/>
                  </a:lnTo>
                </a:path>
              </a:pathLst>
            </a:custGeom>
            <a:noFill/>
            <a:ln w="108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63"/>
            <p:cNvSpPr/>
            <p:nvPr/>
          </p:nvSpPr>
          <p:spPr>
            <a:xfrm>
              <a:off x="7608749" y="2084892"/>
              <a:ext cx="88319" cy="48037"/>
            </a:xfrm>
            <a:custGeom>
              <a:avLst/>
              <a:gdLst/>
              <a:ahLst/>
              <a:cxnLst/>
              <a:rect l="l" t="t" r="r" b="b"/>
              <a:pathLst>
                <a:path w="3804" h="2069" fill="none" extrusionOk="0">
                  <a:moveTo>
                    <a:pt x="3803" y="0"/>
                  </a:moveTo>
                  <a:lnTo>
                    <a:pt x="0" y="2068"/>
                  </a:lnTo>
                </a:path>
              </a:pathLst>
            </a:custGeom>
            <a:noFill/>
            <a:ln w="108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63"/>
            <p:cNvSpPr/>
            <p:nvPr/>
          </p:nvSpPr>
          <p:spPr>
            <a:xfrm>
              <a:off x="8590054" y="2199522"/>
              <a:ext cx="41838" cy="34083"/>
            </a:xfrm>
            <a:custGeom>
              <a:avLst/>
              <a:gdLst/>
              <a:ahLst/>
              <a:cxnLst/>
              <a:rect l="l" t="t" r="r" b="b"/>
              <a:pathLst>
                <a:path w="1802" h="1468" fill="none" extrusionOk="0">
                  <a:moveTo>
                    <a:pt x="0" y="0"/>
                  </a:moveTo>
                  <a:lnTo>
                    <a:pt x="1801" y="1468"/>
                  </a:lnTo>
                </a:path>
              </a:pathLst>
            </a:custGeom>
            <a:noFill/>
            <a:ln w="108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63"/>
            <p:cNvSpPr/>
            <p:nvPr/>
          </p:nvSpPr>
          <p:spPr>
            <a:xfrm>
              <a:off x="7999864" y="2434957"/>
              <a:ext cx="50382" cy="235565"/>
            </a:xfrm>
            <a:custGeom>
              <a:avLst/>
              <a:gdLst/>
              <a:ahLst/>
              <a:cxnLst/>
              <a:rect l="l" t="t" r="r" b="b"/>
              <a:pathLst>
                <a:path w="2170" h="10146" extrusionOk="0">
                  <a:moveTo>
                    <a:pt x="1535" y="1"/>
                  </a:moveTo>
                  <a:lnTo>
                    <a:pt x="34" y="9674"/>
                  </a:lnTo>
                  <a:cubicBezTo>
                    <a:pt x="1" y="9908"/>
                    <a:pt x="134" y="10108"/>
                    <a:pt x="334" y="10141"/>
                  </a:cubicBezTo>
                  <a:cubicBezTo>
                    <a:pt x="355" y="10144"/>
                    <a:pt x="375" y="10146"/>
                    <a:pt x="394" y="10146"/>
                  </a:cubicBezTo>
                  <a:cubicBezTo>
                    <a:pt x="601" y="10146"/>
                    <a:pt x="771" y="9991"/>
                    <a:pt x="801" y="9808"/>
                  </a:cubicBezTo>
                  <a:lnTo>
                    <a:pt x="2169" y="401"/>
                  </a:lnTo>
                  <a:lnTo>
                    <a:pt x="1535" y="1"/>
                  </a:lnTo>
                  <a:close/>
                </a:path>
              </a:pathLst>
            </a:custGeom>
            <a:solidFill>
              <a:schemeClr val="lt1"/>
            </a:solidFill>
            <a:ln w="108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63"/>
            <p:cNvSpPr/>
            <p:nvPr/>
          </p:nvSpPr>
          <p:spPr>
            <a:xfrm>
              <a:off x="8150900" y="2438835"/>
              <a:ext cx="36428" cy="236238"/>
            </a:xfrm>
            <a:custGeom>
              <a:avLst/>
              <a:gdLst/>
              <a:ahLst/>
              <a:cxnLst/>
              <a:rect l="l" t="t" r="r" b="b"/>
              <a:pathLst>
                <a:path w="1569" h="10175" extrusionOk="0">
                  <a:moveTo>
                    <a:pt x="1568" y="1"/>
                  </a:moveTo>
                  <a:lnTo>
                    <a:pt x="834" y="167"/>
                  </a:lnTo>
                  <a:lnTo>
                    <a:pt x="34" y="9674"/>
                  </a:lnTo>
                  <a:cubicBezTo>
                    <a:pt x="0" y="9941"/>
                    <a:pt x="234" y="10175"/>
                    <a:pt x="501" y="10175"/>
                  </a:cubicBezTo>
                  <a:cubicBezTo>
                    <a:pt x="734" y="10141"/>
                    <a:pt x="901" y="9974"/>
                    <a:pt x="934" y="9741"/>
                  </a:cubicBezTo>
                  <a:lnTo>
                    <a:pt x="1568" y="1"/>
                  </a:lnTo>
                  <a:close/>
                </a:path>
              </a:pathLst>
            </a:custGeom>
            <a:solidFill>
              <a:schemeClr val="lt1"/>
            </a:solidFill>
            <a:ln w="108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63"/>
            <p:cNvSpPr/>
            <p:nvPr/>
          </p:nvSpPr>
          <p:spPr>
            <a:xfrm>
              <a:off x="7961135" y="2216959"/>
              <a:ext cx="401988" cy="266026"/>
            </a:xfrm>
            <a:custGeom>
              <a:avLst/>
              <a:gdLst/>
              <a:ahLst/>
              <a:cxnLst/>
              <a:rect l="l" t="t" r="r" b="b"/>
              <a:pathLst>
                <a:path w="17314" h="11458" extrusionOk="0">
                  <a:moveTo>
                    <a:pt x="12053" y="0"/>
                  </a:moveTo>
                  <a:cubicBezTo>
                    <a:pt x="11606" y="0"/>
                    <a:pt x="11195" y="21"/>
                    <a:pt x="10875" y="50"/>
                  </a:cubicBezTo>
                  <a:cubicBezTo>
                    <a:pt x="9808" y="183"/>
                    <a:pt x="5238" y="417"/>
                    <a:pt x="2536" y="1918"/>
                  </a:cubicBezTo>
                  <a:cubicBezTo>
                    <a:pt x="2536" y="1918"/>
                    <a:pt x="368" y="4319"/>
                    <a:pt x="201" y="5287"/>
                  </a:cubicBezTo>
                  <a:cubicBezTo>
                    <a:pt x="1" y="6254"/>
                    <a:pt x="1702" y="7455"/>
                    <a:pt x="1702" y="7455"/>
                  </a:cubicBezTo>
                  <a:cubicBezTo>
                    <a:pt x="1702" y="7455"/>
                    <a:pt x="868" y="7689"/>
                    <a:pt x="1435" y="8222"/>
                  </a:cubicBezTo>
                  <a:cubicBezTo>
                    <a:pt x="2036" y="8756"/>
                    <a:pt x="5538" y="11458"/>
                    <a:pt x="6539" y="11458"/>
                  </a:cubicBezTo>
                  <a:cubicBezTo>
                    <a:pt x="7573" y="11458"/>
                    <a:pt x="8841" y="9857"/>
                    <a:pt x="11976" y="9123"/>
                  </a:cubicBezTo>
                  <a:cubicBezTo>
                    <a:pt x="15112" y="8389"/>
                    <a:pt x="17313" y="5153"/>
                    <a:pt x="17080" y="3652"/>
                  </a:cubicBezTo>
                  <a:cubicBezTo>
                    <a:pt x="17050" y="2947"/>
                    <a:pt x="16451" y="2422"/>
                    <a:pt x="15783" y="2422"/>
                  </a:cubicBezTo>
                  <a:cubicBezTo>
                    <a:pt x="15694" y="2422"/>
                    <a:pt x="15603" y="2432"/>
                    <a:pt x="15512" y="2451"/>
                  </a:cubicBezTo>
                  <a:cubicBezTo>
                    <a:pt x="15512" y="2451"/>
                    <a:pt x="16112" y="1151"/>
                    <a:pt x="15145" y="550"/>
                  </a:cubicBezTo>
                  <a:cubicBezTo>
                    <a:pt x="14458" y="124"/>
                    <a:pt x="13149" y="0"/>
                    <a:pt x="12053" y="0"/>
                  </a:cubicBezTo>
                  <a:close/>
                </a:path>
              </a:pathLst>
            </a:custGeom>
            <a:solidFill>
              <a:schemeClr val="accent2"/>
            </a:solidFill>
            <a:ln w="108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63"/>
            <p:cNvSpPr/>
            <p:nvPr/>
          </p:nvSpPr>
          <p:spPr>
            <a:xfrm>
              <a:off x="8202027" y="2396229"/>
              <a:ext cx="27884" cy="20176"/>
            </a:xfrm>
            <a:custGeom>
              <a:avLst/>
              <a:gdLst/>
              <a:ahLst/>
              <a:cxnLst/>
              <a:rect l="l" t="t" r="r" b="b"/>
              <a:pathLst>
                <a:path w="1201" h="869" fill="none" extrusionOk="0">
                  <a:moveTo>
                    <a:pt x="1201" y="1"/>
                  </a:moveTo>
                  <a:cubicBezTo>
                    <a:pt x="834" y="301"/>
                    <a:pt x="434" y="601"/>
                    <a:pt x="0" y="868"/>
                  </a:cubicBezTo>
                </a:path>
              </a:pathLst>
            </a:custGeom>
            <a:noFill/>
            <a:ln w="108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63"/>
            <p:cNvSpPr/>
            <p:nvPr/>
          </p:nvSpPr>
          <p:spPr>
            <a:xfrm>
              <a:off x="8262418" y="2273867"/>
              <a:ext cx="58113" cy="92173"/>
            </a:xfrm>
            <a:custGeom>
              <a:avLst/>
              <a:gdLst/>
              <a:ahLst/>
              <a:cxnLst/>
              <a:rect l="l" t="t" r="r" b="b"/>
              <a:pathLst>
                <a:path w="2503" h="3970" fill="none" extrusionOk="0">
                  <a:moveTo>
                    <a:pt x="2503" y="0"/>
                  </a:moveTo>
                  <a:cubicBezTo>
                    <a:pt x="2503" y="0"/>
                    <a:pt x="1068" y="2769"/>
                    <a:pt x="1" y="3970"/>
                  </a:cubicBezTo>
                </a:path>
              </a:pathLst>
            </a:custGeom>
            <a:noFill/>
            <a:ln w="108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63"/>
            <p:cNvSpPr/>
            <p:nvPr/>
          </p:nvSpPr>
          <p:spPr>
            <a:xfrm>
              <a:off x="7999864" y="2390053"/>
              <a:ext cx="35662" cy="19363"/>
            </a:xfrm>
            <a:custGeom>
              <a:avLst/>
              <a:gdLst/>
              <a:ahLst/>
              <a:cxnLst/>
              <a:rect l="l" t="t" r="r" b="b"/>
              <a:pathLst>
                <a:path w="1536" h="834" fill="none" extrusionOk="0">
                  <a:moveTo>
                    <a:pt x="1" y="0"/>
                  </a:moveTo>
                  <a:lnTo>
                    <a:pt x="1535" y="834"/>
                  </a:lnTo>
                </a:path>
              </a:pathLst>
            </a:custGeom>
            <a:noFill/>
            <a:ln w="108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63"/>
            <p:cNvSpPr/>
            <p:nvPr/>
          </p:nvSpPr>
          <p:spPr>
            <a:xfrm>
              <a:off x="7459268" y="1885840"/>
              <a:ext cx="613406" cy="229273"/>
            </a:xfrm>
            <a:custGeom>
              <a:avLst/>
              <a:gdLst/>
              <a:ahLst/>
              <a:cxnLst/>
              <a:rect l="l" t="t" r="r" b="b"/>
              <a:pathLst>
                <a:path w="26420" h="9875" extrusionOk="0">
                  <a:moveTo>
                    <a:pt x="25952" y="1"/>
                  </a:moveTo>
                  <a:cubicBezTo>
                    <a:pt x="25952" y="1"/>
                    <a:pt x="23851" y="34"/>
                    <a:pt x="23317" y="834"/>
                  </a:cubicBezTo>
                  <a:cubicBezTo>
                    <a:pt x="22750" y="1602"/>
                    <a:pt x="20182" y="6038"/>
                    <a:pt x="20182" y="6038"/>
                  </a:cubicBezTo>
                  <a:cubicBezTo>
                    <a:pt x="20182" y="6038"/>
                    <a:pt x="8040" y="3103"/>
                    <a:pt x="6372" y="3103"/>
                  </a:cubicBezTo>
                  <a:cubicBezTo>
                    <a:pt x="5679" y="3103"/>
                    <a:pt x="4924" y="2976"/>
                    <a:pt x="4181" y="2976"/>
                  </a:cubicBezTo>
                  <a:cubicBezTo>
                    <a:pt x="3135" y="2976"/>
                    <a:pt x="2115" y="3227"/>
                    <a:pt x="1335" y="4437"/>
                  </a:cubicBezTo>
                  <a:cubicBezTo>
                    <a:pt x="1" y="6472"/>
                    <a:pt x="1702" y="8140"/>
                    <a:pt x="2369" y="8740"/>
                  </a:cubicBezTo>
                  <a:lnTo>
                    <a:pt x="5705" y="9874"/>
                  </a:lnTo>
                  <a:lnTo>
                    <a:pt x="19348" y="9207"/>
                  </a:lnTo>
                  <a:cubicBezTo>
                    <a:pt x="19348" y="9207"/>
                    <a:pt x="20860" y="9577"/>
                    <a:pt x="22143" y="9577"/>
                  </a:cubicBezTo>
                  <a:cubicBezTo>
                    <a:pt x="22668" y="9577"/>
                    <a:pt x="23155" y="9515"/>
                    <a:pt x="23484" y="9341"/>
                  </a:cubicBezTo>
                  <a:cubicBezTo>
                    <a:pt x="24618" y="8740"/>
                    <a:pt x="25285" y="3803"/>
                    <a:pt x="25419" y="2436"/>
                  </a:cubicBezTo>
                  <a:cubicBezTo>
                    <a:pt x="25519" y="1068"/>
                    <a:pt x="25952" y="1368"/>
                    <a:pt x="26186" y="768"/>
                  </a:cubicBezTo>
                  <a:cubicBezTo>
                    <a:pt x="26419" y="167"/>
                    <a:pt x="25952" y="1"/>
                    <a:pt x="259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63"/>
            <p:cNvSpPr/>
            <p:nvPr/>
          </p:nvSpPr>
          <p:spPr>
            <a:xfrm>
              <a:off x="7459268" y="1885840"/>
              <a:ext cx="613406" cy="230805"/>
            </a:xfrm>
            <a:custGeom>
              <a:avLst/>
              <a:gdLst/>
              <a:ahLst/>
              <a:cxnLst/>
              <a:rect l="l" t="t" r="r" b="b"/>
              <a:pathLst>
                <a:path w="26420" h="9941" fill="none" extrusionOk="0">
                  <a:moveTo>
                    <a:pt x="2369" y="8740"/>
                  </a:moveTo>
                  <a:cubicBezTo>
                    <a:pt x="1702" y="8140"/>
                    <a:pt x="1" y="6472"/>
                    <a:pt x="1335" y="4437"/>
                  </a:cubicBezTo>
                  <a:cubicBezTo>
                    <a:pt x="2669" y="2369"/>
                    <a:pt x="4704" y="3103"/>
                    <a:pt x="6372" y="3103"/>
                  </a:cubicBezTo>
                  <a:cubicBezTo>
                    <a:pt x="8040" y="3103"/>
                    <a:pt x="20182" y="6038"/>
                    <a:pt x="20182" y="6038"/>
                  </a:cubicBezTo>
                  <a:cubicBezTo>
                    <a:pt x="20182" y="6038"/>
                    <a:pt x="22750" y="1602"/>
                    <a:pt x="23317" y="834"/>
                  </a:cubicBezTo>
                  <a:cubicBezTo>
                    <a:pt x="23851" y="34"/>
                    <a:pt x="25952" y="1"/>
                    <a:pt x="25952" y="1"/>
                  </a:cubicBezTo>
                  <a:cubicBezTo>
                    <a:pt x="25952" y="1"/>
                    <a:pt x="26419" y="167"/>
                    <a:pt x="26186" y="768"/>
                  </a:cubicBezTo>
                  <a:cubicBezTo>
                    <a:pt x="25952" y="1368"/>
                    <a:pt x="25519" y="1068"/>
                    <a:pt x="25419" y="2436"/>
                  </a:cubicBezTo>
                  <a:cubicBezTo>
                    <a:pt x="25285" y="3803"/>
                    <a:pt x="24618" y="8740"/>
                    <a:pt x="23484" y="9341"/>
                  </a:cubicBezTo>
                  <a:cubicBezTo>
                    <a:pt x="22350" y="9941"/>
                    <a:pt x="19348" y="9207"/>
                    <a:pt x="19348" y="9207"/>
                  </a:cubicBezTo>
                  <a:lnTo>
                    <a:pt x="5705" y="9874"/>
                  </a:lnTo>
                </a:path>
              </a:pathLst>
            </a:custGeom>
            <a:noFill/>
            <a:ln w="108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63"/>
            <p:cNvSpPr/>
            <p:nvPr/>
          </p:nvSpPr>
          <p:spPr>
            <a:xfrm>
              <a:off x="7459268" y="1954381"/>
              <a:ext cx="268766" cy="160735"/>
            </a:xfrm>
            <a:custGeom>
              <a:avLst/>
              <a:gdLst/>
              <a:ahLst/>
              <a:cxnLst/>
              <a:rect l="l" t="t" r="r" b="b"/>
              <a:pathLst>
                <a:path w="11576" h="6923" extrusionOk="0">
                  <a:moveTo>
                    <a:pt x="4211" y="1"/>
                  </a:moveTo>
                  <a:cubicBezTo>
                    <a:pt x="3145" y="1"/>
                    <a:pt x="2105" y="247"/>
                    <a:pt x="1335" y="1452"/>
                  </a:cubicBezTo>
                  <a:cubicBezTo>
                    <a:pt x="1" y="3486"/>
                    <a:pt x="1702" y="5188"/>
                    <a:pt x="2336" y="5788"/>
                  </a:cubicBezTo>
                  <a:lnTo>
                    <a:pt x="5705" y="6922"/>
                  </a:lnTo>
                  <a:lnTo>
                    <a:pt x="11575" y="6622"/>
                  </a:lnTo>
                  <a:cubicBezTo>
                    <a:pt x="10908" y="6055"/>
                    <a:pt x="10508" y="5221"/>
                    <a:pt x="10508" y="4354"/>
                  </a:cubicBezTo>
                  <a:cubicBezTo>
                    <a:pt x="10541" y="3186"/>
                    <a:pt x="10908" y="2052"/>
                    <a:pt x="11575" y="1085"/>
                  </a:cubicBezTo>
                  <a:cubicBezTo>
                    <a:pt x="9174" y="551"/>
                    <a:pt x="7006" y="117"/>
                    <a:pt x="6372" y="117"/>
                  </a:cubicBezTo>
                  <a:cubicBezTo>
                    <a:pt x="5692" y="117"/>
                    <a:pt x="4945" y="1"/>
                    <a:pt x="4211" y="1"/>
                  </a:cubicBez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63"/>
            <p:cNvSpPr/>
            <p:nvPr/>
          </p:nvSpPr>
          <p:spPr>
            <a:xfrm>
              <a:off x="7459268" y="1940821"/>
              <a:ext cx="268766" cy="174294"/>
            </a:xfrm>
            <a:custGeom>
              <a:avLst/>
              <a:gdLst/>
              <a:ahLst/>
              <a:cxnLst/>
              <a:rect l="l" t="t" r="r" b="b"/>
              <a:pathLst>
                <a:path w="11576" h="7507" fill="none" extrusionOk="0">
                  <a:moveTo>
                    <a:pt x="5705" y="7506"/>
                  </a:moveTo>
                  <a:lnTo>
                    <a:pt x="11575" y="7206"/>
                  </a:lnTo>
                  <a:cubicBezTo>
                    <a:pt x="10908" y="6639"/>
                    <a:pt x="10508" y="5805"/>
                    <a:pt x="10508" y="4938"/>
                  </a:cubicBezTo>
                  <a:cubicBezTo>
                    <a:pt x="10541" y="3770"/>
                    <a:pt x="10908" y="2636"/>
                    <a:pt x="11575" y="1669"/>
                  </a:cubicBezTo>
                  <a:cubicBezTo>
                    <a:pt x="9174" y="1135"/>
                    <a:pt x="7006" y="701"/>
                    <a:pt x="6372" y="701"/>
                  </a:cubicBezTo>
                  <a:cubicBezTo>
                    <a:pt x="4704" y="701"/>
                    <a:pt x="2636" y="1"/>
                    <a:pt x="1335" y="2036"/>
                  </a:cubicBezTo>
                  <a:cubicBezTo>
                    <a:pt x="1" y="4070"/>
                    <a:pt x="1702" y="5772"/>
                    <a:pt x="2336" y="6372"/>
                  </a:cubicBezTo>
                </a:path>
              </a:pathLst>
            </a:custGeom>
            <a:noFill/>
            <a:ln w="108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63"/>
            <p:cNvSpPr/>
            <p:nvPr/>
          </p:nvSpPr>
          <p:spPr>
            <a:xfrm>
              <a:off x="7968124" y="1859324"/>
              <a:ext cx="359360" cy="624202"/>
            </a:xfrm>
            <a:custGeom>
              <a:avLst/>
              <a:gdLst/>
              <a:ahLst/>
              <a:cxnLst/>
              <a:rect l="l" t="t" r="r" b="b"/>
              <a:pathLst>
                <a:path w="15478" h="26885" extrusionOk="0">
                  <a:moveTo>
                    <a:pt x="8233" y="1"/>
                  </a:moveTo>
                  <a:cubicBezTo>
                    <a:pt x="6071" y="1"/>
                    <a:pt x="4086" y="1111"/>
                    <a:pt x="3303" y="1543"/>
                  </a:cubicBezTo>
                  <a:cubicBezTo>
                    <a:pt x="3303" y="1543"/>
                    <a:pt x="801" y="6513"/>
                    <a:pt x="901" y="7113"/>
                  </a:cubicBezTo>
                  <a:cubicBezTo>
                    <a:pt x="1001" y="7714"/>
                    <a:pt x="1334" y="8448"/>
                    <a:pt x="1334" y="8681"/>
                  </a:cubicBezTo>
                  <a:cubicBezTo>
                    <a:pt x="1334" y="8915"/>
                    <a:pt x="0" y="11984"/>
                    <a:pt x="234" y="12818"/>
                  </a:cubicBezTo>
                  <a:cubicBezTo>
                    <a:pt x="467" y="13651"/>
                    <a:pt x="1501" y="17554"/>
                    <a:pt x="2469" y="18955"/>
                  </a:cubicBezTo>
                  <a:cubicBezTo>
                    <a:pt x="3436" y="20323"/>
                    <a:pt x="4070" y="20323"/>
                    <a:pt x="4070" y="20323"/>
                  </a:cubicBezTo>
                  <a:cubicBezTo>
                    <a:pt x="4070" y="20323"/>
                    <a:pt x="3603" y="23625"/>
                    <a:pt x="3970" y="24593"/>
                  </a:cubicBezTo>
                  <a:cubicBezTo>
                    <a:pt x="4311" y="25493"/>
                    <a:pt x="5375" y="26885"/>
                    <a:pt x="6086" y="26885"/>
                  </a:cubicBezTo>
                  <a:cubicBezTo>
                    <a:pt x="6139" y="26885"/>
                    <a:pt x="6190" y="26877"/>
                    <a:pt x="6238" y="26861"/>
                  </a:cubicBezTo>
                  <a:cubicBezTo>
                    <a:pt x="6972" y="26661"/>
                    <a:pt x="10941" y="22024"/>
                    <a:pt x="11275" y="20623"/>
                  </a:cubicBezTo>
                  <a:cubicBezTo>
                    <a:pt x="11642" y="19222"/>
                    <a:pt x="12075" y="14485"/>
                    <a:pt x="12075" y="14485"/>
                  </a:cubicBezTo>
                  <a:cubicBezTo>
                    <a:pt x="12075" y="14485"/>
                    <a:pt x="12776" y="13184"/>
                    <a:pt x="13210" y="12584"/>
                  </a:cubicBezTo>
                  <a:cubicBezTo>
                    <a:pt x="14511" y="10983"/>
                    <a:pt x="15278" y="9048"/>
                    <a:pt x="15378" y="6980"/>
                  </a:cubicBezTo>
                  <a:cubicBezTo>
                    <a:pt x="15478" y="3878"/>
                    <a:pt x="12476" y="976"/>
                    <a:pt x="9774" y="209"/>
                  </a:cubicBezTo>
                  <a:cubicBezTo>
                    <a:pt x="9259" y="62"/>
                    <a:pt x="8741" y="1"/>
                    <a:pt x="8233" y="1"/>
                  </a:cubicBezTo>
                  <a:close/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63"/>
            <p:cNvSpPr/>
            <p:nvPr/>
          </p:nvSpPr>
          <p:spPr>
            <a:xfrm>
              <a:off x="8002975" y="2074815"/>
              <a:ext cx="80565" cy="85208"/>
            </a:xfrm>
            <a:custGeom>
              <a:avLst/>
              <a:gdLst/>
              <a:ahLst/>
              <a:cxnLst/>
              <a:rect l="l" t="t" r="r" b="b"/>
              <a:pathLst>
                <a:path w="3470" h="3670" fill="none" extrusionOk="0">
                  <a:moveTo>
                    <a:pt x="1335" y="1"/>
                  </a:moveTo>
                  <a:cubicBezTo>
                    <a:pt x="1335" y="1"/>
                    <a:pt x="0" y="2936"/>
                    <a:pt x="234" y="3070"/>
                  </a:cubicBezTo>
                  <a:cubicBezTo>
                    <a:pt x="834" y="3503"/>
                    <a:pt x="1601" y="3670"/>
                    <a:pt x="2335" y="3470"/>
                  </a:cubicBezTo>
                  <a:cubicBezTo>
                    <a:pt x="3469" y="3170"/>
                    <a:pt x="3469" y="2569"/>
                    <a:pt x="3469" y="2569"/>
                  </a:cubicBezTo>
                </a:path>
              </a:pathLst>
            </a:custGeom>
            <a:noFill/>
            <a:ln w="108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63"/>
            <p:cNvSpPr/>
            <p:nvPr/>
          </p:nvSpPr>
          <p:spPr>
            <a:xfrm>
              <a:off x="8034715" y="2205233"/>
              <a:ext cx="30229" cy="37380"/>
            </a:xfrm>
            <a:custGeom>
              <a:avLst/>
              <a:gdLst/>
              <a:ahLst/>
              <a:cxnLst/>
              <a:rect l="l" t="t" r="r" b="b"/>
              <a:pathLst>
                <a:path w="1302" h="1610" extrusionOk="0">
                  <a:moveTo>
                    <a:pt x="453" y="0"/>
                  </a:moveTo>
                  <a:cubicBezTo>
                    <a:pt x="412" y="0"/>
                    <a:pt x="372" y="7"/>
                    <a:pt x="334" y="21"/>
                  </a:cubicBezTo>
                  <a:cubicBezTo>
                    <a:pt x="101" y="121"/>
                    <a:pt x="1" y="555"/>
                    <a:pt x="168" y="988"/>
                  </a:cubicBezTo>
                  <a:cubicBezTo>
                    <a:pt x="311" y="1361"/>
                    <a:pt x="577" y="1610"/>
                    <a:pt x="818" y="1610"/>
                  </a:cubicBezTo>
                  <a:cubicBezTo>
                    <a:pt x="858" y="1610"/>
                    <a:pt x="897" y="1603"/>
                    <a:pt x="935" y="1589"/>
                  </a:cubicBezTo>
                  <a:cubicBezTo>
                    <a:pt x="1202" y="1489"/>
                    <a:pt x="1302" y="1055"/>
                    <a:pt x="1135" y="621"/>
                  </a:cubicBezTo>
                  <a:cubicBezTo>
                    <a:pt x="992" y="249"/>
                    <a:pt x="701" y="0"/>
                    <a:pt x="4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63"/>
            <p:cNvSpPr/>
            <p:nvPr/>
          </p:nvSpPr>
          <p:spPr>
            <a:xfrm>
              <a:off x="8057190" y="2264580"/>
              <a:ext cx="127023" cy="146386"/>
            </a:xfrm>
            <a:custGeom>
              <a:avLst/>
              <a:gdLst/>
              <a:ahLst/>
              <a:cxnLst/>
              <a:rect l="l" t="t" r="r" b="b"/>
              <a:pathLst>
                <a:path w="5471" h="6305" extrusionOk="0">
                  <a:moveTo>
                    <a:pt x="5471" y="0"/>
                  </a:moveTo>
                  <a:cubicBezTo>
                    <a:pt x="5470" y="1"/>
                    <a:pt x="2602" y="2402"/>
                    <a:pt x="1868" y="2569"/>
                  </a:cubicBezTo>
                  <a:cubicBezTo>
                    <a:pt x="1134" y="2769"/>
                    <a:pt x="234" y="2869"/>
                    <a:pt x="234" y="2869"/>
                  </a:cubicBezTo>
                  <a:lnTo>
                    <a:pt x="0" y="6305"/>
                  </a:lnTo>
                  <a:lnTo>
                    <a:pt x="5471" y="0"/>
                  </a:lnTo>
                  <a:close/>
                </a:path>
              </a:pathLst>
            </a:custGeom>
            <a:solidFill>
              <a:schemeClr val="dk2"/>
            </a:solidFill>
            <a:ln w="108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63"/>
            <p:cNvSpPr/>
            <p:nvPr/>
          </p:nvSpPr>
          <p:spPr>
            <a:xfrm>
              <a:off x="8104440" y="1992715"/>
              <a:ext cx="55768" cy="43394"/>
            </a:xfrm>
            <a:custGeom>
              <a:avLst/>
              <a:gdLst/>
              <a:ahLst/>
              <a:cxnLst/>
              <a:rect l="l" t="t" r="r" b="b"/>
              <a:pathLst>
                <a:path w="2402" h="1869" fill="none" extrusionOk="0">
                  <a:moveTo>
                    <a:pt x="0" y="968"/>
                  </a:moveTo>
                  <a:cubicBezTo>
                    <a:pt x="0" y="968"/>
                    <a:pt x="1568" y="1"/>
                    <a:pt x="2402" y="1869"/>
                  </a:cubicBezTo>
                </a:path>
              </a:pathLst>
            </a:custGeom>
            <a:noFill/>
            <a:ln w="108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63"/>
            <p:cNvSpPr/>
            <p:nvPr/>
          </p:nvSpPr>
          <p:spPr>
            <a:xfrm>
              <a:off x="8007619" y="2007435"/>
              <a:ext cx="38750" cy="14743"/>
            </a:xfrm>
            <a:custGeom>
              <a:avLst/>
              <a:gdLst/>
              <a:ahLst/>
              <a:cxnLst/>
              <a:rect l="l" t="t" r="r" b="b"/>
              <a:pathLst>
                <a:path w="1669" h="635" fill="none" extrusionOk="0">
                  <a:moveTo>
                    <a:pt x="1668" y="401"/>
                  </a:moveTo>
                  <a:cubicBezTo>
                    <a:pt x="1135" y="1"/>
                    <a:pt x="401" y="101"/>
                    <a:pt x="0" y="634"/>
                  </a:cubicBezTo>
                </a:path>
              </a:pathLst>
            </a:custGeom>
            <a:noFill/>
            <a:ln w="108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63"/>
            <p:cNvSpPr/>
            <p:nvPr/>
          </p:nvSpPr>
          <p:spPr>
            <a:xfrm>
              <a:off x="8109084" y="2064762"/>
              <a:ext cx="17831" cy="29440"/>
            </a:xfrm>
            <a:custGeom>
              <a:avLst/>
              <a:gdLst/>
              <a:ahLst/>
              <a:cxnLst/>
              <a:rect l="l" t="t" r="r" b="b"/>
              <a:pathLst>
                <a:path w="768" h="1268" extrusionOk="0">
                  <a:moveTo>
                    <a:pt x="400" y="0"/>
                  </a:moveTo>
                  <a:cubicBezTo>
                    <a:pt x="167" y="0"/>
                    <a:pt x="0" y="300"/>
                    <a:pt x="0" y="634"/>
                  </a:cubicBezTo>
                  <a:cubicBezTo>
                    <a:pt x="0" y="1001"/>
                    <a:pt x="167" y="1268"/>
                    <a:pt x="400" y="1268"/>
                  </a:cubicBezTo>
                  <a:cubicBezTo>
                    <a:pt x="601" y="1268"/>
                    <a:pt x="767" y="1001"/>
                    <a:pt x="767" y="634"/>
                  </a:cubicBezTo>
                  <a:cubicBezTo>
                    <a:pt x="767" y="300"/>
                    <a:pt x="601" y="0"/>
                    <a:pt x="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63"/>
            <p:cNvSpPr/>
            <p:nvPr/>
          </p:nvSpPr>
          <p:spPr>
            <a:xfrm>
              <a:off x="8010707" y="2058562"/>
              <a:ext cx="16299" cy="27118"/>
            </a:xfrm>
            <a:custGeom>
              <a:avLst/>
              <a:gdLst/>
              <a:ahLst/>
              <a:cxnLst/>
              <a:rect l="l" t="t" r="r" b="b"/>
              <a:pathLst>
                <a:path w="702" h="1168" extrusionOk="0">
                  <a:moveTo>
                    <a:pt x="368" y="0"/>
                  </a:moveTo>
                  <a:cubicBezTo>
                    <a:pt x="168" y="0"/>
                    <a:pt x="1" y="267"/>
                    <a:pt x="1" y="601"/>
                  </a:cubicBezTo>
                  <a:cubicBezTo>
                    <a:pt x="1" y="901"/>
                    <a:pt x="168" y="1168"/>
                    <a:pt x="368" y="1168"/>
                  </a:cubicBezTo>
                  <a:cubicBezTo>
                    <a:pt x="568" y="1168"/>
                    <a:pt x="701" y="901"/>
                    <a:pt x="701" y="601"/>
                  </a:cubicBezTo>
                  <a:cubicBezTo>
                    <a:pt x="701" y="267"/>
                    <a:pt x="568" y="0"/>
                    <a:pt x="3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63"/>
            <p:cNvSpPr/>
            <p:nvPr/>
          </p:nvSpPr>
          <p:spPr>
            <a:xfrm>
              <a:off x="8092807" y="1859766"/>
              <a:ext cx="234682" cy="333566"/>
            </a:xfrm>
            <a:custGeom>
              <a:avLst/>
              <a:gdLst/>
              <a:ahLst/>
              <a:cxnLst/>
              <a:rect l="l" t="t" r="r" b="b"/>
              <a:pathLst>
                <a:path w="10108" h="14367" extrusionOk="0">
                  <a:moveTo>
                    <a:pt x="2740" y="1"/>
                  </a:moveTo>
                  <a:cubicBezTo>
                    <a:pt x="1807" y="1"/>
                    <a:pt x="878" y="180"/>
                    <a:pt x="1" y="556"/>
                  </a:cubicBezTo>
                  <a:cubicBezTo>
                    <a:pt x="101" y="690"/>
                    <a:pt x="368" y="857"/>
                    <a:pt x="1101" y="990"/>
                  </a:cubicBezTo>
                  <a:cubicBezTo>
                    <a:pt x="1332" y="1023"/>
                    <a:pt x="1569" y="1036"/>
                    <a:pt x="1809" y="1036"/>
                  </a:cubicBezTo>
                  <a:cubicBezTo>
                    <a:pt x="2704" y="1036"/>
                    <a:pt x="3634" y="854"/>
                    <a:pt x="4418" y="854"/>
                  </a:cubicBezTo>
                  <a:cubicBezTo>
                    <a:pt x="4908" y="854"/>
                    <a:pt x="5341" y="925"/>
                    <a:pt x="5671" y="1157"/>
                  </a:cubicBezTo>
                  <a:cubicBezTo>
                    <a:pt x="6705" y="1891"/>
                    <a:pt x="7106" y="4059"/>
                    <a:pt x="6205" y="4826"/>
                  </a:cubicBezTo>
                  <a:cubicBezTo>
                    <a:pt x="5304" y="5593"/>
                    <a:pt x="3470" y="6861"/>
                    <a:pt x="4237" y="7895"/>
                  </a:cubicBezTo>
                  <a:cubicBezTo>
                    <a:pt x="4804" y="8562"/>
                    <a:pt x="5204" y="9329"/>
                    <a:pt x="5438" y="10163"/>
                  </a:cubicBezTo>
                  <a:cubicBezTo>
                    <a:pt x="5438" y="10397"/>
                    <a:pt x="5071" y="10630"/>
                    <a:pt x="5438" y="10697"/>
                  </a:cubicBezTo>
                  <a:cubicBezTo>
                    <a:pt x="5583" y="10723"/>
                    <a:pt x="5743" y="10760"/>
                    <a:pt x="5896" y="10760"/>
                  </a:cubicBezTo>
                  <a:cubicBezTo>
                    <a:pt x="6132" y="10760"/>
                    <a:pt x="6351" y="10674"/>
                    <a:pt x="6472" y="10330"/>
                  </a:cubicBezTo>
                  <a:cubicBezTo>
                    <a:pt x="6583" y="9974"/>
                    <a:pt x="7050" y="9485"/>
                    <a:pt x="7488" y="9485"/>
                  </a:cubicBezTo>
                  <a:cubicBezTo>
                    <a:pt x="7706" y="9485"/>
                    <a:pt x="7917" y="9607"/>
                    <a:pt x="8073" y="9930"/>
                  </a:cubicBezTo>
                  <a:cubicBezTo>
                    <a:pt x="8573" y="10897"/>
                    <a:pt x="7973" y="11998"/>
                    <a:pt x="7406" y="12732"/>
                  </a:cubicBezTo>
                  <a:cubicBezTo>
                    <a:pt x="7039" y="13199"/>
                    <a:pt x="6572" y="13599"/>
                    <a:pt x="6038" y="13899"/>
                  </a:cubicBezTo>
                  <a:cubicBezTo>
                    <a:pt x="6272" y="14066"/>
                    <a:pt x="6505" y="14200"/>
                    <a:pt x="6772" y="14366"/>
                  </a:cubicBezTo>
                  <a:cubicBezTo>
                    <a:pt x="6972" y="13999"/>
                    <a:pt x="7506" y="13065"/>
                    <a:pt x="7840" y="12565"/>
                  </a:cubicBezTo>
                  <a:cubicBezTo>
                    <a:pt x="9141" y="10997"/>
                    <a:pt x="9908" y="9029"/>
                    <a:pt x="10008" y="6994"/>
                  </a:cubicBezTo>
                  <a:cubicBezTo>
                    <a:pt x="10108" y="3859"/>
                    <a:pt x="7106" y="990"/>
                    <a:pt x="4404" y="190"/>
                  </a:cubicBezTo>
                  <a:cubicBezTo>
                    <a:pt x="3855" y="65"/>
                    <a:pt x="3297" y="1"/>
                    <a:pt x="2740" y="1"/>
                  </a:cubicBezTo>
                  <a:close/>
                </a:path>
              </a:pathLst>
            </a:custGeom>
            <a:solidFill>
              <a:schemeClr val="dk2"/>
            </a:solidFill>
            <a:ln w="108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63"/>
            <p:cNvSpPr/>
            <p:nvPr/>
          </p:nvSpPr>
          <p:spPr>
            <a:xfrm>
              <a:off x="8199682" y="1904299"/>
              <a:ext cx="607207" cy="313808"/>
            </a:xfrm>
            <a:custGeom>
              <a:avLst/>
              <a:gdLst/>
              <a:ahLst/>
              <a:cxnLst/>
              <a:rect l="l" t="t" r="r" b="b"/>
              <a:pathLst>
                <a:path w="26153" h="13516" extrusionOk="0">
                  <a:moveTo>
                    <a:pt x="3518" y="0"/>
                  </a:moveTo>
                  <a:cubicBezTo>
                    <a:pt x="3341" y="0"/>
                    <a:pt x="3188" y="103"/>
                    <a:pt x="3103" y="273"/>
                  </a:cubicBezTo>
                  <a:cubicBezTo>
                    <a:pt x="3003" y="573"/>
                    <a:pt x="3470" y="1707"/>
                    <a:pt x="3303" y="1941"/>
                  </a:cubicBezTo>
                  <a:cubicBezTo>
                    <a:pt x="3103" y="2174"/>
                    <a:pt x="601" y="4109"/>
                    <a:pt x="301" y="4543"/>
                  </a:cubicBezTo>
                  <a:cubicBezTo>
                    <a:pt x="1" y="4943"/>
                    <a:pt x="301" y="6544"/>
                    <a:pt x="401" y="6911"/>
                  </a:cubicBezTo>
                  <a:cubicBezTo>
                    <a:pt x="535" y="7311"/>
                    <a:pt x="301" y="8846"/>
                    <a:pt x="1302" y="9379"/>
                  </a:cubicBezTo>
                  <a:cubicBezTo>
                    <a:pt x="2336" y="9913"/>
                    <a:pt x="16246" y="13349"/>
                    <a:pt x="16246" y="13349"/>
                  </a:cubicBezTo>
                  <a:lnTo>
                    <a:pt x="21016" y="13516"/>
                  </a:lnTo>
                  <a:lnTo>
                    <a:pt x="24719" y="11848"/>
                  </a:lnTo>
                  <a:cubicBezTo>
                    <a:pt x="25619" y="10580"/>
                    <a:pt x="26153" y="8712"/>
                    <a:pt x="25619" y="7645"/>
                  </a:cubicBezTo>
                  <a:cubicBezTo>
                    <a:pt x="25260" y="6904"/>
                    <a:pt x="23100" y="6782"/>
                    <a:pt x="21137" y="6782"/>
                  </a:cubicBezTo>
                  <a:cubicBezTo>
                    <a:pt x="20185" y="6782"/>
                    <a:pt x="19279" y="6811"/>
                    <a:pt x="18648" y="6811"/>
                  </a:cubicBezTo>
                  <a:cubicBezTo>
                    <a:pt x="16746" y="6811"/>
                    <a:pt x="5405" y="7278"/>
                    <a:pt x="5405" y="7278"/>
                  </a:cubicBezTo>
                  <a:cubicBezTo>
                    <a:pt x="5738" y="6678"/>
                    <a:pt x="6039" y="6010"/>
                    <a:pt x="6305" y="5377"/>
                  </a:cubicBezTo>
                  <a:cubicBezTo>
                    <a:pt x="6406" y="4810"/>
                    <a:pt x="5772" y="4076"/>
                    <a:pt x="5872" y="3742"/>
                  </a:cubicBezTo>
                  <a:cubicBezTo>
                    <a:pt x="6005" y="3409"/>
                    <a:pt x="5872" y="2608"/>
                    <a:pt x="5338" y="1674"/>
                  </a:cubicBezTo>
                  <a:cubicBezTo>
                    <a:pt x="4804" y="707"/>
                    <a:pt x="4204" y="573"/>
                    <a:pt x="4204" y="573"/>
                  </a:cubicBezTo>
                  <a:cubicBezTo>
                    <a:pt x="4137" y="373"/>
                    <a:pt x="4004" y="206"/>
                    <a:pt x="3837" y="106"/>
                  </a:cubicBezTo>
                  <a:cubicBezTo>
                    <a:pt x="3728" y="34"/>
                    <a:pt x="3619" y="0"/>
                    <a:pt x="35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63"/>
            <p:cNvSpPr/>
            <p:nvPr/>
          </p:nvSpPr>
          <p:spPr>
            <a:xfrm>
              <a:off x="8199682" y="1902116"/>
              <a:ext cx="607207" cy="315990"/>
            </a:xfrm>
            <a:custGeom>
              <a:avLst/>
              <a:gdLst/>
              <a:ahLst/>
              <a:cxnLst/>
              <a:rect l="l" t="t" r="r" b="b"/>
              <a:pathLst>
                <a:path w="26153" h="13610" fill="none" extrusionOk="0">
                  <a:moveTo>
                    <a:pt x="21016" y="13610"/>
                  </a:moveTo>
                  <a:lnTo>
                    <a:pt x="16246" y="13443"/>
                  </a:lnTo>
                  <a:cubicBezTo>
                    <a:pt x="16246" y="13443"/>
                    <a:pt x="2336" y="10007"/>
                    <a:pt x="1302" y="9473"/>
                  </a:cubicBezTo>
                  <a:cubicBezTo>
                    <a:pt x="301" y="8940"/>
                    <a:pt x="535" y="7405"/>
                    <a:pt x="401" y="7005"/>
                  </a:cubicBezTo>
                  <a:cubicBezTo>
                    <a:pt x="301" y="6638"/>
                    <a:pt x="1" y="5037"/>
                    <a:pt x="301" y="4637"/>
                  </a:cubicBezTo>
                  <a:cubicBezTo>
                    <a:pt x="601" y="4203"/>
                    <a:pt x="3103" y="2268"/>
                    <a:pt x="3303" y="2035"/>
                  </a:cubicBezTo>
                  <a:cubicBezTo>
                    <a:pt x="3470" y="1801"/>
                    <a:pt x="3003" y="667"/>
                    <a:pt x="3103" y="367"/>
                  </a:cubicBezTo>
                  <a:cubicBezTo>
                    <a:pt x="3237" y="100"/>
                    <a:pt x="3537" y="0"/>
                    <a:pt x="3837" y="200"/>
                  </a:cubicBezTo>
                  <a:cubicBezTo>
                    <a:pt x="4004" y="300"/>
                    <a:pt x="4137" y="467"/>
                    <a:pt x="4204" y="667"/>
                  </a:cubicBezTo>
                  <a:cubicBezTo>
                    <a:pt x="4204" y="667"/>
                    <a:pt x="4804" y="801"/>
                    <a:pt x="5338" y="1768"/>
                  </a:cubicBezTo>
                  <a:cubicBezTo>
                    <a:pt x="5872" y="2702"/>
                    <a:pt x="6005" y="3503"/>
                    <a:pt x="5872" y="3836"/>
                  </a:cubicBezTo>
                  <a:cubicBezTo>
                    <a:pt x="5772" y="4170"/>
                    <a:pt x="6406" y="4904"/>
                    <a:pt x="6305" y="5471"/>
                  </a:cubicBezTo>
                  <a:cubicBezTo>
                    <a:pt x="6039" y="6104"/>
                    <a:pt x="5738" y="6772"/>
                    <a:pt x="5405" y="7372"/>
                  </a:cubicBezTo>
                  <a:cubicBezTo>
                    <a:pt x="5405" y="7372"/>
                    <a:pt x="16746" y="6905"/>
                    <a:pt x="18648" y="6905"/>
                  </a:cubicBezTo>
                  <a:cubicBezTo>
                    <a:pt x="20582" y="6905"/>
                    <a:pt x="25086" y="6638"/>
                    <a:pt x="25619" y="7739"/>
                  </a:cubicBezTo>
                  <a:cubicBezTo>
                    <a:pt x="26153" y="8806"/>
                    <a:pt x="25619" y="10674"/>
                    <a:pt x="24719" y="11942"/>
                  </a:cubicBezTo>
                </a:path>
              </a:pathLst>
            </a:custGeom>
            <a:noFill/>
            <a:ln w="108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63"/>
            <p:cNvSpPr/>
            <p:nvPr/>
          </p:nvSpPr>
          <p:spPr>
            <a:xfrm>
              <a:off x="8286426" y="2068616"/>
              <a:ext cx="38750" cy="4667"/>
            </a:xfrm>
            <a:custGeom>
              <a:avLst/>
              <a:gdLst/>
              <a:ahLst/>
              <a:cxnLst/>
              <a:rect l="l" t="t" r="r" b="b"/>
              <a:pathLst>
                <a:path w="1669" h="201" fill="none" extrusionOk="0">
                  <a:moveTo>
                    <a:pt x="1669" y="201"/>
                  </a:moveTo>
                  <a:lnTo>
                    <a:pt x="1" y="1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63"/>
            <p:cNvSpPr/>
            <p:nvPr/>
          </p:nvSpPr>
          <p:spPr>
            <a:xfrm>
              <a:off x="8297269" y="1917603"/>
              <a:ext cx="17065" cy="54236"/>
            </a:xfrm>
            <a:custGeom>
              <a:avLst/>
              <a:gdLst/>
              <a:ahLst/>
              <a:cxnLst/>
              <a:rect l="l" t="t" r="r" b="b"/>
              <a:pathLst>
                <a:path w="735" h="2336" fill="none" extrusionOk="0">
                  <a:moveTo>
                    <a:pt x="1" y="0"/>
                  </a:moveTo>
                  <a:cubicBezTo>
                    <a:pt x="1" y="0"/>
                    <a:pt x="735" y="1501"/>
                    <a:pt x="568" y="1935"/>
                  </a:cubicBezTo>
                  <a:lnTo>
                    <a:pt x="401" y="2335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63"/>
            <p:cNvSpPr/>
            <p:nvPr/>
          </p:nvSpPr>
          <p:spPr>
            <a:xfrm>
              <a:off x="8310457" y="1991182"/>
              <a:ext cx="25562" cy="20919"/>
            </a:xfrm>
            <a:custGeom>
              <a:avLst/>
              <a:gdLst/>
              <a:ahLst/>
              <a:cxnLst/>
              <a:rect l="l" t="t" r="r" b="b"/>
              <a:pathLst>
                <a:path w="1101" h="901" fill="none" extrusionOk="0">
                  <a:moveTo>
                    <a:pt x="1101" y="0"/>
                  </a:moveTo>
                  <a:cubicBezTo>
                    <a:pt x="767" y="334"/>
                    <a:pt x="400" y="634"/>
                    <a:pt x="0" y="901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4" name="Google Shape;3014;p63"/>
            <p:cNvSpPr/>
            <p:nvPr/>
          </p:nvSpPr>
          <p:spPr>
            <a:xfrm>
              <a:off x="8564491" y="2061929"/>
              <a:ext cx="242414" cy="156974"/>
            </a:xfrm>
            <a:custGeom>
              <a:avLst/>
              <a:gdLst/>
              <a:ahLst/>
              <a:cxnLst/>
              <a:rect l="l" t="t" r="r" b="b"/>
              <a:pathLst>
                <a:path w="10441" h="6761" extrusionOk="0">
                  <a:moveTo>
                    <a:pt x="5283" y="0"/>
                  </a:moveTo>
                  <a:cubicBezTo>
                    <a:pt x="4412" y="0"/>
                    <a:pt x="3591" y="22"/>
                    <a:pt x="3002" y="22"/>
                  </a:cubicBezTo>
                  <a:cubicBezTo>
                    <a:pt x="3436" y="1056"/>
                    <a:pt x="3469" y="2224"/>
                    <a:pt x="3069" y="3258"/>
                  </a:cubicBezTo>
                  <a:cubicBezTo>
                    <a:pt x="2535" y="4792"/>
                    <a:pt x="1034" y="5859"/>
                    <a:pt x="0" y="6427"/>
                  </a:cubicBezTo>
                  <a:lnTo>
                    <a:pt x="534" y="6560"/>
                  </a:lnTo>
                  <a:lnTo>
                    <a:pt x="5304" y="6760"/>
                  </a:lnTo>
                  <a:lnTo>
                    <a:pt x="9007" y="5059"/>
                  </a:lnTo>
                  <a:cubicBezTo>
                    <a:pt x="9907" y="3825"/>
                    <a:pt x="10441" y="1923"/>
                    <a:pt x="9907" y="856"/>
                  </a:cubicBezTo>
                  <a:cubicBezTo>
                    <a:pt x="9536" y="113"/>
                    <a:pt x="7276" y="0"/>
                    <a:pt x="52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Google Shape;3015;p63"/>
            <p:cNvSpPr/>
            <p:nvPr/>
          </p:nvSpPr>
          <p:spPr>
            <a:xfrm>
              <a:off x="8564491" y="2057007"/>
              <a:ext cx="242414" cy="161896"/>
            </a:xfrm>
            <a:custGeom>
              <a:avLst/>
              <a:gdLst/>
              <a:ahLst/>
              <a:cxnLst/>
              <a:rect l="l" t="t" r="r" b="b"/>
              <a:pathLst>
                <a:path w="10441" h="6973" fill="none" extrusionOk="0">
                  <a:moveTo>
                    <a:pt x="9007" y="5271"/>
                  </a:moveTo>
                  <a:cubicBezTo>
                    <a:pt x="9907" y="4037"/>
                    <a:pt x="10441" y="2135"/>
                    <a:pt x="9907" y="1068"/>
                  </a:cubicBezTo>
                  <a:cubicBezTo>
                    <a:pt x="9374" y="0"/>
                    <a:pt x="4937" y="234"/>
                    <a:pt x="3002" y="234"/>
                  </a:cubicBezTo>
                  <a:cubicBezTo>
                    <a:pt x="3436" y="1268"/>
                    <a:pt x="3469" y="2436"/>
                    <a:pt x="3069" y="3470"/>
                  </a:cubicBezTo>
                  <a:cubicBezTo>
                    <a:pt x="2535" y="5004"/>
                    <a:pt x="1034" y="6071"/>
                    <a:pt x="0" y="6639"/>
                  </a:cubicBezTo>
                  <a:lnTo>
                    <a:pt x="534" y="6772"/>
                  </a:lnTo>
                  <a:lnTo>
                    <a:pt x="5304" y="6972"/>
                  </a:lnTo>
                </a:path>
              </a:pathLst>
            </a:custGeom>
            <a:noFill/>
            <a:ln w="108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63"/>
            <p:cNvSpPr/>
            <p:nvPr/>
          </p:nvSpPr>
          <p:spPr>
            <a:xfrm>
              <a:off x="6025666" y="1881962"/>
              <a:ext cx="90641" cy="90641"/>
            </a:xfrm>
            <a:custGeom>
              <a:avLst/>
              <a:gdLst/>
              <a:ahLst/>
              <a:cxnLst/>
              <a:rect l="l" t="t" r="r" b="b"/>
              <a:pathLst>
                <a:path w="3904" h="3904" extrusionOk="0">
                  <a:moveTo>
                    <a:pt x="3903" y="1"/>
                  </a:moveTo>
                  <a:lnTo>
                    <a:pt x="0" y="390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63"/>
            <p:cNvSpPr/>
            <p:nvPr/>
          </p:nvSpPr>
          <p:spPr>
            <a:xfrm>
              <a:off x="7200591" y="1881962"/>
              <a:ext cx="91407" cy="90641"/>
            </a:xfrm>
            <a:custGeom>
              <a:avLst/>
              <a:gdLst/>
              <a:ahLst/>
              <a:cxnLst/>
              <a:rect l="l" t="t" r="r" b="b"/>
              <a:pathLst>
                <a:path w="3937" h="3904" extrusionOk="0">
                  <a:moveTo>
                    <a:pt x="3936" y="1"/>
                  </a:moveTo>
                  <a:lnTo>
                    <a:pt x="0" y="390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63"/>
            <p:cNvSpPr/>
            <p:nvPr/>
          </p:nvSpPr>
          <p:spPr>
            <a:xfrm>
              <a:off x="7539813" y="2390053"/>
              <a:ext cx="6222" cy="5619"/>
            </a:xfrm>
            <a:custGeom>
              <a:avLst/>
              <a:gdLst/>
              <a:ahLst/>
              <a:cxnLst/>
              <a:rect l="l" t="t" r="r" b="b"/>
              <a:pathLst>
                <a:path w="268" h="242" extrusionOk="0">
                  <a:moveTo>
                    <a:pt x="201" y="0"/>
                  </a:moveTo>
                  <a:cubicBezTo>
                    <a:pt x="134" y="67"/>
                    <a:pt x="67" y="133"/>
                    <a:pt x="1" y="200"/>
                  </a:cubicBezTo>
                  <a:cubicBezTo>
                    <a:pt x="1" y="230"/>
                    <a:pt x="15" y="242"/>
                    <a:pt x="38" y="242"/>
                  </a:cubicBezTo>
                  <a:cubicBezTo>
                    <a:pt x="93" y="242"/>
                    <a:pt x="197" y="171"/>
                    <a:pt x="268" y="100"/>
                  </a:cubicBezTo>
                  <a:lnTo>
                    <a:pt x="20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63"/>
            <p:cNvSpPr/>
            <p:nvPr/>
          </p:nvSpPr>
          <p:spPr>
            <a:xfrm>
              <a:off x="7473199" y="2475241"/>
              <a:ext cx="4690" cy="6222"/>
            </a:xfrm>
            <a:custGeom>
              <a:avLst/>
              <a:gdLst/>
              <a:ahLst/>
              <a:cxnLst/>
              <a:rect l="l" t="t" r="r" b="b"/>
              <a:pathLst>
                <a:path w="202" h="268" extrusionOk="0">
                  <a:moveTo>
                    <a:pt x="201" y="0"/>
                  </a:moveTo>
                  <a:lnTo>
                    <a:pt x="1" y="267"/>
                  </a:lnTo>
                  <a:lnTo>
                    <a:pt x="168" y="100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63"/>
            <p:cNvSpPr/>
            <p:nvPr/>
          </p:nvSpPr>
          <p:spPr>
            <a:xfrm>
              <a:off x="7546012" y="2402428"/>
              <a:ext cx="1579" cy="3134"/>
            </a:xfrm>
            <a:custGeom>
              <a:avLst/>
              <a:gdLst/>
              <a:ahLst/>
              <a:cxnLst/>
              <a:rect l="l" t="t" r="r" b="b"/>
              <a:pathLst>
                <a:path w="68" h="135" extrusionOk="0">
                  <a:moveTo>
                    <a:pt x="67" y="1"/>
                  </a:moveTo>
                  <a:lnTo>
                    <a:pt x="67" y="1"/>
                  </a:lnTo>
                  <a:cubicBezTo>
                    <a:pt x="34" y="67"/>
                    <a:pt x="1" y="101"/>
                    <a:pt x="34" y="134"/>
                  </a:cubicBezTo>
                  <a:cubicBezTo>
                    <a:pt x="34" y="101"/>
                    <a:pt x="67" y="34"/>
                    <a:pt x="6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63"/>
            <p:cNvSpPr/>
            <p:nvPr/>
          </p:nvSpPr>
          <p:spPr>
            <a:xfrm>
              <a:off x="7548334" y="2405539"/>
              <a:ext cx="3901" cy="1556"/>
            </a:xfrm>
            <a:custGeom>
              <a:avLst/>
              <a:gdLst/>
              <a:ahLst/>
              <a:cxnLst/>
              <a:rect l="l" t="t" r="r" b="b"/>
              <a:pathLst>
                <a:path w="168" h="67" extrusionOk="0">
                  <a:moveTo>
                    <a:pt x="167" y="0"/>
                  </a:moveTo>
                  <a:cubicBezTo>
                    <a:pt x="101" y="0"/>
                    <a:pt x="67" y="34"/>
                    <a:pt x="1" y="67"/>
                  </a:cubicBezTo>
                  <a:cubicBezTo>
                    <a:pt x="67" y="67"/>
                    <a:pt x="101" y="34"/>
                    <a:pt x="16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63"/>
            <p:cNvSpPr/>
            <p:nvPr/>
          </p:nvSpPr>
          <p:spPr>
            <a:xfrm>
              <a:off x="7521517" y="2405539"/>
              <a:ext cx="27606" cy="29834"/>
            </a:xfrm>
            <a:custGeom>
              <a:avLst/>
              <a:gdLst/>
              <a:ahLst/>
              <a:cxnLst/>
              <a:rect l="l" t="t" r="r" b="b"/>
              <a:pathLst>
                <a:path w="1189" h="1285" extrusionOk="0">
                  <a:moveTo>
                    <a:pt x="1056" y="0"/>
                  </a:moveTo>
                  <a:cubicBezTo>
                    <a:pt x="755" y="434"/>
                    <a:pt x="422" y="867"/>
                    <a:pt x="21" y="1234"/>
                  </a:cubicBezTo>
                  <a:cubicBezTo>
                    <a:pt x="0" y="1270"/>
                    <a:pt x="6" y="1284"/>
                    <a:pt x="30" y="1284"/>
                  </a:cubicBezTo>
                  <a:cubicBezTo>
                    <a:pt x="119" y="1284"/>
                    <a:pt x="457" y="1087"/>
                    <a:pt x="589" y="1034"/>
                  </a:cubicBezTo>
                  <a:cubicBezTo>
                    <a:pt x="55" y="867"/>
                    <a:pt x="1022" y="634"/>
                    <a:pt x="1189" y="234"/>
                  </a:cubicBezTo>
                  <a:lnTo>
                    <a:pt x="1189" y="234"/>
                  </a:lnTo>
                  <a:cubicBezTo>
                    <a:pt x="1089" y="267"/>
                    <a:pt x="889" y="467"/>
                    <a:pt x="822" y="467"/>
                  </a:cubicBezTo>
                  <a:cubicBezTo>
                    <a:pt x="889" y="300"/>
                    <a:pt x="1022" y="167"/>
                    <a:pt x="1156" y="67"/>
                  </a:cubicBezTo>
                  <a:cubicBezTo>
                    <a:pt x="1122" y="67"/>
                    <a:pt x="1089" y="67"/>
                    <a:pt x="105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63"/>
            <p:cNvSpPr/>
            <p:nvPr/>
          </p:nvSpPr>
          <p:spPr>
            <a:xfrm>
              <a:off x="7535935" y="2671971"/>
              <a:ext cx="4690" cy="5433"/>
            </a:xfrm>
            <a:custGeom>
              <a:avLst/>
              <a:gdLst/>
              <a:ahLst/>
              <a:cxnLst/>
              <a:rect l="l" t="t" r="r" b="b"/>
              <a:pathLst>
                <a:path w="202" h="234" extrusionOk="0">
                  <a:moveTo>
                    <a:pt x="168" y="0"/>
                  </a:moveTo>
                  <a:lnTo>
                    <a:pt x="168" y="0"/>
                  </a:lnTo>
                  <a:cubicBezTo>
                    <a:pt x="68" y="67"/>
                    <a:pt x="34" y="67"/>
                    <a:pt x="1" y="234"/>
                  </a:cubicBezTo>
                  <a:cubicBezTo>
                    <a:pt x="101" y="200"/>
                    <a:pt x="201" y="67"/>
                    <a:pt x="1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63"/>
            <p:cNvSpPr/>
            <p:nvPr/>
          </p:nvSpPr>
          <p:spPr>
            <a:xfrm>
              <a:off x="7498763" y="2676615"/>
              <a:ext cx="12421" cy="8544"/>
            </a:xfrm>
            <a:custGeom>
              <a:avLst/>
              <a:gdLst/>
              <a:ahLst/>
              <a:cxnLst/>
              <a:rect l="l" t="t" r="r" b="b"/>
              <a:pathLst>
                <a:path w="535" h="368" extrusionOk="0">
                  <a:moveTo>
                    <a:pt x="434" y="0"/>
                  </a:moveTo>
                  <a:lnTo>
                    <a:pt x="434" y="0"/>
                  </a:lnTo>
                  <a:cubicBezTo>
                    <a:pt x="334" y="134"/>
                    <a:pt x="1" y="167"/>
                    <a:pt x="101" y="367"/>
                  </a:cubicBezTo>
                  <a:lnTo>
                    <a:pt x="401" y="167"/>
                  </a:lnTo>
                  <a:cubicBezTo>
                    <a:pt x="401" y="67"/>
                    <a:pt x="534" y="34"/>
                    <a:pt x="43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63"/>
            <p:cNvSpPr/>
            <p:nvPr/>
          </p:nvSpPr>
          <p:spPr>
            <a:xfrm>
              <a:off x="7550656" y="2633243"/>
              <a:ext cx="1579" cy="2345"/>
            </a:xfrm>
            <a:custGeom>
              <a:avLst/>
              <a:gdLst/>
              <a:ahLst/>
              <a:cxnLst/>
              <a:rect l="l" t="t" r="r" b="b"/>
              <a:pathLst>
                <a:path w="68" h="101" extrusionOk="0">
                  <a:moveTo>
                    <a:pt x="67" y="0"/>
                  </a:moveTo>
                  <a:cubicBezTo>
                    <a:pt x="34" y="0"/>
                    <a:pt x="1" y="34"/>
                    <a:pt x="1" y="100"/>
                  </a:cubicBezTo>
                  <a:lnTo>
                    <a:pt x="34" y="100"/>
                  </a:lnTo>
                  <a:cubicBezTo>
                    <a:pt x="34" y="67"/>
                    <a:pt x="67" y="34"/>
                    <a:pt x="6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63"/>
            <p:cNvSpPr/>
            <p:nvPr/>
          </p:nvSpPr>
          <p:spPr>
            <a:xfrm>
              <a:off x="7578541" y="2608422"/>
              <a:ext cx="5781" cy="3158"/>
            </a:xfrm>
            <a:custGeom>
              <a:avLst/>
              <a:gdLst/>
              <a:ahLst/>
              <a:cxnLst/>
              <a:rect l="l" t="t" r="r" b="b"/>
              <a:pathLst>
                <a:path w="249" h="136" extrusionOk="0">
                  <a:moveTo>
                    <a:pt x="185" y="0"/>
                  </a:moveTo>
                  <a:cubicBezTo>
                    <a:pt x="134" y="0"/>
                    <a:pt x="57" y="46"/>
                    <a:pt x="1" y="102"/>
                  </a:cubicBezTo>
                  <a:cubicBezTo>
                    <a:pt x="34" y="102"/>
                    <a:pt x="34" y="135"/>
                    <a:pt x="134" y="135"/>
                  </a:cubicBezTo>
                  <a:lnTo>
                    <a:pt x="234" y="102"/>
                  </a:lnTo>
                  <a:cubicBezTo>
                    <a:pt x="249" y="28"/>
                    <a:pt x="225" y="0"/>
                    <a:pt x="1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63"/>
            <p:cNvSpPr/>
            <p:nvPr/>
          </p:nvSpPr>
          <p:spPr>
            <a:xfrm>
              <a:off x="7541369" y="2670416"/>
              <a:ext cx="8544" cy="3901"/>
            </a:xfrm>
            <a:custGeom>
              <a:avLst/>
              <a:gdLst/>
              <a:ahLst/>
              <a:cxnLst/>
              <a:rect l="l" t="t" r="r" b="b"/>
              <a:pathLst>
                <a:path w="368" h="168" extrusionOk="0">
                  <a:moveTo>
                    <a:pt x="367" y="0"/>
                  </a:moveTo>
                  <a:cubicBezTo>
                    <a:pt x="335" y="24"/>
                    <a:pt x="305" y="31"/>
                    <a:pt x="276" y="31"/>
                  </a:cubicBezTo>
                  <a:cubicBezTo>
                    <a:pt x="239" y="31"/>
                    <a:pt x="204" y="21"/>
                    <a:pt x="169" y="21"/>
                  </a:cubicBezTo>
                  <a:cubicBezTo>
                    <a:pt x="116" y="21"/>
                    <a:pt x="62" y="45"/>
                    <a:pt x="0" y="167"/>
                  </a:cubicBezTo>
                  <a:cubicBezTo>
                    <a:pt x="50" y="137"/>
                    <a:pt x="97" y="131"/>
                    <a:pt x="141" y="131"/>
                  </a:cubicBezTo>
                  <a:cubicBezTo>
                    <a:pt x="169" y="131"/>
                    <a:pt x="196" y="134"/>
                    <a:pt x="221" y="134"/>
                  </a:cubicBezTo>
                  <a:cubicBezTo>
                    <a:pt x="284" y="134"/>
                    <a:pt x="334" y="117"/>
                    <a:pt x="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63"/>
            <p:cNvSpPr/>
            <p:nvPr/>
          </p:nvSpPr>
          <p:spPr>
            <a:xfrm>
              <a:off x="7546012" y="2621309"/>
              <a:ext cx="13141" cy="8080"/>
            </a:xfrm>
            <a:custGeom>
              <a:avLst/>
              <a:gdLst/>
              <a:ahLst/>
              <a:cxnLst/>
              <a:rect l="l" t="t" r="r" b="b"/>
              <a:pathLst>
                <a:path w="566" h="348" extrusionOk="0">
                  <a:moveTo>
                    <a:pt x="399" y="1"/>
                  </a:moveTo>
                  <a:cubicBezTo>
                    <a:pt x="373" y="1"/>
                    <a:pt x="341" y="5"/>
                    <a:pt x="301" y="14"/>
                  </a:cubicBezTo>
                  <a:lnTo>
                    <a:pt x="201" y="181"/>
                  </a:lnTo>
                  <a:cubicBezTo>
                    <a:pt x="234" y="147"/>
                    <a:pt x="251" y="139"/>
                    <a:pt x="263" y="139"/>
                  </a:cubicBezTo>
                  <a:cubicBezTo>
                    <a:pt x="276" y="139"/>
                    <a:pt x="284" y="147"/>
                    <a:pt x="301" y="147"/>
                  </a:cubicBezTo>
                  <a:cubicBezTo>
                    <a:pt x="234" y="314"/>
                    <a:pt x="101" y="314"/>
                    <a:pt x="1" y="347"/>
                  </a:cubicBezTo>
                  <a:cubicBezTo>
                    <a:pt x="45" y="347"/>
                    <a:pt x="164" y="303"/>
                    <a:pt x="258" y="303"/>
                  </a:cubicBezTo>
                  <a:cubicBezTo>
                    <a:pt x="304" y="303"/>
                    <a:pt x="345" y="314"/>
                    <a:pt x="367" y="347"/>
                  </a:cubicBezTo>
                  <a:cubicBezTo>
                    <a:pt x="454" y="174"/>
                    <a:pt x="566" y="1"/>
                    <a:pt x="3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63"/>
            <p:cNvSpPr/>
            <p:nvPr/>
          </p:nvSpPr>
          <p:spPr>
            <a:xfrm>
              <a:off x="7552978" y="2629365"/>
              <a:ext cx="1579" cy="3901"/>
            </a:xfrm>
            <a:custGeom>
              <a:avLst/>
              <a:gdLst/>
              <a:ahLst/>
              <a:cxnLst/>
              <a:rect l="l" t="t" r="r" b="b"/>
              <a:pathLst>
                <a:path w="68" h="168" extrusionOk="0">
                  <a:moveTo>
                    <a:pt x="67" y="0"/>
                  </a:moveTo>
                  <a:lnTo>
                    <a:pt x="1" y="167"/>
                  </a:lnTo>
                  <a:cubicBezTo>
                    <a:pt x="34" y="167"/>
                    <a:pt x="67" y="134"/>
                    <a:pt x="67" y="101"/>
                  </a:cubicBezTo>
                  <a:cubicBezTo>
                    <a:pt x="67" y="67"/>
                    <a:pt x="67" y="34"/>
                    <a:pt x="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63"/>
            <p:cNvSpPr/>
            <p:nvPr/>
          </p:nvSpPr>
          <p:spPr>
            <a:xfrm>
              <a:off x="7473199" y="2220418"/>
              <a:ext cx="13211" cy="10866"/>
            </a:xfrm>
            <a:custGeom>
              <a:avLst/>
              <a:gdLst/>
              <a:ahLst/>
              <a:cxnLst/>
              <a:rect l="l" t="t" r="r" b="b"/>
              <a:pathLst>
                <a:path w="569" h="468" extrusionOk="0">
                  <a:moveTo>
                    <a:pt x="468" y="1"/>
                  </a:moveTo>
                  <a:cubicBezTo>
                    <a:pt x="268" y="134"/>
                    <a:pt x="1" y="268"/>
                    <a:pt x="68" y="468"/>
                  </a:cubicBezTo>
                  <a:lnTo>
                    <a:pt x="568" y="101"/>
                  </a:lnTo>
                  <a:cubicBezTo>
                    <a:pt x="535" y="68"/>
                    <a:pt x="535" y="68"/>
                    <a:pt x="568" y="34"/>
                  </a:cubicBezTo>
                  <a:lnTo>
                    <a:pt x="4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63"/>
            <p:cNvSpPr/>
            <p:nvPr/>
          </p:nvSpPr>
          <p:spPr>
            <a:xfrm>
              <a:off x="7478632" y="2218096"/>
              <a:ext cx="4667" cy="4667"/>
            </a:xfrm>
            <a:custGeom>
              <a:avLst/>
              <a:gdLst/>
              <a:ahLst/>
              <a:cxnLst/>
              <a:rect l="l" t="t" r="r" b="b"/>
              <a:pathLst>
                <a:path w="201" h="201" extrusionOk="0">
                  <a:moveTo>
                    <a:pt x="134" y="1"/>
                  </a:moveTo>
                  <a:lnTo>
                    <a:pt x="0" y="201"/>
                  </a:lnTo>
                  <a:cubicBezTo>
                    <a:pt x="67" y="134"/>
                    <a:pt x="134" y="101"/>
                    <a:pt x="201" y="34"/>
                  </a:cubicBezTo>
                  <a:lnTo>
                    <a:pt x="13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32" name="Google Shape;3032;p63"/>
          <p:cNvGrpSpPr/>
          <p:nvPr/>
        </p:nvGrpSpPr>
        <p:grpSpPr>
          <a:xfrm>
            <a:off x="8095343" y="84620"/>
            <a:ext cx="852610" cy="1336890"/>
            <a:chOff x="712946" y="3541416"/>
            <a:chExt cx="852610" cy="1336890"/>
          </a:xfrm>
        </p:grpSpPr>
        <p:grpSp>
          <p:nvGrpSpPr>
            <p:cNvPr id="3033" name="Google Shape;3033;p63"/>
            <p:cNvGrpSpPr/>
            <p:nvPr/>
          </p:nvGrpSpPr>
          <p:grpSpPr>
            <a:xfrm>
              <a:off x="712946" y="3541416"/>
              <a:ext cx="852610" cy="1024031"/>
              <a:chOff x="4068796" y="2408889"/>
              <a:chExt cx="1113503" cy="1337379"/>
            </a:xfrm>
          </p:grpSpPr>
          <p:sp>
            <p:nvSpPr>
              <p:cNvPr id="3034" name="Google Shape;3034;p63"/>
              <p:cNvSpPr/>
              <p:nvPr/>
            </p:nvSpPr>
            <p:spPr>
              <a:xfrm>
                <a:off x="4068796" y="2628395"/>
                <a:ext cx="179225" cy="139779"/>
              </a:xfrm>
              <a:custGeom>
                <a:avLst/>
                <a:gdLst/>
                <a:ahLst/>
                <a:cxnLst/>
                <a:rect l="l" t="t" r="r" b="b"/>
                <a:pathLst>
                  <a:path w="7506" h="5854" extrusionOk="0">
                    <a:moveTo>
                      <a:pt x="2313" y="0"/>
                    </a:moveTo>
                    <a:cubicBezTo>
                      <a:pt x="2231" y="0"/>
                      <a:pt x="2149" y="5"/>
                      <a:pt x="2068" y="16"/>
                    </a:cubicBezTo>
                    <a:cubicBezTo>
                      <a:pt x="801" y="216"/>
                      <a:pt x="0" y="1450"/>
                      <a:pt x="367" y="2684"/>
                    </a:cubicBezTo>
                    <a:cubicBezTo>
                      <a:pt x="634" y="3919"/>
                      <a:pt x="1902" y="4853"/>
                      <a:pt x="3002" y="5320"/>
                    </a:cubicBezTo>
                    <a:cubicBezTo>
                      <a:pt x="4166" y="5827"/>
                      <a:pt x="6852" y="5854"/>
                      <a:pt x="7405" y="5854"/>
                    </a:cubicBezTo>
                    <a:cubicBezTo>
                      <a:pt x="7470" y="5854"/>
                      <a:pt x="7506" y="5853"/>
                      <a:pt x="7506" y="5853"/>
                    </a:cubicBezTo>
                    <a:cubicBezTo>
                      <a:pt x="7506" y="5853"/>
                      <a:pt x="6805" y="3752"/>
                      <a:pt x="6738" y="3652"/>
                    </a:cubicBezTo>
                    <a:cubicBezTo>
                      <a:pt x="6070" y="2251"/>
                      <a:pt x="4034" y="0"/>
                      <a:pt x="231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5" name="Google Shape;3035;p63"/>
              <p:cNvSpPr/>
              <p:nvPr/>
            </p:nvSpPr>
            <p:spPr>
              <a:xfrm>
                <a:off x="4073572" y="2408889"/>
                <a:ext cx="1108728" cy="1337379"/>
              </a:xfrm>
              <a:custGeom>
                <a:avLst/>
                <a:gdLst/>
                <a:ahLst/>
                <a:cxnLst/>
                <a:rect l="l" t="t" r="r" b="b"/>
                <a:pathLst>
                  <a:path w="46434" h="56010" extrusionOk="0">
                    <a:moveTo>
                      <a:pt x="9775" y="1"/>
                    </a:moveTo>
                    <a:cubicBezTo>
                      <a:pt x="9473" y="1"/>
                      <a:pt x="9165" y="65"/>
                      <a:pt x="8873" y="202"/>
                    </a:cubicBezTo>
                    <a:cubicBezTo>
                      <a:pt x="7272" y="1036"/>
                      <a:pt x="6839" y="4272"/>
                      <a:pt x="7105" y="5840"/>
                    </a:cubicBezTo>
                    <a:cubicBezTo>
                      <a:pt x="7138" y="5972"/>
                      <a:pt x="7730" y="8075"/>
                      <a:pt x="7772" y="8075"/>
                    </a:cubicBezTo>
                    <a:cubicBezTo>
                      <a:pt x="7772" y="8075"/>
                      <a:pt x="7772" y="8075"/>
                      <a:pt x="7773" y="8075"/>
                    </a:cubicBezTo>
                    <a:lnTo>
                      <a:pt x="7806" y="8041"/>
                    </a:lnTo>
                    <a:lnTo>
                      <a:pt x="7806" y="8041"/>
                    </a:lnTo>
                    <a:cubicBezTo>
                      <a:pt x="7739" y="8575"/>
                      <a:pt x="7672" y="9109"/>
                      <a:pt x="7606" y="9709"/>
                    </a:cubicBezTo>
                    <a:cubicBezTo>
                      <a:pt x="7472" y="10843"/>
                      <a:pt x="7372" y="12078"/>
                      <a:pt x="7339" y="13479"/>
                    </a:cubicBezTo>
                    <a:cubicBezTo>
                      <a:pt x="7272" y="14946"/>
                      <a:pt x="7306" y="16447"/>
                      <a:pt x="7439" y="17915"/>
                    </a:cubicBezTo>
                    <a:cubicBezTo>
                      <a:pt x="7572" y="19550"/>
                      <a:pt x="7839" y="21184"/>
                      <a:pt x="8273" y="22785"/>
                    </a:cubicBezTo>
                    <a:lnTo>
                      <a:pt x="8273" y="22852"/>
                    </a:lnTo>
                    <a:cubicBezTo>
                      <a:pt x="8006" y="22418"/>
                      <a:pt x="7139" y="21184"/>
                      <a:pt x="7072" y="21084"/>
                    </a:cubicBezTo>
                    <a:cubicBezTo>
                      <a:pt x="6203" y="20074"/>
                      <a:pt x="4107" y="18688"/>
                      <a:pt x="2471" y="18688"/>
                    </a:cubicBezTo>
                    <a:cubicBezTo>
                      <a:pt x="2161" y="18688"/>
                      <a:pt x="1867" y="18738"/>
                      <a:pt x="1601" y="18849"/>
                    </a:cubicBezTo>
                    <a:cubicBezTo>
                      <a:pt x="434" y="19349"/>
                      <a:pt x="0" y="20750"/>
                      <a:pt x="634" y="21851"/>
                    </a:cubicBezTo>
                    <a:cubicBezTo>
                      <a:pt x="1235" y="22985"/>
                      <a:pt x="2702" y="23519"/>
                      <a:pt x="3903" y="23719"/>
                    </a:cubicBezTo>
                    <a:cubicBezTo>
                      <a:pt x="4045" y="23741"/>
                      <a:pt x="4205" y="23750"/>
                      <a:pt x="4376" y="23750"/>
                    </a:cubicBezTo>
                    <a:cubicBezTo>
                      <a:pt x="5813" y="23750"/>
                      <a:pt x="8098" y="23078"/>
                      <a:pt x="8306" y="23019"/>
                    </a:cubicBezTo>
                    <a:cubicBezTo>
                      <a:pt x="8773" y="24653"/>
                      <a:pt x="9340" y="26221"/>
                      <a:pt x="10007" y="27755"/>
                    </a:cubicBezTo>
                    <a:cubicBezTo>
                      <a:pt x="10408" y="28656"/>
                      <a:pt x="10841" y="29557"/>
                      <a:pt x="11275" y="30457"/>
                    </a:cubicBezTo>
                    <a:cubicBezTo>
                      <a:pt x="11008" y="30090"/>
                      <a:pt x="10775" y="29724"/>
                      <a:pt x="10741" y="29690"/>
                    </a:cubicBezTo>
                    <a:cubicBezTo>
                      <a:pt x="9844" y="28681"/>
                      <a:pt x="7768" y="27294"/>
                      <a:pt x="6138" y="27294"/>
                    </a:cubicBezTo>
                    <a:cubicBezTo>
                      <a:pt x="5829" y="27294"/>
                      <a:pt x="5536" y="27344"/>
                      <a:pt x="5271" y="27455"/>
                    </a:cubicBezTo>
                    <a:cubicBezTo>
                      <a:pt x="4103" y="27989"/>
                      <a:pt x="3670" y="29390"/>
                      <a:pt x="4303" y="30491"/>
                    </a:cubicBezTo>
                    <a:cubicBezTo>
                      <a:pt x="4937" y="31592"/>
                      <a:pt x="6405" y="32159"/>
                      <a:pt x="7606" y="32325"/>
                    </a:cubicBezTo>
                    <a:cubicBezTo>
                      <a:pt x="7739" y="32345"/>
                      <a:pt x="7890" y="32353"/>
                      <a:pt x="8053" y="32353"/>
                    </a:cubicBezTo>
                    <a:cubicBezTo>
                      <a:pt x="9315" y="32353"/>
                      <a:pt x="11314" y="31839"/>
                      <a:pt x="11875" y="31692"/>
                    </a:cubicBezTo>
                    <a:cubicBezTo>
                      <a:pt x="12042" y="32025"/>
                      <a:pt x="12209" y="32359"/>
                      <a:pt x="12376" y="32692"/>
                    </a:cubicBezTo>
                    <a:cubicBezTo>
                      <a:pt x="13210" y="34327"/>
                      <a:pt x="14010" y="35961"/>
                      <a:pt x="14778" y="37562"/>
                    </a:cubicBezTo>
                    <a:cubicBezTo>
                      <a:pt x="15044" y="38130"/>
                      <a:pt x="15278" y="38730"/>
                      <a:pt x="15545" y="39297"/>
                    </a:cubicBezTo>
                    <a:cubicBezTo>
                      <a:pt x="15311" y="38963"/>
                      <a:pt x="15111" y="38663"/>
                      <a:pt x="15078" y="38630"/>
                    </a:cubicBezTo>
                    <a:cubicBezTo>
                      <a:pt x="14186" y="37599"/>
                      <a:pt x="12132" y="36220"/>
                      <a:pt x="10508" y="36220"/>
                    </a:cubicBezTo>
                    <a:cubicBezTo>
                      <a:pt x="10187" y="36220"/>
                      <a:pt x="9882" y="36274"/>
                      <a:pt x="9607" y="36395"/>
                    </a:cubicBezTo>
                    <a:cubicBezTo>
                      <a:pt x="8440" y="36895"/>
                      <a:pt x="8006" y="38330"/>
                      <a:pt x="8640" y="39430"/>
                    </a:cubicBezTo>
                    <a:cubicBezTo>
                      <a:pt x="9274" y="40531"/>
                      <a:pt x="10741" y="41098"/>
                      <a:pt x="11942" y="41265"/>
                    </a:cubicBezTo>
                    <a:cubicBezTo>
                      <a:pt x="12082" y="41285"/>
                      <a:pt x="12237" y="41294"/>
                      <a:pt x="12402" y="41294"/>
                    </a:cubicBezTo>
                    <a:cubicBezTo>
                      <a:pt x="13623" y="41294"/>
                      <a:pt x="15436" y="40808"/>
                      <a:pt x="16112" y="40631"/>
                    </a:cubicBezTo>
                    <a:cubicBezTo>
                      <a:pt x="16345" y="41232"/>
                      <a:pt x="16579" y="41832"/>
                      <a:pt x="16779" y="42399"/>
                    </a:cubicBezTo>
                    <a:cubicBezTo>
                      <a:pt x="16912" y="42833"/>
                      <a:pt x="17046" y="43200"/>
                      <a:pt x="17146" y="43600"/>
                    </a:cubicBezTo>
                    <a:cubicBezTo>
                      <a:pt x="17246" y="44000"/>
                      <a:pt x="17379" y="44401"/>
                      <a:pt x="17479" y="44801"/>
                    </a:cubicBezTo>
                    <a:cubicBezTo>
                      <a:pt x="17680" y="45568"/>
                      <a:pt x="17880" y="46369"/>
                      <a:pt x="18047" y="47136"/>
                    </a:cubicBezTo>
                    <a:cubicBezTo>
                      <a:pt x="18147" y="47636"/>
                      <a:pt x="18247" y="48137"/>
                      <a:pt x="18347" y="48670"/>
                    </a:cubicBezTo>
                    <a:cubicBezTo>
                      <a:pt x="18080" y="48103"/>
                      <a:pt x="17546" y="47003"/>
                      <a:pt x="17513" y="46903"/>
                    </a:cubicBezTo>
                    <a:cubicBezTo>
                      <a:pt x="16754" y="45657"/>
                      <a:pt x="14612" y="43777"/>
                      <a:pt x="12926" y="43777"/>
                    </a:cubicBezTo>
                    <a:cubicBezTo>
                      <a:pt x="12760" y="43777"/>
                      <a:pt x="12598" y="43795"/>
                      <a:pt x="12443" y="43834"/>
                    </a:cubicBezTo>
                    <a:cubicBezTo>
                      <a:pt x="11208" y="44167"/>
                      <a:pt x="10541" y="45535"/>
                      <a:pt x="11042" y="46736"/>
                    </a:cubicBezTo>
                    <a:cubicBezTo>
                      <a:pt x="11475" y="47903"/>
                      <a:pt x="12843" y="48704"/>
                      <a:pt x="14010" y="49037"/>
                    </a:cubicBezTo>
                    <a:cubicBezTo>
                      <a:pt x="14451" y="49176"/>
                      <a:pt x="15077" y="49223"/>
                      <a:pt x="15721" y="49223"/>
                    </a:cubicBezTo>
                    <a:cubicBezTo>
                      <a:pt x="16931" y="49223"/>
                      <a:pt x="18207" y="49059"/>
                      <a:pt x="18447" y="49037"/>
                    </a:cubicBezTo>
                    <a:cubicBezTo>
                      <a:pt x="18614" y="49871"/>
                      <a:pt x="18747" y="50705"/>
                      <a:pt x="18880" y="51472"/>
                    </a:cubicBezTo>
                    <a:cubicBezTo>
                      <a:pt x="19181" y="53174"/>
                      <a:pt x="19414" y="54708"/>
                      <a:pt x="19581" y="56009"/>
                    </a:cubicBezTo>
                    <a:lnTo>
                      <a:pt x="20782" y="56009"/>
                    </a:lnTo>
                    <a:cubicBezTo>
                      <a:pt x="20582" y="54675"/>
                      <a:pt x="20315" y="53074"/>
                      <a:pt x="19948" y="51272"/>
                    </a:cubicBezTo>
                    <a:cubicBezTo>
                      <a:pt x="19781" y="50438"/>
                      <a:pt x="19581" y="49504"/>
                      <a:pt x="19381" y="48570"/>
                    </a:cubicBezTo>
                    <a:cubicBezTo>
                      <a:pt x="20215" y="48237"/>
                      <a:pt x="21049" y="47870"/>
                      <a:pt x="21849" y="47436"/>
                    </a:cubicBezTo>
                    <a:cubicBezTo>
                      <a:pt x="22750" y="48437"/>
                      <a:pt x="25118" y="49604"/>
                      <a:pt x="25452" y="49738"/>
                    </a:cubicBezTo>
                    <a:cubicBezTo>
                      <a:pt x="25118" y="50538"/>
                      <a:pt x="24785" y="51306"/>
                      <a:pt x="24484" y="52040"/>
                    </a:cubicBezTo>
                    <a:cubicBezTo>
                      <a:pt x="23817" y="53541"/>
                      <a:pt x="23217" y="54875"/>
                      <a:pt x="22650" y="56009"/>
                    </a:cubicBezTo>
                    <a:lnTo>
                      <a:pt x="23917" y="56009"/>
                    </a:lnTo>
                    <a:cubicBezTo>
                      <a:pt x="24384" y="54942"/>
                      <a:pt x="24918" y="53774"/>
                      <a:pt x="25452" y="52440"/>
                    </a:cubicBezTo>
                    <a:cubicBezTo>
                      <a:pt x="25785" y="51639"/>
                      <a:pt x="26119" y="50772"/>
                      <a:pt x="26486" y="49871"/>
                    </a:cubicBezTo>
                    <a:cubicBezTo>
                      <a:pt x="26757" y="49925"/>
                      <a:pt x="28631" y="50309"/>
                      <a:pt x="30024" y="50309"/>
                    </a:cubicBezTo>
                    <a:cubicBezTo>
                      <a:pt x="30347" y="50309"/>
                      <a:pt x="30644" y="50289"/>
                      <a:pt x="30889" y="50238"/>
                    </a:cubicBezTo>
                    <a:cubicBezTo>
                      <a:pt x="32057" y="49971"/>
                      <a:pt x="33491" y="49304"/>
                      <a:pt x="34025" y="48137"/>
                    </a:cubicBezTo>
                    <a:cubicBezTo>
                      <a:pt x="34558" y="47003"/>
                      <a:pt x="34025" y="45635"/>
                      <a:pt x="32824" y="45168"/>
                    </a:cubicBezTo>
                    <a:cubicBezTo>
                      <a:pt x="32618" y="45099"/>
                      <a:pt x="32398" y="45068"/>
                      <a:pt x="32170" y="45068"/>
                    </a:cubicBezTo>
                    <a:cubicBezTo>
                      <a:pt x="30516" y="45068"/>
                      <a:pt x="28403" y="46723"/>
                      <a:pt x="27553" y="47837"/>
                    </a:cubicBezTo>
                    <a:cubicBezTo>
                      <a:pt x="27487" y="47937"/>
                      <a:pt x="26986" y="48837"/>
                      <a:pt x="26653" y="49404"/>
                    </a:cubicBezTo>
                    <a:cubicBezTo>
                      <a:pt x="26786" y="49037"/>
                      <a:pt x="26920" y="48670"/>
                      <a:pt x="27086" y="48304"/>
                    </a:cubicBezTo>
                    <a:cubicBezTo>
                      <a:pt x="27353" y="47570"/>
                      <a:pt x="27587" y="46802"/>
                      <a:pt x="27854" y="46002"/>
                    </a:cubicBezTo>
                    <a:cubicBezTo>
                      <a:pt x="27987" y="45602"/>
                      <a:pt x="28120" y="45201"/>
                      <a:pt x="28220" y="44801"/>
                    </a:cubicBezTo>
                    <a:cubicBezTo>
                      <a:pt x="28354" y="44401"/>
                      <a:pt x="28421" y="43967"/>
                      <a:pt x="28554" y="43567"/>
                    </a:cubicBezTo>
                    <a:cubicBezTo>
                      <a:pt x="28788" y="42566"/>
                      <a:pt x="28954" y="41565"/>
                      <a:pt x="29121" y="40565"/>
                    </a:cubicBezTo>
                    <a:cubicBezTo>
                      <a:pt x="29762" y="40789"/>
                      <a:pt x="31940" y="41536"/>
                      <a:pt x="33146" y="41536"/>
                    </a:cubicBezTo>
                    <a:cubicBezTo>
                      <a:pt x="33196" y="41536"/>
                      <a:pt x="33244" y="41535"/>
                      <a:pt x="33291" y="41532"/>
                    </a:cubicBezTo>
                    <a:cubicBezTo>
                      <a:pt x="34492" y="41432"/>
                      <a:pt x="36026" y="40998"/>
                      <a:pt x="36727" y="39931"/>
                    </a:cubicBezTo>
                    <a:cubicBezTo>
                      <a:pt x="37427" y="38897"/>
                      <a:pt x="37093" y="37429"/>
                      <a:pt x="35993" y="36829"/>
                    </a:cubicBezTo>
                    <a:cubicBezTo>
                      <a:pt x="35674" y="36662"/>
                      <a:pt x="35304" y="36590"/>
                      <a:pt x="34908" y="36590"/>
                    </a:cubicBezTo>
                    <a:cubicBezTo>
                      <a:pt x="33316" y="36590"/>
                      <a:pt x="31290" y="37755"/>
                      <a:pt x="30355" y="38663"/>
                    </a:cubicBezTo>
                    <a:cubicBezTo>
                      <a:pt x="30289" y="38730"/>
                      <a:pt x="29555" y="39631"/>
                      <a:pt x="29188" y="40164"/>
                    </a:cubicBezTo>
                    <a:cubicBezTo>
                      <a:pt x="29255" y="39531"/>
                      <a:pt x="29355" y="38930"/>
                      <a:pt x="29455" y="38296"/>
                    </a:cubicBezTo>
                    <a:cubicBezTo>
                      <a:pt x="29655" y="36528"/>
                      <a:pt x="29822" y="34694"/>
                      <a:pt x="30022" y="32892"/>
                    </a:cubicBezTo>
                    <a:cubicBezTo>
                      <a:pt x="30055" y="32325"/>
                      <a:pt x="30122" y="31792"/>
                      <a:pt x="30189" y="31225"/>
                    </a:cubicBezTo>
                    <a:cubicBezTo>
                      <a:pt x="30411" y="31320"/>
                      <a:pt x="32903" y="32232"/>
                      <a:pt x="34321" y="32232"/>
                    </a:cubicBezTo>
                    <a:cubicBezTo>
                      <a:pt x="34392" y="32232"/>
                      <a:pt x="34460" y="32230"/>
                      <a:pt x="34525" y="32225"/>
                    </a:cubicBezTo>
                    <a:cubicBezTo>
                      <a:pt x="35726" y="32159"/>
                      <a:pt x="37227" y="31725"/>
                      <a:pt x="37927" y="30658"/>
                    </a:cubicBezTo>
                    <a:cubicBezTo>
                      <a:pt x="38661" y="29590"/>
                      <a:pt x="38328" y="28156"/>
                      <a:pt x="37194" y="27555"/>
                    </a:cubicBezTo>
                    <a:cubicBezTo>
                      <a:pt x="36874" y="27389"/>
                      <a:pt x="36505" y="27317"/>
                      <a:pt x="36109" y="27317"/>
                    </a:cubicBezTo>
                    <a:cubicBezTo>
                      <a:pt x="34518" y="27317"/>
                      <a:pt x="32498" y="28482"/>
                      <a:pt x="31590" y="29390"/>
                    </a:cubicBezTo>
                    <a:cubicBezTo>
                      <a:pt x="31489" y="29457"/>
                      <a:pt x="30455" y="30791"/>
                      <a:pt x="30189" y="31125"/>
                    </a:cubicBezTo>
                    <a:cubicBezTo>
                      <a:pt x="30322" y="29890"/>
                      <a:pt x="30455" y="28689"/>
                      <a:pt x="30656" y="27489"/>
                    </a:cubicBezTo>
                    <a:cubicBezTo>
                      <a:pt x="30889" y="25887"/>
                      <a:pt x="31256" y="24286"/>
                      <a:pt x="31690" y="22719"/>
                    </a:cubicBezTo>
                    <a:cubicBezTo>
                      <a:pt x="31785" y="22750"/>
                      <a:pt x="34414" y="23759"/>
                      <a:pt x="35869" y="23759"/>
                    </a:cubicBezTo>
                    <a:cubicBezTo>
                      <a:pt x="35935" y="23759"/>
                      <a:pt x="35999" y="23757"/>
                      <a:pt x="36059" y="23753"/>
                    </a:cubicBezTo>
                    <a:cubicBezTo>
                      <a:pt x="37260" y="23653"/>
                      <a:pt x="38761" y="23219"/>
                      <a:pt x="39462" y="22151"/>
                    </a:cubicBezTo>
                    <a:cubicBezTo>
                      <a:pt x="40196" y="21117"/>
                      <a:pt x="39862" y="19650"/>
                      <a:pt x="38728" y="19049"/>
                    </a:cubicBezTo>
                    <a:cubicBezTo>
                      <a:pt x="38409" y="18883"/>
                      <a:pt x="38040" y="18811"/>
                      <a:pt x="37644" y="18811"/>
                    </a:cubicBezTo>
                    <a:cubicBezTo>
                      <a:pt x="36052" y="18811"/>
                      <a:pt x="34032" y="19976"/>
                      <a:pt x="33124" y="20884"/>
                    </a:cubicBezTo>
                    <a:cubicBezTo>
                      <a:pt x="33024" y="20984"/>
                      <a:pt x="31890" y="22385"/>
                      <a:pt x="31723" y="22652"/>
                    </a:cubicBezTo>
                    <a:cubicBezTo>
                      <a:pt x="31723" y="22552"/>
                      <a:pt x="31756" y="22485"/>
                      <a:pt x="31790" y="22385"/>
                    </a:cubicBezTo>
                    <a:cubicBezTo>
                      <a:pt x="32290" y="20817"/>
                      <a:pt x="32924" y="19316"/>
                      <a:pt x="33658" y="17882"/>
                    </a:cubicBezTo>
                    <a:cubicBezTo>
                      <a:pt x="34091" y="17048"/>
                      <a:pt x="34492" y="16314"/>
                      <a:pt x="34959" y="15613"/>
                    </a:cubicBezTo>
                    <a:cubicBezTo>
                      <a:pt x="35492" y="15847"/>
                      <a:pt x="37827" y="17014"/>
                      <a:pt x="39095" y="17048"/>
                    </a:cubicBezTo>
                    <a:cubicBezTo>
                      <a:pt x="39203" y="17054"/>
                      <a:pt x="39314" y="17057"/>
                      <a:pt x="39425" y="17057"/>
                    </a:cubicBezTo>
                    <a:cubicBezTo>
                      <a:pt x="40587" y="17057"/>
                      <a:pt x="41903" y="16729"/>
                      <a:pt x="42664" y="15847"/>
                    </a:cubicBezTo>
                    <a:cubicBezTo>
                      <a:pt x="43498" y="14880"/>
                      <a:pt x="43331" y="13412"/>
                      <a:pt x="42264" y="12678"/>
                    </a:cubicBezTo>
                    <a:cubicBezTo>
                      <a:pt x="41865" y="12412"/>
                      <a:pt x="41357" y="12302"/>
                      <a:pt x="40804" y="12302"/>
                    </a:cubicBezTo>
                    <a:cubicBezTo>
                      <a:pt x="39276" y="12302"/>
                      <a:pt x="37399" y="13144"/>
                      <a:pt x="36493" y="13879"/>
                    </a:cubicBezTo>
                    <a:cubicBezTo>
                      <a:pt x="36426" y="13946"/>
                      <a:pt x="35793" y="14579"/>
                      <a:pt x="35326" y="15046"/>
                    </a:cubicBezTo>
                    <a:cubicBezTo>
                      <a:pt x="35526" y="14713"/>
                      <a:pt x="35726" y="14379"/>
                      <a:pt x="35926" y="14079"/>
                    </a:cubicBezTo>
                    <a:cubicBezTo>
                      <a:pt x="36693" y="12945"/>
                      <a:pt x="37460" y="11944"/>
                      <a:pt x="38128" y="11077"/>
                    </a:cubicBezTo>
                    <a:cubicBezTo>
                      <a:pt x="38528" y="10577"/>
                      <a:pt x="38895" y="10143"/>
                      <a:pt x="39228" y="9743"/>
                    </a:cubicBezTo>
                    <a:cubicBezTo>
                      <a:pt x="39862" y="9743"/>
                      <a:pt x="42431" y="9643"/>
                      <a:pt x="43531" y="9109"/>
                    </a:cubicBezTo>
                    <a:cubicBezTo>
                      <a:pt x="44666" y="8608"/>
                      <a:pt x="45866" y="7641"/>
                      <a:pt x="46133" y="6407"/>
                    </a:cubicBezTo>
                    <a:cubicBezTo>
                      <a:pt x="46433" y="5173"/>
                      <a:pt x="45600" y="3938"/>
                      <a:pt x="44365" y="3772"/>
                    </a:cubicBezTo>
                    <a:cubicBezTo>
                      <a:pt x="44296" y="3764"/>
                      <a:pt x="44226" y="3760"/>
                      <a:pt x="44156" y="3760"/>
                    </a:cubicBezTo>
                    <a:cubicBezTo>
                      <a:pt x="42402" y="3760"/>
                      <a:pt x="40403" y="6098"/>
                      <a:pt x="39762" y="7541"/>
                    </a:cubicBezTo>
                    <a:cubicBezTo>
                      <a:pt x="39695" y="7641"/>
                      <a:pt x="39062" y="9743"/>
                      <a:pt x="39095" y="9743"/>
                    </a:cubicBezTo>
                    <a:lnTo>
                      <a:pt x="39128" y="9743"/>
                    </a:lnTo>
                    <a:cubicBezTo>
                      <a:pt x="38795" y="10143"/>
                      <a:pt x="38428" y="10543"/>
                      <a:pt x="38027" y="11010"/>
                    </a:cubicBezTo>
                    <a:cubicBezTo>
                      <a:pt x="37327" y="11877"/>
                      <a:pt x="36560" y="12845"/>
                      <a:pt x="35759" y="13979"/>
                    </a:cubicBezTo>
                    <a:cubicBezTo>
                      <a:pt x="34925" y="15180"/>
                      <a:pt x="34125" y="16414"/>
                      <a:pt x="33424" y="17715"/>
                    </a:cubicBezTo>
                    <a:cubicBezTo>
                      <a:pt x="32624" y="19183"/>
                      <a:pt x="31923" y="20684"/>
                      <a:pt x="31389" y="22252"/>
                    </a:cubicBezTo>
                    <a:cubicBezTo>
                      <a:pt x="31389" y="22285"/>
                      <a:pt x="31389" y="22285"/>
                      <a:pt x="31389" y="22318"/>
                    </a:cubicBezTo>
                    <a:cubicBezTo>
                      <a:pt x="31389" y="21785"/>
                      <a:pt x="31389" y="20317"/>
                      <a:pt x="31356" y="20183"/>
                    </a:cubicBezTo>
                    <a:cubicBezTo>
                      <a:pt x="31156" y="18582"/>
                      <a:pt x="29822" y="15613"/>
                      <a:pt x="28020" y="15280"/>
                    </a:cubicBezTo>
                    <a:cubicBezTo>
                      <a:pt x="27908" y="15262"/>
                      <a:pt x="27796" y="15253"/>
                      <a:pt x="27686" y="15253"/>
                    </a:cubicBezTo>
                    <a:cubicBezTo>
                      <a:pt x="26583" y="15253"/>
                      <a:pt x="25613" y="16132"/>
                      <a:pt x="25552" y="17315"/>
                    </a:cubicBezTo>
                    <a:cubicBezTo>
                      <a:pt x="25452" y="18549"/>
                      <a:pt x="26386" y="19850"/>
                      <a:pt x="27286" y="20650"/>
                    </a:cubicBezTo>
                    <a:cubicBezTo>
                      <a:pt x="28287" y="21551"/>
                      <a:pt x="31123" y="22418"/>
                      <a:pt x="31323" y="22485"/>
                    </a:cubicBezTo>
                    <a:cubicBezTo>
                      <a:pt x="30822" y="24086"/>
                      <a:pt x="30422" y="25721"/>
                      <a:pt x="30155" y="27389"/>
                    </a:cubicBezTo>
                    <a:cubicBezTo>
                      <a:pt x="29988" y="28356"/>
                      <a:pt x="29822" y="29357"/>
                      <a:pt x="29688" y="30324"/>
                    </a:cubicBezTo>
                    <a:lnTo>
                      <a:pt x="29688" y="29390"/>
                    </a:lnTo>
                    <a:cubicBezTo>
                      <a:pt x="29488" y="27789"/>
                      <a:pt x="28154" y="24787"/>
                      <a:pt x="26352" y="24486"/>
                    </a:cubicBezTo>
                    <a:cubicBezTo>
                      <a:pt x="26240" y="24468"/>
                      <a:pt x="26128" y="24459"/>
                      <a:pt x="26017" y="24459"/>
                    </a:cubicBezTo>
                    <a:cubicBezTo>
                      <a:pt x="24914" y="24459"/>
                      <a:pt x="23945" y="25336"/>
                      <a:pt x="23884" y="26488"/>
                    </a:cubicBezTo>
                    <a:cubicBezTo>
                      <a:pt x="23784" y="27755"/>
                      <a:pt x="24718" y="29056"/>
                      <a:pt x="25619" y="29824"/>
                    </a:cubicBezTo>
                    <a:cubicBezTo>
                      <a:pt x="26486" y="30624"/>
                      <a:pt x="28921" y="31458"/>
                      <a:pt x="29555" y="31658"/>
                    </a:cubicBezTo>
                    <a:cubicBezTo>
                      <a:pt x="29488" y="32025"/>
                      <a:pt x="29455" y="32392"/>
                      <a:pt x="29388" y="32792"/>
                    </a:cubicBezTo>
                    <a:cubicBezTo>
                      <a:pt x="29188" y="34594"/>
                      <a:pt x="28988" y="36395"/>
                      <a:pt x="28721" y="38163"/>
                    </a:cubicBezTo>
                    <a:cubicBezTo>
                      <a:pt x="28621" y="38797"/>
                      <a:pt x="28521" y="39430"/>
                      <a:pt x="28387" y="40031"/>
                    </a:cubicBezTo>
                    <a:lnTo>
                      <a:pt x="28387" y="39230"/>
                    </a:lnTo>
                    <a:cubicBezTo>
                      <a:pt x="28187" y="37629"/>
                      <a:pt x="26853" y="34627"/>
                      <a:pt x="25052" y="34327"/>
                    </a:cubicBezTo>
                    <a:cubicBezTo>
                      <a:pt x="24939" y="34309"/>
                      <a:pt x="24827" y="34300"/>
                      <a:pt x="24716" y="34300"/>
                    </a:cubicBezTo>
                    <a:cubicBezTo>
                      <a:pt x="23614" y="34300"/>
                      <a:pt x="22644" y="35176"/>
                      <a:pt x="22583" y="36328"/>
                    </a:cubicBezTo>
                    <a:cubicBezTo>
                      <a:pt x="22483" y="37596"/>
                      <a:pt x="23417" y="38863"/>
                      <a:pt x="24318" y="39664"/>
                    </a:cubicBezTo>
                    <a:cubicBezTo>
                      <a:pt x="25185" y="40465"/>
                      <a:pt x="27387" y="41198"/>
                      <a:pt x="28120" y="41432"/>
                    </a:cubicBezTo>
                    <a:cubicBezTo>
                      <a:pt x="27987" y="42066"/>
                      <a:pt x="27854" y="42700"/>
                      <a:pt x="27720" y="43300"/>
                    </a:cubicBezTo>
                    <a:cubicBezTo>
                      <a:pt x="27587" y="43700"/>
                      <a:pt x="27520" y="44101"/>
                      <a:pt x="27387" y="44501"/>
                    </a:cubicBezTo>
                    <a:cubicBezTo>
                      <a:pt x="27220" y="44901"/>
                      <a:pt x="27120" y="45301"/>
                      <a:pt x="26986" y="45668"/>
                    </a:cubicBezTo>
                    <a:cubicBezTo>
                      <a:pt x="26719" y="46436"/>
                      <a:pt x="26453" y="47203"/>
                      <a:pt x="26152" y="47903"/>
                    </a:cubicBezTo>
                    <a:cubicBezTo>
                      <a:pt x="25952" y="48437"/>
                      <a:pt x="25785" y="48904"/>
                      <a:pt x="25585" y="49371"/>
                    </a:cubicBezTo>
                    <a:cubicBezTo>
                      <a:pt x="25685" y="48771"/>
                      <a:pt x="25852" y="47536"/>
                      <a:pt x="25852" y="47436"/>
                    </a:cubicBezTo>
                    <a:cubicBezTo>
                      <a:pt x="25819" y="46002"/>
                      <a:pt x="25418" y="44601"/>
                      <a:pt x="24718" y="43400"/>
                    </a:cubicBezTo>
                    <a:cubicBezTo>
                      <a:pt x="24718" y="43233"/>
                      <a:pt x="24685" y="43066"/>
                      <a:pt x="24685" y="42900"/>
                    </a:cubicBezTo>
                    <a:cubicBezTo>
                      <a:pt x="24540" y="41832"/>
                      <a:pt x="23597" y="41039"/>
                      <a:pt x="22546" y="41039"/>
                    </a:cubicBezTo>
                    <a:cubicBezTo>
                      <a:pt x="22382" y="41039"/>
                      <a:pt x="22216" y="41058"/>
                      <a:pt x="22049" y="41098"/>
                    </a:cubicBezTo>
                    <a:cubicBezTo>
                      <a:pt x="20315" y="41565"/>
                      <a:pt x="19214" y="44634"/>
                      <a:pt x="19147" y="46235"/>
                    </a:cubicBezTo>
                    <a:cubicBezTo>
                      <a:pt x="19147" y="46335"/>
                      <a:pt x="19214" y="47370"/>
                      <a:pt x="19247" y="48037"/>
                    </a:cubicBezTo>
                    <a:cubicBezTo>
                      <a:pt x="19147" y="47636"/>
                      <a:pt x="19081" y="47269"/>
                      <a:pt x="18981" y="46869"/>
                    </a:cubicBezTo>
                    <a:cubicBezTo>
                      <a:pt x="18814" y="46102"/>
                      <a:pt x="18580" y="45335"/>
                      <a:pt x="18380" y="44534"/>
                    </a:cubicBezTo>
                    <a:cubicBezTo>
                      <a:pt x="18247" y="44134"/>
                      <a:pt x="18147" y="43734"/>
                      <a:pt x="18013" y="43333"/>
                    </a:cubicBezTo>
                    <a:cubicBezTo>
                      <a:pt x="17880" y="42933"/>
                      <a:pt x="17746" y="42499"/>
                      <a:pt x="17613" y="42099"/>
                    </a:cubicBezTo>
                    <a:cubicBezTo>
                      <a:pt x="17246" y="41165"/>
                      <a:pt x="16846" y="40231"/>
                      <a:pt x="16445" y="39297"/>
                    </a:cubicBezTo>
                    <a:cubicBezTo>
                      <a:pt x="17113" y="39130"/>
                      <a:pt x="19514" y="38496"/>
                      <a:pt x="20482" y="37763"/>
                    </a:cubicBezTo>
                    <a:cubicBezTo>
                      <a:pt x="21416" y="37029"/>
                      <a:pt x="22450" y="35828"/>
                      <a:pt x="22416" y="34560"/>
                    </a:cubicBezTo>
                    <a:cubicBezTo>
                      <a:pt x="22448" y="33367"/>
                      <a:pt x="21503" y="32381"/>
                      <a:pt x="20335" y="32381"/>
                    </a:cubicBezTo>
                    <a:cubicBezTo>
                      <a:pt x="20262" y="32381"/>
                      <a:pt x="20189" y="32384"/>
                      <a:pt x="20115" y="32392"/>
                    </a:cubicBezTo>
                    <a:cubicBezTo>
                      <a:pt x="18313" y="32559"/>
                      <a:pt x="16779" y="35428"/>
                      <a:pt x="16445" y="37029"/>
                    </a:cubicBezTo>
                    <a:cubicBezTo>
                      <a:pt x="16445" y="37095"/>
                      <a:pt x="16312" y="38263"/>
                      <a:pt x="16279" y="38897"/>
                    </a:cubicBezTo>
                    <a:cubicBezTo>
                      <a:pt x="16012" y="38363"/>
                      <a:pt x="15745" y="37796"/>
                      <a:pt x="15478" y="37229"/>
                    </a:cubicBezTo>
                    <a:cubicBezTo>
                      <a:pt x="14677" y="35628"/>
                      <a:pt x="13810" y="34027"/>
                      <a:pt x="12976" y="32392"/>
                    </a:cubicBezTo>
                    <a:cubicBezTo>
                      <a:pt x="12709" y="31925"/>
                      <a:pt x="12443" y="31425"/>
                      <a:pt x="12209" y="30924"/>
                    </a:cubicBezTo>
                    <a:cubicBezTo>
                      <a:pt x="12443" y="30858"/>
                      <a:pt x="15311" y="30191"/>
                      <a:pt x="16379" y="29390"/>
                    </a:cubicBezTo>
                    <a:cubicBezTo>
                      <a:pt x="17313" y="28656"/>
                      <a:pt x="18347" y="27455"/>
                      <a:pt x="18347" y="26154"/>
                    </a:cubicBezTo>
                    <a:cubicBezTo>
                      <a:pt x="18379" y="24945"/>
                      <a:pt x="17379" y="23979"/>
                      <a:pt x="16186" y="23979"/>
                    </a:cubicBezTo>
                    <a:cubicBezTo>
                      <a:pt x="16129" y="23979"/>
                      <a:pt x="16070" y="23981"/>
                      <a:pt x="16012" y="23986"/>
                    </a:cubicBezTo>
                    <a:cubicBezTo>
                      <a:pt x="14210" y="24186"/>
                      <a:pt x="12676" y="27022"/>
                      <a:pt x="12342" y="28623"/>
                    </a:cubicBezTo>
                    <a:cubicBezTo>
                      <a:pt x="12309" y="28723"/>
                      <a:pt x="12176" y="30391"/>
                      <a:pt x="12142" y="30824"/>
                    </a:cubicBezTo>
                    <a:cubicBezTo>
                      <a:pt x="11575" y="29757"/>
                      <a:pt x="11042" y="28656"/>
                      <a:pt x="10541" y="27555"/>
                    </a:cubicBezTo>
                    <a:cubicBezTo>
                      <a:pt x="9841" y="26088"/>
                      <a:pt x="9240" y="24553"/>
                      <a:pt x="8773" y="22985"/>
                    </a:cubicBezTo>
                    <a:cubicBezTo>
                      <a:pt x="8873" y="22985"/>
                      <a:pt x="11875" y="22285"/>
                      <a:pt x="12976" y="21451"/>
                    </a:cubicBezTo>
                    <a:cubicBezTo>
                      <a:pt x="13910" y="20717"/>
                      <a:pt x="14944" y="19516"/>
                      <a:pt x="14911" y="18249"/>
                    </a:cubicBezTo>
                    <a:cubicBezTo>
                      <a:pt x="14943" y="17038"/>
                      <a:pt x="13971" y="16040"/>
                      <a:pt x="12779" y="16040"/>
                    </a:cubicBezTo>
                    <a:cubicBezTo>
                      <a:pt x="12723" y="16040"/>
                      <a:pt x="12666" y="16043"/>
                      <a:pt x="12609" y="16047"/>
                    </a:cubicBezTo>
                    <a:cubicBezTo>
                      <a:pt x="10808" y="16247"/>
                      <a:pt x="9274" y="19116"/>
                      <a:pt x="8940" y="20684"/>
                    </a:cubicBezTo>
                    <a:cubicBezTo>
                      <a:pt x="8907" y="20817"/>
                      <a:pt x="8740" y="22618"/>
                      <a:pt x="8740" y="22952"/>
                    </a:cubicBezTo>
                    <a:cubicBezTo>
                      <a:pt x="8707" y="22852"/>
                      <a:pt x="8673" y="22752"/>
                      <a:pt x="8640" y="22652"/>
                    </a:cubicBezTo>
                    <a:cubicBezTo>
                      <a:pt x="8206" y="21084"/>
                      <a:pt x="7873" y="19483"/>
                      <a:pt x="7706" y="17848"/>
                    </a:cubicBezTo>
                    <a:cubicBezTo>
                      <a:pt x="7606" y="16948"/>
                      <a:pt x="7572" y="16114"/>
                      <a:pt x="7539" y="15247"/>
                    </a:cubicBezTo>
                    <a:cubicBezTo>
                      <a:pt x="8106" y="15180"/>
                      <a:pt x="10708" y="14846"/>
                      <a:pt x="11775" y="14179"/>
                    </a:cubicBezTo>
                    <a:cubicBezTo>
                      <a:pt x="12843" y="13545"/>
                      <a:pt x="13944" y="12478"/>
                      <a:pt x="14077" y="11210"/>
                    </a:cubicBezTo>
                    <a:cubicBezTo>
                      <a:pt x="14244" y="9943"/>
                      <a:pt x="13310" y="8809"/>
                      <a:pt x="12009" y="8775"/>
                    </a:cubicBezTo>
                    <a:cubicBezTo>
                      <a:pt x="10208" y="8775"/>
                      <a:pt x="8340" y="11444"/>
                      <a:pt x="7839" y="12978"/>
                    </a:cubicBezTo>
                    <a:cubicBezTo>
                      <a:pt x="7806" y="13045"/>
                      <a:pt x="7639" y="13946"/>
                      <a:pt x="7506" y="14579"/>
                    </a:cubicBezTo>
                    <a:lnTo>
                      <a:pt x="7506" y="13445"/>
                    </a:lnTo>
                    <a:cubicBezTo>
                      <a:pt x="7506" y="12078"/>
                      <a:pt x="7606" y="10843"/>
                      <a:pt x="7672" y="9709"/>
                    </a:cubicBezTo>
                    <a:cubicBezTo>
                      <a:pt x="7739" y="9109"/>
                      <a:pt x="7806" y="8508"/>
                      <a:pt x="7873" y="8008"/>
                    </a:cubicBezTo>
                    <a:cubicBezTo>
                      <a:pt x="8373" y="7641"/>
                      <a:pt x="10474" y="6173"/>
                      <a:pt x="11108" y="5106"/>
                    </a:cubicBezTo>
                    <a:cubicBezTo>
                      <a:pt x="11775" y="4038"/>
                      <a:pt x="12276" y="2604"/>
                      <a:pt x="11775" y="1403"/>
                    </a:cubicBezTo>
                    <a:cubicBezTo>
                      <a:pt x="11478" y="536"/>
                      <a:pt x="10648" y="1"/>
                      <a:pt x="977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6" name="Google Shape;3036;p63"/>
              <p:cNvSpPr/>
              <p:nvPr/>
            </p:nvSpPr>
            <p:spPr>
              <a:xfrm>
                <a:off x="4795173" y="2580282"/>
                <a:ext cx="130658" cy="191880"/>
              </a:xfrm>
              <a:custGeom>
                <a:avLst/>
                <a:gdLst/>
                <a:ahLst/>
                <a:cxnLst/>
                <a:rect l="l" t="t" r="r" b="b"/>
                <a:pathLst>
                  <a:path w="5472" h="8036" extrusionOk="0">
                    <a:moveTo>
                      <a:pt x="2451" y="1"/>
                    </a:moveTo>
                    <a:cubicBezTo>
                      <a:pt x="1563" y="1"/>
                      <a:pt x="735" y="570"/>
                      <a:pt x="435" y="1497"/>
                    </a:cubicBezTo>
                    <a:cubicBezTo>
                      <a:pt x="1" y="2698"/>
                      <a:pt x="535" y="4166"/>
                      <a:pt x="1202" y="5166"/>
                    </a:cubicBezTo>
                    <a:cubicBezTo>
                      <a:pt x="1969" y="6334"/>
                      <a:pt x="4671" y="8035"/>
                      <a:pt x="4671" y="8035"/>
                    </a:cubicBezTo>
                    <a:cubicBezTo>
                      <a:pt x="4704" y="8035"/>
                      <a:pt x="5238" y="5934"/>
                      <a:pt x="5271" y="5800"/>
                    </a:cubicBezTo>
                    <a:cubicBezTo>
                      <a:pt x="5471" y="4199"/>
                      <a:pt x="4971" y="997"/>
                      <a:pt x="3337" y="196"/>
                    </a:cubicBezTo>
                    <a:cubicBezTo>
                      <a:pt x="3046" y="63"/>
                      <a:pt x="2745" y="1"/>
                      <a:pt x="245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37" name="Google Shape;3037;p63"/>
            <p:cNvGrpSpPr/>
            <p:nvPr/>
          </p:nvGrpSpPr>
          <p:grpSpPr>
            <a:xfrm>
              <a:off x="922744" y="4526394"/>
              <a:ext cx="396430" cy="351911"/>
              <a:chOff x="4342790" y="3695265"/>
              <a:chExt cx="517736" cy="459594"/>
            </a:xfrm>
          </p:grpSpPr>
          <p:sp>
            <p:nvSpPr>
              <p:cNvPr id="3038" name="Google Shape;3038;p63"/>
              <p:cNvSpPr/>
              <p:nvPr/>
            </p:nvSpPr>
            <p:spPr>
              <a:xfrm>
                <a:off x="4342790" y="3695265"/>
                <a:ext cx="517736" cy="459594"/>
              </a:xfrm>
              <a:custGeom>
                <a:avLst/>
                <a:gdLst/>
                <a:ahLst/>
                <a:cxnLst/>
                <a:rect l="l" t="t" r="r" b="b"/>
                <a:pathLst>
                  <a:path w="21683" h="19248" extrusionOk="0">
                    <a:moveTo>
                      <a:pt x="0" y="0"/>
                    </a:moveTo>
                    <a:lnTo>
                      <a:pt x="2168" y="19247"/>
                    </a:lnTo>
                    <a:lnTo>
                      <a:pt x="19514" y="19247"/>
                    </a:lnTo>
                    <a:lnTo>
                      <a:pt x="21682" y="0"/>
                    </a:lnTo>
                    <a:close/>
                  </a:path>
                </a:pathLst>
              </a:custGeom>
              <a:solidFill>
                <a:schemeClr val="lt1"/>
              </a:solidFill>
              <a:ln w="108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9" name="Google Shape;3039;p63"/>
              <p:cNvSpPr/>
              <p:nvPr/>
            </p:nvSpPr>
            <p:spPr>
              <a:xfrm>
                <a:off x="4352341" y="3779696"/>
                <a:ext cx="498610" cy="43815"/>
              </a:xfrm>
              <a:custGeom>
                <a:avLst/>
                <a:gdLst/>
                <a:ahLst/>
                <a:cxnLst/>
                <a:rect l="l" t="t" r="r" b="b"/>
                <a:pathLst>
                  <a:path w="20882" h="1835" extrusionOk="0">
                    <a:moveTo>
                      <a:pt x="0" y="0"/>
                    </a:moveTo>
                    <a:lnTo>
                      <a:pt x="200" y="1835"/>
                    </a:lnTo>
                    <a:lnTo>
                      <a:pt x="20648" y="1835"/>
                    </a:lnTo>
                    <a:lnTo>
                      <a:pt x="2088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0" name="Google Shape;3040;p63"/>
              <p:cNvSpPr/>
              <p:nvPr/>
            </p:nvSpPr>
            <p:spPr>
              <a:xfrm>
                <a:off x="4363492" y="3877642"/>
                <a:ext cx="476308" cy="43839"/>
              </a:xfrm>
              <a:custGeom>
                <a:avLst/>
                <a:gdLst/>
                <a:ahLst/>
                <a:cxnLst/>
                <a:rect l="l" t="t" r="r" b="b"/>
                <a:pathLst>
                  <a:path w="19948" h="1836" extrusionOk="0">
                    <a:moveTo>
                      <a:pt x="0" y="1"/>
                    </a:moveTo>
                    <a:lnTo>
                      <a:pt x="200" y="1836"/>
                    </a:lnTo>
                    <a:lnTo>
                      <a:pt x="19748" y="1836"/>
                    </a:lnTo>
                    <a:lnTo>
                      <a:pt x="1994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6" name="Google Shape;1446;p48"/>
          <p:cNvGrpSpPr/>
          <p:nvPr/>
        </p:nvGrpSpPr>
        <p:grpSpPr>
          <a:xfrm>
            <a:off x="1209204" y="740747"/>
            <a:ext cx="2178633" cy="4072239"/>
            <a:chOff x="1361729" y="725507"/>
            <a:chExt cx="2178633" cy="4072239"/>
          </a:xfrm>
        </p:grpSpPr>
        <p:sp>
          <p:nvSpPr>
            <p:cNvPr id="1447" name="Google Shape;1447;p48"/>
            <p:cNvSpPr/>
            <p:nvPr/>
          </p:nvSpPr>
          <p:spPr>
            <a:xfrm flipH="1">
              <a:off x="3150968" y="1701583"/>
              <a:ext cx="87235" cy="134637"/>
            </a:xfrm>
            <a:custGeom>
              <a:avLst/>
              <a:gdLst/>
              <a:ahLst/>
              <a:cxnLst/>
              <a:rect l="l" t="t" r="r" b="b"/>
              <a:pathLst>
                <a:path w="3804" h="5871" extrusionOk="0">
                  <a:moveTo>
                    <a:pt x="2202" y="0"/>
                  </a:moveTo>
                  <a:lnTo>
                    <a:pt x="1" y="5871"/>
                  </a:lnTo>
                  <a:lnTo>
                    <a:pt x="3803" y="3669"/>
                  </a:lnTo>
                  <a:lnTo>
                    <a:pt x="2202" y="0"/>
                  </a:lnTo>
                  <a:close/>
                </a:path>
              </a:pathLst>
            </a:custGeom>
            <a:solidFill>
              <a:schemeClr val="lt1"/>
            </a:solidFill>
            <a:ln w="108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48"/>
            <p:cNvSpPr/>
            <p:nvPr/>
          </p:nvSpPr>
          <p:spPr>
            <a:xfrm flipH="1">
              <a:off x="3089784" y="1443226"/>
              <a:ext cx="445212" cy="345570"/>
            </a:xfrm>
            <a:custGeom>
              <a:avLst/>
              <a:gdLst/>
              <a:ahLst/>
              <a:cxnLst/>
              <a:rect l="l" t="t" r="r" b="b"/>
              <a:pathLst>
                <a:path w="19414" h="15069" extrusionOk="0">
                  <a:moveTo>
                    <a:pt x="1419" y="0"/>
                  </a:moveTo>
                  <a:cubicBezTo>
                    <a:pt x="1076" y="0"/>
                    <a:pt x="867" y="186"/>
                    <a:pt x="867" y="658"/>
                  </a:cubicBezTo>
                  <a:cubicBezTo>
                    <a:pt x="867" y="2727"/>
                    <a:pt x="2802" y="3460"/>
                    <a:pt x="3903" y="3561"/>
                  </a:cubicBezTo>
                  <a:cubicBezTo>
                    <a:pt x="4970" y="3761"/>
                    <a:pt x="6038" y="4028"/>
                    <a:pt x="7038" y="4428"/>
                  </a:cubicBezTo>
                  <a:cubicBezTo>
                    <a:pt x="6371" y="5262"/>
                    <a:pt x="5571" y="5962"/>
                    <a:pt x="4637" y="6496"/>
                  </a:cubicBezTo>
                  <a:cubicBezTo>
                    <a:pt x="3169" y="7363"/>
                    <a:pt x="0" y="6863"/>
                    <a:pt x="1234" y="7964"/>
                  </a:cubicBezTo>
                  <a:cubicBezTo>
                    <a:pt x="2435" y="9064"/>
                    <a:pt x="4770" y="10799"/>
                    <a:pt x="6238" y="10799"/>
                  </a:cubicBezTo>
                  <a:cubicBezTo>
                    <a:pt x="7672" y="10799"/>
                    <a:pt x="12442" y="8831"/>
                    <a:pt x="12442" y="8831"/>
                  </a:cubicBezTo>
                  <a:lnTo>
                    <a:pt x="15745" y="15069"/>
                  </a:lnTo>
                  <a:lnTo>
                    <a:pt x="19414" y="11199"/>
                  </a:lnTo>
                  <a:cubicBezTo>
                    <a:pt x="17946" y="9598"/>
                    <a:pt x="16645" y="7864"/>
                    <a:pt x="15511" y="6029"/>
                  </a:cubicBezTo>
                  <a:cubicBezTo>
                    <a:pt x="14043" y="3561"/>
                    <a:pt x="12943" y="2493"/>
                    <a:pt x="11608" y="2493"/>
                  </a:cubicBezTo>
                  <a:cubicBezTo>
                    <a:pt x="10697" y="2493"/>
                    <a:pt x="9473" y="2656"/>
                    <a:pt x="8295" y="2656"/>
                  </a:cubicBezTo>
                  <a:cubicBezTo>
                    <a:pt x="7706" y="2656"/>
                    <a:pt x="7127" y="2615"/>
                    <a:pt x="6605" y="2493"/>
                  </a:cubicBezTo>
                  <a:cubicBezTo>
                    <a:pt x="5364" y="2209"/>
                    <a:pt x="2599" y="0"/>
                    <a:pt x="1419" y="0"/>
                  </a:cubicBezTo>
                  <a:close/>
                </a:path>
              </a:pathLst>
            </a:custGeom>
            <a:solidFill>
              <a:schemeClr val="lt1"/>
            </a:solidFill>
            <a:ln w="108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48"/>
            <p:cNvSpPr/>
            <p:nvPr/>
          </p:nvSpPr>
          <p:spPr>
            <a:xfrm flipH="1">
              <a:off x="3173167" y="1529452"/>
              <a:ext cx="110925" cy="150735"/>
            </a:xfrm>
            <a:custGeom>
              <a:avLst/>
              <a:gdLst/>
              <a:ahLst/>
              <a:cxnLst/>
              <a:rect l="l" t="t" r="r" b="b"/>
              <a:pathLst>
                <a:path w="4837" h="6573" extrusionOk="0">
                  <a:moveTo>
                    <a:pt x="3002" y="1"/>
                  </a:moveTo>
                  <a:cubicBezTo>
                    <a:pt x="2569" y="4471"/>
                    <a:pt x="0" y="5605"/>
                    <a:pt x="0" y="5605"/>
                  </a:cubicBezTo>
                  <a:lnTo>
                    <a:pt x="67" y="5638"/>
                  </a:lnTo>
                  <a:cubicBezTo>
                    <a:pt x="901" y="5338"/>
                    <a:pt x="1535" y="5071"/>
                    <a:pt x="1535" y="5071"/>
                  </a:cubicBezTo>
                  <a:lnTo>
                    <a:pt x="2302" y="6572"/>
                  </a:lnTo>
                  <a:cubicBezTo>
                    <a:pt x="3603" y="5638"/>
                    <a:pt x="4503" y="4270"/>
                    <a:pt x="4837" y="2736"/>
                  </a:cubicBezTo>
                  <a:lnTo>
                    <a:pt x="4570" y="2269"/>
                  </a:lnTo>
                  <a:cubicBezTo>
                    <a:pt x="4103" y="1468"/>
                    <a:pt x="3603" y="701"/>
                    <a:pt x="3002" y="1"/>
                  </a:cubicBezTo>
                  <a:close/>
                </a:path>
              </a:pathLst>
            </a:custGeom>
            <a:solidFill>
              <a:schemeClr val="accent2"/>
            </a:solidFill>
            <a:ln w="108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48"/>
            <p:cNvSpPr/>
            <p:nvPr/>
          </p:nvSpPr>
          <p:spPr>
            <a:xfrm flipH="1">
              <a:off x="3463836" y="1517917"/>
              <a:ext cx="62766" cy="130188"/>
            </a:xfrm>
            <a:custGeom>
              <a:avLst/>
              <a:gdLst/>
              <a:ahLst/>
              <a:cxnLst/>
              <a:rect l="l" t="t" r="r" b="b"/>
              <a:pathLst>
                <a:path w="2737" h="5677" extrusionOk="0">
                  <a:moveTo>
                    <a:pt x="1958" y="1"/>
                  </a:moveTo>
                  <a:cubicBezTo>
                    <a:pt x="1561" y="1"/>
                    <a:pt x="1068" y="606"/>
                    <a:pt x="868" y="1271"/>
                  </a:cubicBezTo>
                  <a:cubicBezTo>
                    <a:pt x="568" y="2272"/>
                    <a:pt x="1" y="4040"/>
                    <a:pt x="101" y="4740"/>
                  </a:cubicBezTo>
                  <a:cubicBezTo>
                    <a:pt x="141" y="5156"/>
                    <a:pt x="356" y="5677"/>
                    <a:pt x="727" y="5677"/>
                  </a:cubicBezTo>
                  <a:cubicBezTo>
                    <a:pt x="982" y="5677"/>
                    <a:pt x="1309" y="5432"/>
                    <a:pt x="1702" y="4740"/>
                  </a:cubicBezTo>
                  <a:cubicBezTo>
                    <a:pt x="1702" y="4740"/>
                    <a:pt x="2736" y="1671"/>
                    <a:pt x="2436" y="537"/>
                  </a:cubicBezTo>
                  <a:cubicBezTo>
                    <a:pt x="2335" y="156"/>
                    <a:pt x="2159" y="1"/>
                    <a:pt x="1958" y="1"/>
                  </a:cubicBezTo>
                  <a:close/>
                </a:path>
              </a:pathLst>
            </a:custGeom>
            <a:solidFill>
              <a:schemeClr val="lt1"/>
            </a:solidFill>
            <a:ln w="108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48"/>
            <p:cNvSpPr/>
            <p:nvPr/>
          </p:nvSpPr>
          <p:spPr>
            <a:xfrm flipH="1">
              <a:off x="3419187" y="1621503"/>
              <a:ext cx="113516" cy="55336"/>
            </a:xfrm>
            <a:custGeom>
              <a:avLst/>
              <a:gdLst/>
              <a:ahLst/>
              <a:cxnLst/>
              <a:rect l="l" t="t" r="r" b="b"/>
              <a:pathLst>
                <a:path w="4950" h="2413" extrusionOk="0">
                  <a:moveTo>
                    <a:pt x="3942" y="1"/>
                  </a:moveTo>
                  <a:cubicBezTo>
                    <a:pt x="3867" y="1"/>
                    <a:pt x="3787" y="8"/>
                    <a:pt x="3703" y="23"/>
                  </a:cubicBezTo>
                  <a:cubicBezTo>
                    <a:pt x="2769" y="190"/>
                    <a:pt x="834" y="590"/>
                    <a:pt x="434" y="823"/>
                  </a:cubicBezTo>
                  <a:cubicBezTo>
                    <a:pt x="33" y="1057"/>
                    <a:pt x="0" y="1691"/>
                    <a:pt x="634" y="2358"/>
                  </a:cubicBezTo>
                  <a:cubicBezTo>
                    <a:pt x="849" y="2394"/>
                    <a:pt x="1069" y="2413"/>
                    <a:pt x="1289" y="2413"/>
                  </a:cubicBezTo>
                  <a:cubicBezTo>
                    <a:pt x="1681" y="2413"/>
                    <a:pt x="2072" y="2353"/>
                    <a:pt x="2435" y="2224"/>
                  </a:cubicBezTo>
                  <a:cubicBezTo>
                    <a:pt x="3503" y="1924"/>
                    <a:pt x="4470" y="2124"/>
                    <a:pt x="4737" y="1391"/>
                  </a:cubicBezTo>
                  <a:cubicBezTo>
                    <a:pt x="4949" y="723"/>
                    <a:pt x="4693" y="1"/>
                    <a:pt x="3942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48"/>
            <p:cNvSpPr/>
            <p:nvPr/>
          </p:nvSpPr>
          <p:spPr>
            <a:xfrm flipH="1">
              <a:off x="3493671" y="1540941"/>
              <a:ext cx="46691" cy="133605"/>
            </a:xfrm>
            <a:custGeom>
              <a:avLst/>
              <a:gdLst/>
              <a:ahLst/>
              <a:cxnLst/>
              <a:rect l="l" t="t" r="r" b="b"/>
              <a:pathLst>
                <a:path w="2036" h="5826" extrusionOk="0">
                  <a:moveTo>
                    <a:pt x="958" y="0"/>
                  </a:moveTo>
                  <a:cubicBezTo>
                    <a:pt x="539" y="0"/>
                    <a:pt x="182" y="759"/>
                    <a:pt x="134" y="1501"/>
                  </a:cubicBezTo>
                  <a:cubicBezTo>
                    <a:pt x="67" y="2535"/>
                    <a:pt x="1" y="4403"/>
                    <a:pt x="267" y="5037"/>
                  </a:cubicBezTo>
                  <a:cubicBezTo>
                    <a:pt x="413" y="5401"/>
                    <a:pt x="708" y="5826"/>
                    <a:pt x="1033" y="5826"/>
                  </a:cubicBezTo>
                  <a:cubicBezTo>
                    <a:pt x="1303" y="5826"/>
                    <a:pt x="1593" y="5533"/>
                    <a:pt x="1835" y="4670"/>
                  </a:cubicBezTo>
                  <a:cubicBezTo>
                    <a:pt x="1835" y="4670"/>
                    <a:pt x="2035" y="1434"/>
                    <a:pt x="1468" y="400"/>
                  </a:cubicBezTo>
                  <a:cubicBezTo>
                    <a:pt x="1299" y="118"/>
                    <a:pt x="1124" y="0"/>
                    <a:pt x="958" y="0"/>
                  </a:cubicBezTo>
                  <a:close/>
                </a:path>
              </a:pathLst>
            </a:custGeom>
            <a:solidFill>
              <a:schemeClr val="lt1"/>
            </a:solidFill>
            <a:ln w="108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48"/>
            <p:cNvSpPr/>
            <p:nvPr/>
          </p:nvSpPr>
          <p:spPr>
            <a:xfrm flipH="1">
              <a:off x="3207107" y="1531470"/>
              <a:ext cx="137434" cy="151011"/>
            </a:xfrm>
            <a:custGeom>
              <a:avLst/>
              <a:gdLst/>
              <a:ahLst/>
              <a:cxnLst/>
              <a:rect l="l" t="t" r="r" b="b"/>
              <a:pathLst>
                <a:path w="5993" h="6585" extrusionOk="0">
                  <a:moveTo>
                    <a:pt x="4013" y="1"/>
                  </a:moveTo>
                  <a:cubicBezTo>
                    <a:pt x="3770" y="1"/>
                    <a:pt x="3519" y="47"/>
                    <a:pt x="3270" y="146"/>
                  </a:cubicBezTo>
                  <a:cubicBezTo>
                    <a:pt x="2069" y="647"/>
                    <a:pt x="1" y="4616"/>
                    <a:pt x="1" y="4616"/>
                  </a:cubicBezTo>
                  <a:lnTo>
                    <a:pt x="701" y="6584"/>
                  </a:lnTo>
                  <a:cubicBezTo>
                    <a:pt x="701" y="6584"/>
                    <a:pt x="2903" y="5817"/>
                    <a:pt x="3904" y="5383"/>
                  </a:cubicBezTo>
                  <a:cubicBezTo>
                    <a:pt x="5171" y="4716"/>
                    <a:pt x="5939" y="3449"/>
                    <a:pt x="5939" y="2048"/>
                  </a:cubicBezTo>
                  <a:cubicBezTo>
                    <a:pt x="5993" y="881"/>
                    <a:pt x="5075" y="1"/>
                    <a:pt x="4013" y="1"/>
                  </a:cubicBezTo>
                  <a:close/>
                </a:path>
              </a:pathLst>
            </a:custGeom>
            <a:solidFill>
              <a:schemeClr val="lt1"/>
            </a:solidFill>
            <a:ln w="108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48"/>
            <p:cNvSpPr/>
            <p:nvPr/>
          </p:nvSpPr>
          <p:spPr>
            <a:xfrm flipH="1">
              <a:off x="3367772" y="1618292"/>
              <a:ext cx="114456" cy="77191"/>
            </a:xfrm>
            <a:custGeom>
              <a:avLst/>
              <a:gdLst/>
              <a:ahLst/>
              <a:cxnLst/>
              <a:rect l="l" t="t" r="r" b="b"/>
              <a:pathLst>
                <a:path w="4991" h="3366" extrusionOk="0">
                  <a:moveTo>
                    <a:pt x="4029" y="1"/>
                  </a:moveTo>
                  <a:cubicBezTo>
                    <a:pt x="3871" y="1"/>
                    <a:pt x="3695" y="41"/>
                    <a:pt x="3503" y="130"/>
                  </a:cubicBezTo>
                  <a:cubicBezTo>
                    <a:pt x="2603" y="597"/>
                    <a:pt x="701" y="1531"/>
                    <a:pt x="334" y="1864"/>
                  </a:cubicBezTo>
                  <a:cubicBezTo>
                    <a:pt x="1" y="2231"/>
                    <a:pt x="134" y="2865"/>
                    <a:pt x="1001" y="3365"/>
                  </a:cubicBezTo>
                  <a:cubicBezTo>
                    <a:pt x="1635" y="3332"/>
                    <a:pt x="2269" y="3098"/>
                    <a:pt x="2803" y="2765"/>
                  </a:cubicBezTo>
                  <a:cubicBezTo>
                    <a:pt x="3803" y="2131"/>
                    <a:pt x="4904" y="2064"/>
                    <a:pt x="4938" y="1264"/>
                  </a:cubicBezTo>
                  <a:cubicBezTo>
                    <a:pt x="4991" y="601"/>
                    <a:pt x="4643" y="1"/>
                    <a:pt x="4029" y="1"/>
                  </a:cubicBezTo>
                  <a:close/>
                </a:path>
              </a:pathLst>
            </a:custGeom>
            <a:solidFill>
              <a:schemeClr val="accent2"/>
            </a:solidFill>
            <a:ln w="108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48"/>
            <p:cNvSpPr/>
            <p:nvPr/>
          </p:nvSpPr>
          <p:spPr>
            <a:xfrm flipH="1">
              <a:off x="3447004" y="1556627"/>
              <a:ext cx="64601" cy="137733"/>
            </a:xfrm>
            <a:custGeom>
              <a:avLst/>
              <a:gdLst/>
              <a:ahLst/>
              <a:cxnLst/>
              <a:rect l="l" t="t" r="r" b="b"/>
              <a:pathLst>
                <a:path w="2817" h="6006" extrusionOk="0">
                  <a:moveTo>
                    <a:pt x="711" y="0"/>
                  </a:moveTo>
                  <a:cubicBezTo>
                    <a:pt x="198" y="0"/>
                    <a:pt x="1" y="969"/>
                    <a:pt x="181" y="1818"/>
                  </a:cubicBezTo>
                  <a:cubicBezTo>
                    <a:pt x="414" y="2885"/>
                    <a:pt x="848" y="4820"/>
                    <a:pt x="1315" y="5420"/>
                  </a:cubicBezTo>
                  <a:cubicBezTo>
                    <a:pt x="1540" y="5709"/>
                    <a:pt x="1895" y="6006"/>
                    <a:pt x="2204" y="6006"/>
                  </a:cubicBezTo>
                  <a:cubicBezTo>
                    <a:pt x="2537" y="6006"/>
                    <a:pt x="2816" y="5660"/>
                    <a:pt x="2816" y="4586"/>
                  </a:cubicBezTo>
                  <a:cubicBezTo>
                    <a:pt x="2816" y="4586"/>
                    <a:pt x="2116" y="1184"/>
                    <a:pt x="1248" y="283"/>
                  </a:cubicBezTo>
                  <a:cubicBezTo>
                    <a:pt x="1042" y="85"/>
                    <a:pt x="863" y="0"/>
                    <a:pt x="711" y="0"/>
                  </a:cubicBezTo>
                  <a:close/>
                </a:path>
              </a:pathLst>
            </a:custGeom>
            <a:solidFill>
              <a:schemeClr val="lt1"/>
            </a:solidFill>
            <a:ln w="108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48"/>
            <p:cNvSpPr/>
            <p:nvPr/>
          </p:nvSpPr>
          <p:spPr>
            <a:xfrm flipH="1">
              <a:off x="3310074" y="1633565"/>
              <a:ext cx="110947" cy="82557"/>
            </a:xfrm>
            <a:custGeom>
              <a:avLst/>
              <a:gdLst/>
              <a:ahLst/>
              <a:cxnLst/>
              <a:rect l="l" t="t" r="r" b="b"/>
              <a:pathLst>
                <a:path w="4838" h="3600" extrusionOk="0">
                  <a:moveTo>
                    <a:pt x="3886" y="0"/>
                  </a:moveTo>
                  <a:cubicBezTo>
                    <a:pt x="3718" y="0"/>
                    <a:pt x="3533" y="50"/>
                    <a:pt x="3336" y="164"/>
                  </a:cubicBezTo>
                  <a:cubicBezTo>
                    <a:pt x="2435" y="698"/>
                    <a:pt x="634" y="1765"/>
                    <a:pt x="300" y="2132"/>
                  </a:cubicBezTo>
                  <a:cubicBezTo>
                    <a:pt x="0" y="2499"/>
                    <a:pt x="167" y="3133"/>
                    <a:pt x="1068" y="3600"/>
                  </a:cubicBezTo>
                  <a:cubicBezTo>
                    <a:pt x="1701" y="3500"/>
                    <a:pt x="2302" y="3233"/>
                    <a:pt x="2836" y="2833"/>
                  </a:cubicBezTo>
                  <a:cubicBezTo>
                    <a:pt x="3770" y="2132"/>
                    <a:pt x="4837" y="1999"/>
                    <a:pt x="4837" y="1198"/>
                  </a:cubicBezTo>
                  <a:cubicBezTo>
                    <a:pt x="4837" y="579"/>
                    <a:pt x="4458" y="0"/>
                    <a:pt x="3886" y="0"/>
                  </a:cubicBezTo>
                  <a:close/>
                </a:path>
              </a:pathLst>
            </a:custGeom>
            <a:solidFill>
              <a:schemeClr val="accent2"/>
            </a:solidFill>
            <a:ln w="108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48"/>
            <p:cNvSpPr/>
            <p:nvPr/>
          </p:nvSpPr>
          <p:spPr>
            <a:xfrm flipH="1">
              <a:off x="3384948" y="1579307"/>
              <a:ext cx="72054" cy="135118"/>
            </a:xfrm>
            <a:custGeom>
              <a:avLst/>
              <a:gdLst/>
              <a:ahLst/>
              <a:cxnLst/>
              <a:rect l="l" t="t" r="r" b="b"/>
              <a:pathLst>
                <a:path w="3142" h="5892" extrusionOk="0">
                  <a:moveTo>
                    <a:pt x="646" y="0"/>
                  </a:moveTo>
                  <a:cubicBezTo>
                    <a:pt x="132" y="0"/>
                    <a:pt x="1" y="996"/>
                    <a:pt x="235" y="1830"/>
                  </a:cubicBezTo>
                  <a:cubicBezTo>
                    <a:pt x="535" y="2930"/>
                    <a:pt x="1102" y="4798"/>
                    <a:pt x="1636" y="5365"/>
                  </a:cubicBezTo>
                  <a:cubicBezTo>
                    <a:pt x="1868" y="5628"/>
                    <a:pt x="2222" y="5892"/>
                    <a:pt x="2522" y="5892"/>
                  </a:cubicBezTo>
                  <a:cubicBezTo>
                    <a:pt x="2868" y="5892"/>
                    <a:pt x="3142" y="5540"/>
                    <a:pt x="3070" y="4431"/>
                  </a:cubicBezTo>
                  <a:cubicBezTo>
                    <a:pt x="3070" y="4431"/>
                    <a:pt x="2136" y="1096"/>
                    <a:pt x="1169" y="262"/>
                  </a:cubicBezTo>
                  <a:cubicBezTo>
                    <a:pt x="964" y="79"/>
                    <a:pt x="790" y="0"/>
                    <a:pt x="646" y="0"/>
                  </a:cubicBezTo>
                  <a:close/>
                </a:path>
              </a:pathLst>
            </a:custGeom>
            <a:solidFill>
              <a:schemeClr val="lt1"/>
            </a:solidFill>
            <a:ln w="108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48"/>
            <p:cNvSpPr/>
            <p:nvPr/>
          </p:nvSpPr>
          <p:spPr>
            <a:xfrm flipH="1">
              <a:off x="3359814" y="1484321"/>
              <a:ext cx="82626" cy="60450"/>
            </a:xfrm>
            <a:custGeom>
              <a:avLst/>
              <a:gdLst/>
              <a:ahLst/>
              <a:cxnLst/>
              <a:rect l="l" t="t" r="r" b="b"/>
              <a:pathLst>
                <a:path w="3603" h="2636" extrusionOk="0">
                  <a:moveTo>
                    <a:pt x="1068" y="1"/>
                  </a:moveTo>
                  <a:lnTo>
                    <a:pt x="1068" y="1"/>
                  </a:lnTo>
                  <a:cubicBezTo>
                    <a:pt x="1168" y="334"/>
                    <a:pt x="1201" y="701"/>
                    <a:pt x="1101" y="1068"/>
                  </a:cubicBezTo>
                  <a:cubicBezTo>
                    <a:pt x="1013" y="1508"/>
                    <a:pt x="615" y="1820"/>
                    <a:pt x="179" y="1820"/>
                  </a:cubicBezTo>
                  <a:cubicBezTo>
                    <a:pt x="120" y="1820"/>
                    <a:pt x="60" y="1814"/>
                    <a:pt x="0" y="1802"/>
                  </a:cubicBezTo>
                  <a:lnTo>
                    <a:pt x="0" y="1802"/>
                  </a:lnTo>
                  <a:cubicBezTo>
                    <a:pt x="1001" y="2002"/>
                    <a:pt x="2035" y="2269"/>
                    <a:pt x="3002" y="2636"/>
                  </a:cubicBezTo>
                  <a:cubicBezTo>
                    <a:pt x="3603" y="2336"/>
                    <a:pt x="3436" y="1402"/>
                    <a:pt x="3303" y="801"/>
                  </a:cubicBezTo>
                  <a:cubicBezTo>
                    <a:pt x="3036" y="768"/>
                    <a:pt x="2802" y="734"/>
                    <a:pt x="2569" y="668"/>
                  </a:cubicBezTo>
                  <a:cubicBezTo>
                    <a:pt x="2035" y="501"/>
                    <a:pt x="1535" y="301"/>
                    <a:pt x="1068" y="1"/>
                  </a:cubicBezTo>
                  <a:close/>
                </a:path>
              </a:pathLst>
            </a:custGeom>
            <a:solidFill>
              <a:schemeClr val="accent2"/>
            </a:solidFill>
            <a:ln w="108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48"/>
            <p:cNvSpPr/>
            <p:nvPr/>
          </p:nvSpPr>
          <p:spPr>
            <a:xfrm flipH="1">
              <a:off x="2275864" y="3350063"/>
              <a:ext cx="384028" cy="1356412"/>
            </a:xfrm>
            <a:custGeom>
              <a:avLst/>
              <a:gdLst/>
              <a:ahLst/>
              <a:cxnLst/>
              <a:rect l="l" t="t" r="r" b="b"/>
              <a:pathLst>
                <a:path w="16746" h="59148" extrusionOk="0">
                  <a:moveTo>
                    <a:pt x="4837" y="1"/>
                  </a:moveTo>
                  <a:cubicBezTo>
                    <a:pt x="4837" y="1"/>
                    <a:pt x="4304" y="4871"/>
                    <a:pt x="5004" y="8907"/>
                  </a:cubicBezTo>
                  <a:cubicBezTo>
                    <a:pt x="5671" y="12943"/>
                    <a:pt x="6605" y="24652"/>
                    <a:pt x="7272" y="29522"/>
                  </a:cubicBezTo>
                  <a:cubicBezTo>
                    <a:pt x="7840" y="33892"/>
                    <a:pt x="8006" y="38295"/>
                    <a:pt x="7806" y="42698"/>
                  </a:cubicBezTo>
                  <a:cubicBezTo>
                    <a:pt x="7673" y="46467"/>
                    <a:pt x="6338" y="50670"/>
                    <a:pt x="4437" y="52805"/>
                  </a:cubicBezTo>
                  <a:cubicBezTo>
                    <a:pt x="2569" y="54974"/>
                    <a:pt x="1" y="57409"/>
                    <a:pt x="267" y="58476"/>
                  </a:cubicBezTo>
                  <a:cubicBezTo>
                    <a:pt x="405" y="58967"/>
                    <a:pt x="1869" y="59147"/>
                    <a:pt x="3685" y="59147"/>
                  </a:cubicBezTo>
                  <a:cubicBezTo>
                    <a:pt x="5820" y="59147"/>
                    <a:pt x="8442" y="58898"/>
                    <a:pt x="9974" y="58609"/>
                  </a:cubicBezTo>
                  <a:cubicBezTo>
                    <a:pt x="12810" y="58076"/>
                    <a:pt x="14578" y="56975"/>
                    <a:pt x="14978" y="55641"/>
                  </a:cubicBezTo>
                  <a:cubicBezTo>
                    <a:pt x="15412" y="54306"/>
                    <a:pt x="15645" y="50537"/>
                    <a:pt x="15645" y="49169"/>
                  </a:cubicBezTo>
                  <a:cubicBezTo>
                    <a:pt x="15645" y="47835"/>
                    <a:pt x="14845" y="45533"/>
                    <a:pt x="14311" y="44466"/>
                  </a:cubicBezTo>
                  <a:cubicBezTo>
                    <a:pt x="13777" y="43399"/>
                    <a:pt x="13510" y="40697"/>
                    <a:pt x="13777" y="37594"/>
                  </a:cubicBezTo>
                  <a:cubicBezTo>
                    <a:pt x="14044" y="34492"/>
                    <a:pt x="16179" y="26553"/>
                    <a:pt x="16446" y="19014"/>
                  </a:cubicBezTo>
                  <a:cubicBezTo>
                    <a:pt x="16746" y="11442"/>
                    <a:pt x="14311" y="5938"/>
                    <a:pt x="14177" y="4704"/>
                  </a:cubicBezTo>
                  <a:cubicBezTo>
                    <a:pt x="14044" y="3503"/>
                    <a:pt x="14177" y="268"/>
                    <a:pt x="14177" y="268"/>
                  </a:cubicBezTo>
                  <a:lnTo>
                    <a:pt x="4837" y="1"/>
                  </a:lnTo>
                  <a:close/>
                </a:path>
              </a:pathLst>
            </a:custGeom>
            <a:solidFill>
              <a:schemeClr val="lt1"/>
            </a:solidFill>
            <a:ln w="108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48"/>
            <p:cNvSpPr/>
            <p:nvPr/>
          </p:nvSpPr>
          <p:spPr>
            <a:xfrm flipH="1">
              <a:off x="2276621" y="3355429"/>
              <a:ext cx="117070" cy="934476"/>
            </a:xfrm>
            <a:custGeom>
              <a:avLst/>
              <a:gdLst/>
              <a:ahLst/>
              <a:cxnLst/>
              <a:rect l="l" t="t" r="r" b="b"/>
              <a:pathLst>
                <a:path w="5105" h="40749" extrusionOk="0">
                  <a:moveTo>
                    <a:pt x="1035" y="0"/>
                  </a:moveTo>
                  <a:cubicBezTo>
                    <a:pt x="668" y="1768"/>
                    <a:pt x="1" y="6405"/>
                    <a:pt x="1235" y="10675"/>
                  </a:cubicBezTo>
                  <a:cubicBezTo>
                    <a:pt x="2803" y="16045"/>
                    <a:pt x="2002" y="23884"/>
                    <a:pt x="1335" y="29255"/>
                  </a:cubicBezTo>
                  <a:cubicBezTo>
                    <a:pt x="668" y="34658"/>
                    <a:pt x="401" y="40162"/>
                    <a:pt x="801" y="40563"/>
                  </a:cubicBezTo>
                  <a:cubicBezTo>
                    <a:pt x="893" y="40669"/>
                    <a:pt x="1047" y="40748"/>
                    <a:pt x="1239" y="40748"/>
                  </a:cubicBezTo>
                  <a:cubicBezTo>
                    <a:pt x="1466" y="40748"/>
                    <a:pt x="1746" y="40637"/>
                    <a:pt x="2036" y="40329"/>
                  </a:cubicBezTo>
                  <a:cubicBezTo>
                    <a:pt x="2002" y="39329"/>
                    <a:pt x="2036" y="38361"/>
                    <a:pt x="2136" y="37360"/>
                  </a:cubicBezTo>
                  <a:cubicBezTo>
                    <a:pt x="2403" y="34258"/>
                    <a:pt x="4571" y="26319"/>
                    <a:pt x="4838" y="18780"/>
                  </a:cubicBezTo>
                  <a:cubicBezTo>
                    <a:pt x="5105" y="11208"/>
                    <a:pt x="2669" y="5704"/>
                    <a:pt x="2536" y="4470"/>
                  </a:cubicBezTo>
                  <a:cubicBezTo>
                    <a:pt x="2403" y="3269"/>
                    <a:pt x="2536" y="34"/>
                    <a:pt x="2536" y="34"/>
                  </a:cubicBezTo>
                  <a:lnTo>
                    <a:pt x="1035" y="0"/>
                  </a:lnTo>
                  <a:close/>
                </a:path>
              </a:pathLst>
            </a:custGeom>
            <a:solidFill>
              <a:schemeClr val="accent2"/>
            </a:solidFill>
            <a:ln w="108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48"/>
            <p:cNvSpPr/>
            <p:nvPr/>
          </p:nvSpPr>
          <p:spPr>
            <a:xfrm flipH="1">
              <a:off x="2311042" y="3473233"/>
              <a:ext cx="120120" cy="90285"/>
            </a:xfrm>
            <a:custGeom>
              <a:avLst/>
              <a:gdLst/>
              <a:ahLst/>
              <a:cxnLst/>
              <a:rect l="l" t="t" r="r" b="b"/>
              <a:pathLst>
                <a:path w="5238" h="3937" extrusionOk="0">
                  <a:moveTo>
                    <a:pt x="4337" y="0"/>
                  </a:moveTo>
                  <a:lnTo>
                    <a:pt x="0" y="567"/>
                  </a:lnTo>
                  <a:lnTo>
                    <a:pt x="534" y="3937"/>
                  </a:lnTo>
                  <a:lnTo>
                    <a:pt x="5237" y="3236"/>
                  </a:lnTo>
                  <a:cubicBezTo>
                    <a:pt x="4871" y="1802"/>
                    <a:pt x="4537" y="701"/>
                    <a:pt x="4337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48"/>
            <p:cNvSpPr/>
            <p:nvPr/>
          </p:nvSpPr>
          <p:spPr>
            <a:xfrm flipH="1">
              <a:off x="2386009" y="3427322"/>
              <a:ext cx="158372" cy="283858"/>
            </a:xfrm>
            <a:custGeom>
              <a:avLst/>
              <a:gdLst/>
              <a:ahLst/>
              <a:cxnLst/>
              <a:rect l="l" t="t" r="r" b="b"/>
              <a:pathLst>
                <a:path w="6906" h="12378" extrusionOk="0">
                  <a:moveTo>
                    <a:pt x="3337" y="1"/>
                  </a:moveTo>
                  <a:cubicBezTo>
                    <a:pt x="3325" y="1"/>
                    <a:pt x="3314" y="1"/>
                    <a:pt x="3303" y="1"/>
                  </a:cubicBezTo>
                  <a:cubicBezTo>
                    <a:pt x="1435" y="34"/>
                    <a:pt x="1" y="2870"/>
                    <a:pt x="101" y="6272"/>
                  </a:cubicBezTo>
                  <a:cubicBezTo>
                    <a:pt x="167" y="9667"/>
                    <a:pt x="1698" y="12378"/>
                    <a:pt x="3536" y="12378"/>
                  </a:cubicBezTo>
                  <a:cubicBezTo>
                    <a:pt x="3558" y="12378"/>
                    <a:pt x="3581" y="12377"/>
                    <a:pt x="3603" y="12376"/>
                  </a:cubicBezTo>
                  <a:cubicBezTo>
                    <a:pt x="5471" y="12343"/>
                    <a:pt x="6905" y="9541"/>
                    <a:pt x="6839" y="6105"/>
                  </a:cubicBezTo>
                  <a:cubicBezTo>
                    <a:pt x="6739" y="2723"/>
                    <a:pt x="5190" y="1"/>
                    <a:pt x="3337" y="1"/>
                  </a:cubicBezTo>
                  <a:close/>
                </a:path>
              </a:pathLst>
            </a:custGeom>
            <a:solidFill>
              <a:schemeClr val="lt1"/>
            </a:solidFill>
            <a:ln w="108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48"/>
            <p:cNvSpPr/>
            <p:nvPr/>
          </p:nvSpPr>
          <p:spPr>
            <a:xfrm flipH="1">
              <a:off x="2301869" y="4489097"/>
              <a:ext cx="352656" cy="219281"/>
            </a:xfrm>
            <a:custGeom>
              <a:avLst/>
              <a:gdLst/>
              <a:ahLst/>
              <a:cxnLst/>
              <a:rect l="l" t="t" r="r" b="b"/>
              <a:pathLst>
                <a:path w="15378" h="9562" extrusionOk="0">
                  <a:moveTo>
                    <a:pt x="15378" y="1"/>
                  </a:moveTo>
                  <a:cubicBezTo>
                    <a:pt x="15344" y="1"/>
                    <a:pt x="15311" y="34"/>
                    <a:pt x="15278" y="34"/>
                  </a:cubicBezTo>
                  <a:cubicBezTo>
                    <a:pt x="14177" y="568"/>
                    <a:pt x="11775" y="1135"/>
                    <a:pt x="10941" y="3003"/>
                  </a:cubicBezTo>
                  <a:cubicBezTo>
                    <a:pt x="10141" y="4904"/>
                    <a:pt x="9740" y="7873"/>
                    <a:pt x="7572" y="8540"/>
                  </a:cubicBezTo>
                  <a:cubicBezTo>
                    <a:pt x="6853" y="8756"/>
                    <a:pt x="5669" y="8829"/>
                    <a:pt x="4418" y="8829"/>
                  </a:cubicBezTo>
                  <a:cubicBezTo>
                    <a:pt x="2768" y="8829"/>
                    <a:pt x="1001" y="8702"/>
                    <a:pt x="33" y="8607"/>
                  </a:cubicBezTo>
                  <a:cubicBezTo>
                    <a:pt x="0" y="8674"/>
                    <a:pt x="0" y="8740"/>
                    <a:pt x="33" y="8807"/>
                  </a:cubicBezTo>
                  <a:cubicBezTo>
                    <a:pt x="166" y="9336"/>
                    <a:pt x="1862" y="9562"/>
                    <a:pt x="3877" y="9562"/>
                  </a:cubicBezTo>
                  <a:cubicBezTo>
                    <a:pt x="5928" y="9562"/>
                    <a:pt x="8310" y="9328"/>
                    <a:pt x="9707" y="8940"/>
                  </a:cubicBezTo>
                  <a:cubicBezTo>
                    <a:pt x="13576" y="7873"/>
                    <a:pt x="14611" y="8107"/>
                    <a:pt x="15011" y="6739"/>
                  </a:cubicBezTo>
                  <a:cubicBezTo>
                    <a:pt x="15378" y="5538"/>
                    <a:pt x="15344" y="1635"/>
                    <a:pt x="15378" y="1"/>
                  </a:cubicBezTo>
                  <a:close/>
                </a:path>
              </a:pathLst>
            </a:custGeom>
            <a:solidFill>
              <a:schemeClr val="accent2"/>
            </a:solidFill>
            <a:ln w="108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48"/>
            <p:cNvSpPr/>
            <p:nvPr/>
          </p:nvSpPr>
          <p:spPr>
            <a:xfrm flipH="1">
              <a:off x="2343171" y="4243559"/>
              <a:ext cx="137710" cy="99940"/>
            </a:xfrm>
            <a:custGeom>
              <a:avLst/>
              <a:gdLst/>
              <a:ahLst/>
              <a:cxnLst/>
              <a:rect l="l" t="t" r="r" b="b"/>
              <a:pathLst>
                <a:path w="6005" h="4358" extrusionOk="0">
                  <a:moveTo>
                    <a:pt x="5838" y="0"/>
                  </a:moveTo>
                  <a:lnTo>
                    <a:pt x="5838" y="0"/>
                  </a:lnTo>
                  <a:cubicBezTo>
                    <a:pt x="4700" y="506"/>
                    <a:pt x="3469" y="759"/>
                    <a:pt x="2229" y="759"/>
                  </a:cubicBezTo>
                  <a:cubicBezTo>
                    <a:pt x="1506" y="759"/>
                    <a:pt x="780" y="672"/>
                    <a:pt x="67" y="500"/>
                  </a:cubicBezTo>
                  <a:cubicBezTo>
                    <a:pt x="67" y="1635"/>
                    <a:pt x="34" y="2702"/>
                    <a:pt x="0" y="3736"/>
                  </a:cubicBezTo>
                  <a:cubicBezTo>
                    <a:pt x="0" y="3870"/>
                    <a:pt x="0" y="3970"/>
                    <a:pt x="0" y="4103"/>
                  </a:cubicBezTo>
                  <a:cubicBezTo>
                    <a:pt x="611" y="4284"/>
                    <a:pt x="1302" y="4358"/>
                    <a:pt x="2016" y="4358"/>
                  </a:cubicBezTo>
                  <a:cubicBezTo>
                    <a:pt x="3406" y="4358"/>
                    <a:pt x="4880" y="4078"/>
                    <a:pt x="6004" y="3769"/>
                  </a:cubicBezTo>
                  <a:cubicBezTo>
                    <a:pt x="5838" y="2502"/>
                    <a:pt x="5804" y="1268"/>
                    <a:pt x="5838" y="0"/>
                  </a:cubicBezTo>
                  <a:close/>
                </a:path>
              </a:pathLst>
            </a:custGeom>
            <a:solidFill>
              <a:schemeClr val="dk2"/>
            </a:solidFill>
            <a:ln w="108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48"/>
            <p:cNvSpPr/>
            <p:nvPr/>
          </p:nvSpPr>
          <p:spPr>
            <a:xfrm flipH="1">
              <a:off x="2325582" y="4329992"/>
              <a:ext cx="120877" cy="94986"/>
            </a:xfrm>
            <a:custGeom>
              <a:avLst/>
              <a:gdLst/>
              <a:ahLst/>
              <a:cxnLst/>
              <a:rect l="l" t="t" r="r" b="b"/>
              <a:pathLst>
                <a:path w="5271" h="4142" extrusionOk="0">
                  <a:moveTo>
                    <a:pt x="4503" y="0"/>
                  </a:moveTo>
                  <a:cubicBezTo>
                    <a:pt x="4503" y="0"/>
                    <a:pt x="0" y="2135"/>
                    <a:pt x="1068" y="3736"/>
                  </a:cubicBezTo>
                  <a:cubicBezTo>
                    <a:pt x="1262" y="4024"/>
                    <a:pt x="1546" y="4142"/>
                    <a:pt x="1883" y="4142"/>
                  </a:cubicBezTo>
                  <a:cubicBezTo>
                    <a:pt x="2876" y="4142"/>
                    <a:pt x="4324" y="3116"/>
                    <a:pt x="5271" y="2369"/>
                  </a:cubicBezTo>
                  <a:cubicBezTo>
                    <a:pt x="5171" y="2135"/>
                    <a:pt x="5071" y="1902"/>
                    <a:pt x="4970" y="1735"/>
                  </a:cubicBezTo>
                  <a:cubicBezTo>
                    <a:pt x="4737" y="1168"/>
                    <a:pt x="4570" y="601"/>
                    <a:pt x="4503" y="0"/>
                  </a:cubicBezTo>
                  <a:close/>
                </a:path>
              </a:pathLst>
            </a:custGeom>
            <a:solidFill>
              <a:schemeClr val="accent2"/>
            </a:solidFill>
            <a:ln w="108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48"/>
            <p:cNvSpPr/>
            <p:nvPr/>
          </p:nvSpPr>
          <p:spPr>
            <a:xfrm flipH="1">
              <a:off x="2470148" y="4506686"/>
              <a:ext cx="115075" cy="120189"/>
            </a:xfrm>
            <a:custGeom>
              <a:avLst/>
              <a:gdLst/>
              <a:ahLst/>
              <a:cxnLst/>
              <a:rect l="l" t="t" r="r" b="b"/>
              <a:pathLst>
                <a:path w="5018" h="5241" extrusionOk="0">
                  <a:moveTo>
                    <a:pt x="2716" y="1"/>
                  </a:moveTo>
                  <a:cubicBezTo>
                    <a:pt x="2315" y="868"/>
                    <a:pt x="1782" y="1669"/>
                    <a:pt x="1181" y="2369"/>
                  </a:cubicBezTo>
                  <a:lnTo>
                    <a:pt x="848" y="2770"/>
                  </a:lnTo>
                  <a:cubicBezTo>
                    <a:pt x="848" y="2836"/>
                    <a:pt x="814" y="2870"/>
                    <a:pt x="781" y="2903"/>
                  </a:cubicBezTo>
                  <a:cubicBezTo>
                    <a:pt x="108" y="4838"/>
                    <a:pt x="1" y="5240"/>
                    <a:pt x="776" y="5240"/>
                  </a:cubicBezTo>
                  <a:cubicBezTo>
                    <a:pt x="923" y="5240"/>
                    <a:pt x="1102" y="5226"/>
                    <a:pt x="1315" y="5205"/>
                  </a:cubicBezTo>
                  <a:cubicBezTo>
                    <a:pt x="2682" y="5071"/>
                    <a:pt x="4950" y="3604"/>
                    <a:pt x="4950" y="1836"/>
                  </a:cubicBezTo>
                  <a:cubicBezTo>
                    <a:pt x="5017" y="902"/>
                    <a:pt x="4283" y="101"/>
                    <a:pt x="3349" y="101"/>
                  </a:cubicBezTo>
                  <a:lnTo>
                    <a:pt x="2716" y="1"/>
                  </a:lnTo>
                  <a:close/>
                </a:path>
              </a:pathLst>
            </a:custGeom>
            <a:solidFill>
              <a:schemeClr val="accent2"/>
            </a:solidFill>
            <a:ln w="108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48"/>
            <p:cNvSpPr/>
            <p:nvPr/>
          </p:nvSpPr>
          <p:spPr>
            <a:xfrm flipH="1">
              <a:off x="1881127" y="3365382"/>
              <a:ext cx="537790" cy="1432364"/>
            </a:xfrm>
            <a:custGeom>
              <a:avLst/>
              <a:gdLst/>
              <a:ahLst/>
              <a:cxnLst/>
              <a:rect l="l" t="t" r="r" b="b"/>
              <a:pathLst>
                <a:path w="23451" h="62460" extrusionOk="0">
                  <a:moveTo>
                    <a:pt x="8640" y="0"/>
                  </a:moveTo>
                  <a:lnTo>
                    <a:pt x="534" y="701"/>
                  </a:lnTo>
                  <a:cubicBezTo>
                    <a:pt x="534" y="701"/>
                    <a:pt x="0" y="3636"/>
                    <a:pt x="2969" y="12676"/>
                  </a:cubicBezTo>
                  <a:cubicBezTo>
                    <a:pt x="5938" y="21716"/>
                    <a:pt x="12409" y="40296"/>
                    <a:pt x="13210" y="43665"/>
                  </a:cubicBezTo>
                  <a:cubicBezTo>
                    <a:pt x="14010" y="47034"/>
                    <a:pt x="14811" y="56874"/>
                    <a:pt x="17779" y="60110"/>
                  </a:cubicBezTo>
                  <a:cubicBezTo>
                    <a:pt x="19217" y="61660"/>
                    <a:pt x="20404" y="62460"/>
                    <a:pt x="21292" y="62460"/>
                  </a:cubicBezTo>
                  <a:cubicBezTo>
                    <a:pt x="22237" y="62460"/>
                    <a:pt x="22843" y="61552"/>
                    <a:pt x="23050" y="59676"/>
                  </a:cubicBezTo>
                  <a:cubicBezTo>
                    <a:pt x="23450" y="56040"/>
                    <a:pt x="22783" y="52671"/>
                    <a:pt x="19948" y="45933"/>
                  </a:cubicBezTo>
                  <a:cubicBezTo>
                    <a:pt x="18647" y="42797"/>
                    <a:pt x="16845" y="37961"/>
                    <a:pt x="16445" y="35259"/>
                  </a:cubicBezTo>
                  <a:cubicBezTo>
                    <a:pt x="16045" y="32590"/>
                    <a:pt x="16312" y="18713"/>
                    <a:pt x="14944" y="14010"/>
                  </a:cubicBezTo>
                  <a:cubicBezTo>
                    <a:pt x="13610" y="9307"/>
                    <a:pt x="11442" y="7138"/>
                    <a:pt x="10241" y="4437"/>
                  </a:cubicBezTo>
                  <a:cubicBezTo>
                    <a:pt x="9574" y="3002"/>
                    <a:pt x="9040" y="1534"/>
                    <a:pt x="8640" y="0"/>
                  </a:cubicBezTo>
                  <a:close/>
                </a:path>
              </a:pathLst>
            </a:custGeom>
            <a:solidFill>
              <a:schemeClr val="lt1"/>
            </a:solidFill>
            <a:ln w="108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48"/>
            <p:cNvSpPr/>
            <p:nvPr/>
          </p:nvSpPr>
          <p:spPr>
            <a:xfrm flipH="1">
              <a:off x="2044842" y="3365382"/>
              <a:ext cx="209626" cy="768032"/>
            </a:xfrm>
            <a:custGeom>
              <a:avLst/>
              <a:gdLst/>
              <a:ahLst/>
              <a:cxnLst/>
              <a:rect l="l" t="t" r="r" b="b"/>
              <a:pathLst>
                <a:path w="9141" h="33491" extrusionOk="0">
                  <a:moveTo>
                    <a:pt x="1469" y="0"/>
                  </a:moveTo>
                  <a:lnTo>
                    <a:pt x="1" y="133"/>
                  </a:lnTo>
                  <a:cubicBezTo>
                    <a:pt x="568" y="2635"/>
                    <a:pt x="2002" y="8173"/>
                    <a:pt x="4004" y="12009"/>
                  </a:cubicBezTo>
                  <a:cubicBezTo>
                    <a:pt x="6706" y="17112"/>
                    <a:pt x="7373" y="25618"/>
                    <a:pt x="8307" y="30455"/>
                  </a:cubicBezTo>
                  <a:cubicBezTo>
                    <a:pt x="8507" y="31489"/>
                    <a:pt x="8774" y="32490"/>
                    <a:pt x="9141" y="33491"/>
                  </a:cubicBezTo>
                  <a:cubicBezTo>
                    <a:pt x="8907" y="28787"/>
                    <a:pt x="8941" y="18046"/>
                    <a:pt x="7773" y="14010"/>
                  </a:cubicBezTo>
                  <a:cubicBezTo>
                    <a:pt x="6439" y="9307"/>
                    <a:pt x="4271" y="7138"/>
                    <a:pt x="3070" y="4470"/>
                  </a:cubicBezTo>
                  <a:cubicBezTo>
                    <a:pt x="2403" y="3036"/>
                    <a:pt x="1869" y="1534"/>
                    <a:pt x="1469" y="0"/>
                  </a:cubicBezTo>
                  <a:close/>
                </a:path>
              </a:pathLst>
            </a:custGeom>
            <a:solidFill>
              <a:schemeClr val="accent2"/>
            </a:solidFill>
            <a:ln w="108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48"/>
            <p:cNvSpPr/>
            <p:nvPr/>
          </p:nvSpPr>
          <p:spPr>
            <a:xfrm flipH="1">
              <a:off x="2129738" y="3466354"/>
              <a:ext cx="134660" cy="133880"/>
            </a:xfrm>
            <a:custGeom>
              <a:avLst/>
              <a:gdLst/>
              <a:ahLst/>
              <a:cxnLst/>
              <a:rect l="l" t="t" r="r" b="b"/>
              <a:pathLst>
                <a:path w="5872" h="5838" extrusionOk="0">
                  <a:moveTo>
                    <a:pt x="3469" y="0"/>
                  </a:moveTo>
                  <a:lnTo>
                    <a:pt x="0" y="1535"/>
                  </a:lnTo>
                  <a:lnTo>
                    <a:pt x="2569" y="5838"/>
                  </a:lnTo>
                  <a:lnTo>
                    <a:pt x="5871" y="4170"/>
                  </a:lnTo>
                  <a:cubicBezTo>
                    <a:pt x="5004" y="2669"/>
                    <a:pt x="4137" y="1435"/>
                    <a:pt x="3503" y="67"/>
                  </a:cubicBezTo>
                  <a:cubicBezTo>
                    <a:pt x="3503" y="34"/>
                    <a:pt x="3469" y="0"/>
                    <a:pt x="3469" y="0"/>
                  </a:cubicBezTo>
                  <a:close/>
                </a:path>
              </a:pathLst>
            </a:custGeom>
            <a:solidFill>
              <a:schemeClr val="dk2"/>
            </a:solidFill>
            <a:ln w="108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48"/>
            <p:cNvSpPr/>
            <p:nvPr/>
          </p:nvSpPr>
          <p:spPr>
            <a:xfrm flipH="1">
              <a:off x="2174869" y="3425947"/>
              <a:ext cx="215749" cy="296540"/>
            </a:xfrm>
            <a:custGeom>
              <a:avLst/>
              <a:gdLst/>
              <a:ahLst/>
              <a:cxnLst/>
              <a:rect l="l" t="t" r="r" b="b"/>
              <a:pathLst>
                <a:path w="9408" h="12931" extrusionOk="0">
                  <a:moveTo>
                    <a:pt x="3342" y="0"/>
                  </a:moveTo>
                  <a:cubicBezTo>
                    <a:pt x="3124" y="0"/>
                    <a:pt x="2910" y="31"/>
                    <a:pt x="2702" y="94"/>
                  </a:cubicBezTo>
                  <a:cubicBezTo>
                    <a:pt x="701" y="728"/>
                    <a:pt x="0" y="4097"/>
                    <a:pt x="1101" y="7600"/>
                  </a:cubicBezTo>
                  <a:cubicBezTo>
                    <a:pt x="2086" y="10732"/>
                    <a:pt x="4191" y="12931"/>
                    <a:pt x="6056" y="12931"/>
                  </a:cubicBezTo>
                  <a:cubicBezTo>
                    <a:pt x="6277" y="12931"/>
                    <a:pt x="6494" y="12900"/>
                    <a:pt x="6705" y="12837"/>
                  </a:cubicBezTo>
                  <a:cubicBezTo>
                    <a:pt x="8673" y="12203"/>
                    <a:pt x="9407" y="8834"/>
                    <a:pt x="8306" y="5331"/>
                  </a:cubicBezTo>
                  <a:cubicBezTo>
                    <a:pt x="7292" y="2199"/>
                    <a:pt x="5184" y="0"/>
                    <a:pt x="3342" y="0"/>
                  </a:cubicBezTo>
                  <a:close/>
                </a:path>
              </a:pathLst>
            </a:custGeom>
            <a:solidFill>
              <a:schemeClr val="lt1"/>
            </a:solidFill>
            <a:ln w="100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48"/>
            <p:cNvSpPr/>
            <p:nvPr/>
          </p:nvSpPr>
          <p:spPr>
            <a:xfrm flipH="1">
              <a:off x="2004297" y="4256562"/>
              <a:ext cx="138466" cy="89345"/>
            </a:xfrm>
            <a:custGeom>
              <a:avLst/>
              <a:gdLst/>
              <a:ahLst/>
              <a:cxnLst/>
              <a:rect l="l" t="t" r="r" b="b"/>
              <a:pathLst>
                <a:path w="6038" h="3896" extrusionOk="0">
                  <a:moveTo>
                    <a:pt x="5170" y="0"/>
                  </a:moveTo>
                  <a:cubicBezTo>
                    <a:pt x="4152" y="396"/>
                    <a:pt x="2463" y="960"/>
                    <a:pt x="855" y="960"/>
                  </a:cubicBezTo>
                  <a:cubicBezTo>
                    <a:pt x="566" y="960"/>
                    <a:pt x="280" y="941"/>
                    <a:pt x="0" y="901"/>
                  </a:cubicBezTo>
                  <a:lnTo>
                    <a:pt x="0" y="901"/>
                  </a:lnTo>
                  <a:cubicBezTo>
                    <a:pt x="334" y="1968"/>
                    <a:pt x="634" y="2902"/>
                    <a:pt x="834" y="3603"/>
                  </a:cubicBezTo>
                  <a:cubicBezTo>
                    <a:pt x="1377" y="3766"/>
                    <a:pt x="2047" y="3895"/>
                    <a:pt x="2769" y="3895"/>
                  </a:cubicBezTo>
                  <a:cubicBezTo>
                    <a:pt x="3823" y="3895"/>
                    <a:pt x="4989" y="3620"/>
                    <a:pt x="6038" y="2769"/>
                  </a:cubicBezTo>
                  <a:cubicBezTo>
                    <a:pt x="5737" y="1835"/>
                    <a:pt x="5437" y="901"/>
                    <a:pt x="5170" y="0"/>
                  </a:cubicBezTo>
                  <a:close/>
                </a:path>
              </a:pathLst>
            </a:custGeom>
            <a:solidFill>
              <a:schemeClr val="dk2"/>
            </a:solidFill>
            <a:ln w="108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48"/>
            <p:cNvSpPr/>
            <p:nvPr/>
          </p:nvSpPr>
          <p:spPr>
            <a:xfrm flipH="1">
              <a:off x="1919493" y="4551565"/>
              <a:ext cx="147548" cy="143787"/>
            </a:xfrm>
            <a:custGeom>
              <a:avLst/>
              <a:gdLst/>
              <a:ahLst/>
              <a:cxnLst/>
              <a:rect l="l" t="t" r="r" b="b"/>
              <a:pathLst>
                <a:path w="6434" h="6270" extrusionOk="0">
                  <a:moveTo>
                    <a:pt x="3719" y="0"/>
                  </a:moveTo>
                  <a:cubicBezTo>
                    <a:pt x="3648" y="0"/>
                    <a:pt x="3575" y="4"/>
                    <a:pt x="3503" y="12"/>
                  </a:cubicBezTo>
                  <a:cubicBezTo>
                    <a:pt x="2669" y="79"/>
                    <a:pt x="1635" y="346"/>
                    <a:pt x="1101" y="1079"/>
                  </a:cubicBezTo>
                  <a:cubicBezTo>
                    <a:pt x="0" y="2581"/>
                    <a:pt x="1501" y="5683"/>
                    <a:pt x="3903" y="6216"/>
                  </a:cubicBezTo>
                  <a:cubicBezTo>
                    <a:pt x="4064" y="6252"/>
                    <a:pt x="4216" y="6269"/>
                    <a:pt x="4358" y="6269"/>
                  </a:cubicBezTo>
                  <a:cubicBezTo>
                    <a:pt x="6073" y="6269"/>
                    <a:pt x="6433" y="3777"/>
                    <a:pt x="5571" y="1313"/>
                  </a:cubicBezTo>
                  <a:cubicBezTo>
                    <a:pt x="5295" y="515"/>
                    <a:pt x="4539" y="0"/>
                    <a:pt x="3719" y="0"/>
                  </a:cubicBezTo>
                  <a:close/>
                </a:path>
              </a:pathLst>
            </a:custGeom>
            <a:solidFill>
              <a:schemeClr val="accent2"/>
            </a:solidFill>
            <a:ln w="108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48"/>
            <p:cNvSpPr/>
            <p:nvPr/>
          </p:nvSpPr>
          <p:spPr>
            <a:xfrm flipH="1">
              <a:off x="1952286" y="4318525"/>
              <a:ext cx="51254" cy="126656"/>
            </a:xfrm>
            <a:custGeom>
              <a:avLst/>
              <a:gdLst/>
              <a:ahLst/>
              <a:cxnLst/>
              <a:rect l="l" t="t" r="r" b="b"/>
              <a:pathLst>
                <a:path w="2235" h="5523" extrusionOk="0">
                  <a:moveTo>
                    <a:pt x="133" y="0"/>
                  </a:moveTo>
                  <a:lnTo>
                    <a:pt x="0" y="67"/>
                  </a:lnTo>
                  <a:cubicBezTo>
                    <a:pt x="0" y="67"/>
                    <a:pt x="67" y="3703"/>
                    <a:pt x="1168" y="5070"/>
                  </a:cubicBezTo>
                  <a:cubicBezTo>
                    <a:pt x="1416" y="5395"/>
                    <a:pt x="1642" y="5523"/>
                    <a:pt x="1840" y="5523"/>
                  </a:cubicBezTo>
                  <a:cubicBezTo>
                    <a:pt x="1988" y="5523"/>
                    <a:pt x="2121" y="5451"/>
                    <a:pt x="2235" y="5337"/>
                  </a:cubicBezTo>
                  <a:cubicBezTo>
                    <a:pt x="2102" y="5037"/>
                    <a:pt x="1968" y="4703"/>
                    <a:pt x="1835" y="4403"/>
                  </a:cubicBezTo>
                  <a:cubicBezTo>
                    <a:pt x="1301" y="3136"/>
                    <a:pt x="701" y="1568"/>
                    <a:pt x="133" y="0"/>
                  </a:cubicBezTo>
                  <a:close/>
                </a:path>
              </a:pathLst>
            </a:custGeom>
            <a:solidFill>
              <a:schemeClr val="accent2"/>
            </a:solidFill>
            <a:ln w="108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48"/>
            <p:cNvSpPr/>
            <p:nvPr/>
          </p:nvSpPr>
          <p:spPr>
            <a:xfrm flipH="1">
              <a:off x="2067018" y="4350654"/>
              <a:ext cx="53570" cy="133123"/>
            </a:xfrm>
            <a:custGeom>
              <a:avLst/>
              <a:gdLst/>
              <a:ahLst/>
              <a:cxnLst/>
              <a:rect l="l" t="t" r="r" b="b"/>
              <a:pathLst>
                <a:path w="2336" h="5805" extrusionOk="0">
                  <a:moveTo>
                    <a:pt x="0" y="0"/>
                  </a:moveTo>
                  <a:lnTo>
                    <a:pt x="0" y="0"/>
                  </a:lnTo>
                  <a:cubicBezTo>
                    <a:pt x="100" y="267"/>
                    <a:pt x="167" y="500"/>
                    <a:pt x="201" y="701"/>
                  </a:cubicBezTo>
                  <a:cubicBezTo>
                    <a:pt x="467" y="1835"/>
                    <a:pt x="734" y="3703"/>
                    <a:pt x="1101" y="5771"/>
                  </a:cubicBezTo>
                  <a:cubicBezTo>
                    <a:pt x="1135" y="5804"/>
                    <a:pt x="1201" y="5804"/>
                    <a:pt x="1268" y="5804"/>
                  </a:cubicBezTo>
                  <a:cubicBezTo>
                    <a:pt x="2335" y="5804"/>
                    <a:pt x="1935" y="3669"/>
                    <a:pt x="1001" y="1635"/>
                  </a:cubicBezTo>
                  <a:cubicBezTo>
                    <a:pt x="734" y="1068"/>
                    <a:pt x="401" y="50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108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48"/>
            <p:cNvSpPr/>
            <p:nvPr/>
          </p:nvSpPr>
          <p:spPr>
            <a:xfrm flipH="1">
              <a:off x="1910205" y="2383160"/>
              <a:ext cx="813943" cy="1054253"/>
            </a:xfrm>
            <a:custGeom>
              <a:avLst/>
              <a:gdLst/>
              <a:ahLst/>
              <a:cxnLst/>
              <a:rect l="l" t="t" r="r" b="b"/>
              <a:pathLst>
                <a:path w="35493" h="45972" extrusionOk="0">
                  <a:moveTo>
                    <a:pt x="4404" y="0"/>
                  </a:moveTo>
                  <a:lnTo>
                    <a:pt x="2269" y="2636"/>
                  </a:lnTo>
                  <a:cubicBezTo>
                    <a:pt x="2269" y="2636"/>
                    <a:pt x="1" y="6405"/>
                    <a:pt x="1" y="16145"/>
                  </a:cubicBezTo>
                  <a:cubicBezTo>
                    <a:pt x="1" y="25919"/>
                    <a:pt x="4070" y="42564"/>
                    <a:pt x="4070" y="42564"/>
                  </a:cubicBezTo>
                  <a:cubicBezTo>
                    <a:pt x="7373" y="44065"/>
                    <a:pt x="10875" y="45099"/>
                    <a:pt x="14478" y="45666"/>
                  </a:cubicBezTo>
                  <a:cubicBezTo>
                    <a:pt x="16015" y="45870"/>
                    <a:pt x="17558" y="45971"/>
                    <a:pt x="19098" y="45971"/>
                  </a:cubicBezTo>
                  <a:cubicBezTo>
                    <a:pt x="21600" y="45971"/>
                    <a:pt x="24096" y="45703"/>
                    <a:pt x="26553" y="45166"/>
                  </a:cubicBezTo>
                  <a:cubicBezTo>
                    <a:pt x="26553" y="45166"/>
                    <a:pt x="32891" y="28087"/>
                    <a:pt x="34192" y="18780"/>
                  </a:cubicBezTo>
                  <a:cubicBezTo>
                    <a:pt x="35493" y="9474"/>
                    <a:pt x="33725" y="4604"/>
                    <a:pt x="33725" y="4604"/>
                  </a:cubicBezTo>
                  <a:lnTo>
                    <a:pt x="4404" y="0"/>
                  </a:lnTo>
                  <a:close/>
                </a:path>
              </a:pathLst>
            </a:custGeom>
            <a:solidFill>
              <a:schemeClr val="dk2"/>
            </a:solidFill>
            <a:ln w="108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48"/>
            <p:cNvSpPr/>
            <p:nvPr/>
          </p:nvSpPr>
          <p:spPr>
            <a:xfrm flipH="1">
              <a:off x="1361729" y="1397062"/>
              <a:ext cx="1876475" cy="1313528"/>
            </a:xfrm>
            <a:custGeom>
              <a:avLst/>
              <a:gdLst/>
              <a:ahLst/>
              <a:cxnLst/>
              <a:rect l="l" t="t" r="r" b="b"/>
              <a:pathLst>
                <a:path w="81826" h="57278" extrusionOk="0">
                  <a:moveTo>
                    <a:pt x="44976" y="0"/>
                  </a:moveTo>
                  <a:cubicBezTo>
                    <a:pt x="42351" y="0"/>
                    <a:pt x="38896" y="206"/>
                    <a:pt x="37527" y="1204"/>
                  </a:cubicBezTo>
                  <a:cubicBezTo>
                    <a:pt x="37527" y="1204"/>
                    <a:pt x="26520" y="4740"/>
                    <a:pt x="26153" y="5473"/>
                  </a:cubicBezTo>
                  <a:cubicBezTo>
                    <a:pt x="25786" y="6207"/>
                    <a:pt x="16746" y="22019"/>
                    <a:pt x="16746" y="22019"/>
                  </a:cubicBezTo>
                  <a:lnTo>
                    <a:pt x="6205" y="12845"/>
                  </a:lnTo>
                  <a:lnTo>
                    <a:pt x="1" y="19183"/>
                  </a:lnTo>
                  <a:cubicBezTo>
                    <a:pt x="1" y="19183"/>
                    <a:pt x="14411" y="33460"/>
                    <a:pt x="15645" y="33961"/>
                  </a:cubicBezTo>
                  <a:cubicBezTo>
                    <a:pt x="16551" y="34328"/>
                    <a:pt x="16792" y="34749"/>
                    <a:pt x="17094" y="34749"/>
                  </a:cubicBezTo>
                  <a:cubicBezTo>
                    <a:pt x="17203" y="34749"/>
                    <a:pt x="17320" y="34694"/>
                    <a:pt x="17480" y="34561"/>
                  </a:cubicBezTo>
                  <a:cubicBezTo>
                    <a:pt x="18080" y="34094"/>
                    <a:pt x="28121" y="25388"/>
                    <a:pt x="28121" y="25388"/>
                  </a:cubicBezTo>
                  <a:cubicBezTo>
                    <a:pt x="28121" y="25388"/>
                    <a:pt x="30189" y="30792"/>
                    <a:pt x="30055" y="32626"/>
                  </a:cubicBezTo>
                  <a:cubicBezTo>
                    <a:pt x="29955" y="34428"/>
                    <a:pt x="22984" y="46536"/>
                    <a:pt x="22984" y="46536"/>
                  </a:cubicBezTo>
                  <a:cubicBezTo>
                    <a:pt x="22984" y="46536"/>
                    <a:pt x="25552" y="51440"/>
                    <a:pt x="28354" y="53374"/>
                  </a:cubicBezTo>
                  <a:cubicBezTo>
                    <a:pt x="31156" y="55343"/>
                    <a:pt x="33491" y="56944"/>
                    <a:pt x="33491" y="56944"/>
                  </a:cubicBezTo>
                  <a:lnTo>
                    <a:pt x="36060" y="50672"/>
                  </a:lnTo>
                  <a:lnTo>
                    <a:pt x="37761" y="57277"/>
                  </a:lnTo>
                  <a:cubicBezTo>
                    <a:pt x="37761" y="57277"/>
                    <a:pt x="41063" y="57044"/>
                    <a:pt x="47068" y="55443"/>
                  </a:cubicBezTo>
                  <a:cubicBezTo>
                    <a:pt x="53038" y="53841"/>
                    <a:pt x="57842" y="50072"/>
                    <a:pt x="57842" y="50072"/>
                  </a:cubicBezTo>
                  <a:lnTo>
                    <a:pt x="52205" y="32493"/>
                  </a:lnTo>
                  <a:lnTo>
                    <a:pt x="58209" y="20851"/>
                  </a:lnTo>
                  <a:lnTo>
                    <a:pt x="70918" y="34327"/>
                  </a:lnTo>
                  <a:cubicBezTo>
                    <a:pt x="70918" y="34327"/>
                    <a:pt x="76589" y="33560"/>
                    <a:pt x="79991" y="32593"/>
                  </a:cubicBezTo>
                  <a:cubicBezTo>
                    <a:pt x="81826" y="32059"/>
                    <a:pt x="75421" y="24420"/>
                    <a:pt x="73119" y="21218"/>
                  </a:cubicBezTo>
                  <a:cubicBezTo>
                    <a:pt x="70784" y="18049"/>
                    <a:pt x="66114" y="8876"/>
                    <a:pt x="64413" y="6574"/>
                  </a:cubicBezTo>
                  <a:cubicBezTo>
                    <a:pt x="62712" y="4273"/>
                    <a:pt x="48268" y="103"/>
                    <a:pt x="48268" y="103"/>
                  </a:cubicBezTo>
                  <a:cubicBezTo>
                    <a:pt x="48268" y="103"/>
                    <a:pt x="46829" y="0"/>
                    <a:pt x="44976" y="0"/>
                  </a:cubicBezTo>
                  <a:close/>
                </a:path>
              </a:pathLst>
            </a:custGeom>
            <a:solidFill>
              <a:schemeClr val="dk2"/>
            </a:solidFill>
            <a:ln w="108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48"/>
            <p:cNvSpPr/>
            <p:nvPr/>
          </p:nvSpPr>
          <p:spPr>
            <a:xfrm flipH="1">
              <a:off x="2117515" y="1764303"/>
              <a:ext cx="121634" cy="117047"/>
            </a:xfrm>
            <a:custGeom>
              <a:avLst/>
              <a:gdLst/>
              <a:ahLst/>
              <a:cxnLst/>
              <a:rect l="l" t="t" r="r" b="b"/>
              <a:pathLst>
                <a:path w="5304" h="5104" extrusionOk="0">
                  <a:moveTo>
                    <a:pt x="2669" y="0"/>
                  </a:moveTo>
                  <a:cubicBezTo>
                    <a:pt x="1201" y="0"/>
                    <a:pt x="0" y="1134"/>
                    <a:pt x="0" y="2536"/>
                  </a:cubicBezTo>
                  <a:cubicBezTo>
                    <a:pt x="0" y="3970"/>
                    <a:pt x="1201" y="5104"/>
                    <a:pt x="2669" y="5104"/>
                  </a:cubicBezTo>
                  <a:cubicBezTo>
                    <a:pt x="4103" y="5104"/>
                    <a:pt x="5304" y="3970"/>
                    <a:pt x="5304" y="2536"/>
                  </a:cubicBezTo>
                  <a:cubicBezTo>
                    <a:pt x="5304" y="1134"/>
                    <a:pt x="4103" y="0"/>
                    <a:pt x="266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48"/>
            <p:cNvSpPr/>
            <p:nvPr/>
          </p:nvSpPr>
          <p:spPr>
            <a:xfrm flipH="1">
              <a:off x="2574193" y="1654136"/>
              <a:ext cx="41324" cy="325137"/>
            </a:xfrm>
            <a:custGeom>
              <a:avLst/>
              <a:gdLst/>
              <a:ahLst/>
              <a:cxnLst/>
              <a:rect l="l" t="t" r="r" b="b"/>
              <a:pathLst>
                <a:path w="1802" h="14178" fill="none" extrusionOk="0">
                  <a:moveTo>
                    <a:pt x="968" y="14178"/>
                  </a:moveTo>
                  <a:cubicBezTo>
                    <a:pt x="334" y="12376"/>
                    <a:pt x="34" y="10475"/>
                    <a:pt x="0" y="8574"/>
                  </a:cubicBezTo>
                  <a:cubicBezTo>
                    <a:pt x="0" y="5638"/>
                    <a:pt x="1802" y="1"/>
                    <a:pt x="1802" y="1"/>
                  </a:cubicBezTo>
                </a:path>
              </a:pathLst>
            </a:custGeom>
            <a:noFill/>
            <a:ln w="108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48"/>
            <p:cNvSpPr/>
            <p:nvPr/>
          </p:nvSpPr>
          <p:spPr>
            <a:xfrm flipH="1">
              <a:off x="1904082" y="1797189"/>
              <a:ext cx="96408" cy="78062"/>
            </a:xfrm>
            <a:custGeom>
              <a:avLst/>
              <a:gdLst/>
              <a:ahLst/>
              <a:cxnLst/>
              <a:rect l="l" t="t" r="r" b="b"/>
              <a:pathLst>
                <a:path w="4204" h="3404" fill="none" extrusionOk="0">
                  <a:moveTo>
                    <a:pt x="334" y="1"/>
                  </a:moveTo>
                  <a:lnTo>
                    <a:pt x="4203" y="3403"/>
                  </a:lnTo>
                  <a:lnTo>
                    <a:pt x="0" y="1902"/>
                  </a:lnTo>
                </a:path>
              </a:pathLst>
            </a:custGeom>
            <a:noFill/>
            <a:ln w="108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48"/>
            <p:cNvSpPr/>
            <p:nvPr/>
          </p:nvSpPr>
          <p:spPr>
            <a:xfrm flipH="1">
              <a:off x="1799281" y="1533281"/>
              <a:ext cx="139246" cy="124707"/>
            </a:xfrm>
            <a:custGeom>
              <a:avLst/>
              <a:gdLst/>
              <a:ahLst/>
              <a:cxnLst/>
              <a:rect l="l" t="t" r="r" b="b"/>
              <a:pathLst>
                <a:path w="6072" h="5438" fill="none" extrusionOk="0">
                  <a:moveTo>
                    <a:pt x="6071" y="634"/>
                  </a:moveTo>
                  <a:cubicBezTo>
                    <a:pt x="6071" y="634"/>
                    <a:pt x="2402" y="0"/>
                    <a:pt x="0" y="5438"/>
                  </a:cubicBezTo>
                </a:path>
              </a:pathLst>
            </a:custGeom>
            <a:noFill/>
            <a:ln w="108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48"/>
            <p:cNvSpPr/>
            <p:nvPr/>
          </p:nvSpPr>
          <p:spPr>
            <a:xfrm flipH="1">
              <a:off x="2828927" y="1901233"/>
              <a:ext cx="25272" cy="35201"/>
            </a:xfrm>
            <a:custGeom>
              <a:avLst/>
              <a:gdLst/>
              <a:ahLst/>
              <a:cxnLst/>
              <a:rect l="l" t="t" r="r" b="b"/>
              <a:pathLst>
                <a:path w="1102" h="1535" fill="none" extrusionOk="0">
                  <a:moveTo>
                    <a:pt x="1" y="0"/>
                  </a:moveTo>
                  <a:lnTo>
                    <a:pt x="1102" y="1535"/>
                  </a:lnTo>
                </a:path>
              </a:pathLst>
            </a:custGeom>
            <a:noFill/>
            <a:ln w="108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48"/>
            <p:cNvSpPr/>
            <p:nvPr/>
          </p:nvSpPr>
          <p:spPr>
            <a:xfrm flipH="1">
              <a:off x="1959923" y="2559098"/>
              <a:ext cx="659424" cy="151492"/>
            </a:xfrm>
            <a:custGeom>
              <a:avLst/>
              <a:gdLst/>
              <a:ahLst/>
              <a:cxnLst/>
              <a:rect l="l" t="t" r="r" b="b"/>
              <a:pathLst>
                <a:path w="28755" h="6606" fill="none" extrusionOk="0">
                  <a:moveTo>
                    <a:pt x="1" y="668"/>
                  </a:moveTo>
                  <a:lnTo>
                    <a:pt x="6539" y="6238"/>
                  </a:lnTo>
                  <a:lnTo>
                    <a:pt x="9074" y="0"/>
                  </a:lnTo>
                  <a:lnTo>
                    <a:pt x="10808" y="6605"/>
                  </a:lnTo>
                  <a:cubicBezTo>
                    <a:pt x="10808" y="6605"/>
                    <a:pt x="19314" y="6238"/>
                    <a:pt x="28754" y="634"/>
                  </a:cubicBezTo>
                </a:path>
              </a:pathLst>
            </a:custGeom>
            <a:noFill/>
            <a:ln w="108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48"/>
            <p:cNvSpPr/>
            <p:nvPr/>
          </p:nvSpPr>
          <p:spPr>
            <a:xfrm flipH="1">
              <a:off x="2037962" y="1340671"/>
              <a:ext cx="481032" cy="676853"/>
            </a:xfrm>
            <a:custGeom>
              <a:avLst/>
              <a:gdLst/>
              <a:ahLst/>
              <a:cxnLst/>
              <a:rect l="l" t="t" r="r" b="b"/>
              <a:pathLst>
                <a:path w="20976" h="29515" extrusionOk="0">
                  <a:moveTo>
                    <a:pt x="14738" y="1"/>
                  </a:moveTo>
                  <a:cubicBezTo>
                    <a:pt x="11563" y="1"/>
                    <a:pt x="7900" y="627"/>
                    <a:pt x="7900" y="627"/>
                  </a:cubicBezTo>
                  <a:cubicBezTo>
                    <a:pt x="7900" y="627"/>
                    <a:pt x="6532" y="694"/>
                    <a:pt x="5398" y="2996"/>
                  </a:cubicBezTo>
                  <a:cubicBezTo>
                    <a:pt x="4264" y="5264"/>
                    <a:pt x="2963" y="10601"/>
                    <a:pt x="1295" y="12402"/>
                  </a:cubicBezTo>
                  <a:cubicBezTo>
                    <a:pt x="9" y="13790"/>
                    <a:pt x="0" y="14166"/>
                    <a:pt x="477" y="14166"/>
                  </a:cubicBezTo>
                  <a:cubicBezTo>
                    <a:pt x="630" y="14166"/>
                    <a:pt x="834" y="14127"/>
                    <a:pt x="1062" y="14070"/>
                  </a:cubicBezTo>
                  <a:cubicBezTo>
                    <a:pt x="1962" y="13837"/>
                    <a:pt x="4631" y="12102"/>
                    <a:pt x="4631" y="12102"/>
                  </a:cubicBezTo>
                  <a:cubicBezTo>
                    <a:pt x="4631" y="12102"/>
                    <a:pt x="4764" y="16138"/>
                    <a:pt x="5298" y="18040"/>
                  </a:cubicBezTo>
                  <a:cubicBezTo>
                    <a:pt x="5832" y="19941"/>
                    <a:pt x="5398" y="25045"/>
                    <a:pt x="5832" y="27013"/>
                  </a:cubicBezTo>
                  <a:cubicBezTo>
                    <a:pt x="6065" y="27813"/>
                    <a:pt x="6232" y="28681"/>
                    <a:pt x="6299" y="29515"/>
                  </a:cubicBezTo>
                  <a:cubicBezTo>
                    <a:pt x="6299" y="29515"/>
                    <a:pt x="8901" y="21676"/>
                    <a:pt x="10268" y="19307"/>
                  </a:cubicBezTo>
                  <a:cubicBezTo>
                    <a:pt x="11636" y="16972"/>
                    <a:pt x="14204" y="12803"/>
                    <a:pt x="14204" y="12803"/>
                  </a:cubicBezTo>
                  <a:lnTo>
                    <a:pt x="19542" y="15705"/>
                  </a:lnTo>
                  <a:cubicBezTo>
                    <a:pt x="19542" y="15705"/>
                    <a:pt x="19442" y="10768"/>
                    <a:pt x="19308" y="8199"/>
                  </a:cubicBezTo>
                  <a:cubicBezTo>
                    <a:pt x="19141" y="5631"/>
                    <a:pt x="20976" y="2562"/>
                    <a:pt x="18908" y="827"/>
                  </a:cubicBezTo>
                  <a:cubicBezTo>
                    <a:pt x="18173" y="201"/>
                    <a:pt x="16534" y="1"/>
                    <a:pt x="14738" y="1"/>
                  </a:cubicBezTo>
                  <a:close/>
                </a:path>
              </a:pathLst>
            </a:custGeom>
            <a:solidFill>
              <a:schemeClr val="lt1"/>
            </a:solidFill>
            <a:ln w="108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48"/>
            <p:cNvSpPr/>
            <p:nvPr/>
          </p:nvSpPr>
          <p:spPr>
            <a:xfrm flipH="1">
              <a:off x="2107562" y="1233416"/>
              <a:ext cx="247877" cy="568382"/>
            </a:xfrm>
            <a:custGeom>
              <a:avLst/>
              <a:gdLst/>
              <a:ahLst/>
              <a:cxnLst/>
              <a:rect l="l" t="t" r="r" b="b"/>
              <a:pathLst>
                <a:path w="10809" h="24785" extrusionOk="0">
                  <a:moveTo>
                    <a:pt x="10808" y="0"/>
                  </a:moveTo>
                  <a:lnTo>
                    <a:pt x="10808" y="0"/>
                  </a:lnTo>
                  <a:cubicBezTo>
                    <a:pt x="10808" y="1"/>
                    <a:pt x="7386" y="1765"/>
                    <a:pt x="3915" y="1765"/>
                  </a:cubicBezTo>
                  <a:cubicBezTo>
                    <a:pt x="2613" y="1765"/>
                    <a:pt x="1305" y="1517"/>
                    <a:pt x="168" y="834"/>
                  </a:cubicBezTo>
                  <a:cubicBezTo>
                    <a:pt x="168" y="834"/>
                    <a:pt x="1" y="4470"/>
                    <a:pt x="168" y="8573"/>
                  </a:cubicBezTo>
                  <a:cubicBezTo>
                    <a:pt x="301" y="12676"/>
                    <a:pt x="67" y="24785"/>
                    <a:pt x="67" y="24785"/>
                  </a:cubicBezTo>
                  <a:cubicBezTo>
                    <a:pt x="67" y="24785"/>
                    <a:pt x="9508" y="8640"/>
                    <a:pt x="10341" y="7439"/>
                  </a:cubicBezTo>
                  <a:lnTo>
                    <a:pt x="10808" y="0"/>
                  </a:lnTo>
                  <a:close/>
                </a:path>
              </a:pathLst>
            </a:custGeom>
            <a:solidFill>
              <a:schemeClr val="lt1"/>
            </a:solidFill>
            <a:ln w="108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48"/>
            <p:cNvSpPr/>
            <p:nvPr/>
          </p:nvSpPr>
          <p:spPr>
            <a:xfrm flipH="1">
              <a:off x="2107562" y="1233416"/>
              <a:ext cx="247098" cy="218891"/>
            </a:xfrm>
            <a:custGeom>
              <a:avLst/>
              <a:gdLst/>
              <a:ahLst/>
              <a:cxnLst/>
              <a:rect l="l" t="t" r="r" b="b"/>
              <a:pathLst>
                <a:path w="10775" h="9545" extrusionOk="0">
                  <a:moveTo>
                    <a:pt x="10774" y="0"/>
                  </a:moveTo>
                  <a:lnTo>
                    <a:pt x="10774" y="0"/>
                  </a:lnTo>
                  <a:cubicBezTo>
                    <a:pt x="10774" y="1"/>
                    <a:pt x="7352" y="1765"/>
                    <a:pt x="3881" y="1765"/>
                  </a:cubicBezTo>
                  <a:cubicBezTo>
                    <a:pt x="2579" y="1765"/>
                    <a:pt x="1271" y="1517"/>
                    <a:pt x="134" y="834"/>
                  </a:cubicBezTo>
                  <a:cubicBezTo>
                    <a:pt x="134" y="834"/>
                    <a:pt x="0" y="3636"/>
                    <a:pt x="67" y="7106"/>
                  </a:cubicBezTo>
                  <a:cubicBezTo>
                    <a:pt x="1034" y="8206"/>
                    <a:pt x="2302" y="9007"/>
                    <a:pt x="3736" y="9340"/>
                  </a:cubicBezTo>
                  <a:cubicBezTo>
                    <a:pt x="4284" y="9482"/>
                    <a:pt x="4826" y="9544"/>
                    <a:pt x="5358" y="9544"/>
                  </a:cubicBezTo>
                  <a:cubicBezTo>
                    <a:pt x="6961" y="9544"/>
                    <a:pt x="8471" y="8975"/>
                    <a:pt x="9774" y="8273"/>
                  </a:cubicBezTo>
                  <a:cubicBezTo>
                    <a:pt x="10041" y="7873"/>
                    <a:pt x="10207" y="7573"/>
                    <a:pt x="10307" y="7439"/>
                  </a:cubicBezTo>
                  <a:lnTo>
                    <a:pt x="10774" y="0"/>
                  </a:lnTo>
                  <a:close/>
                </a:path>
              </a:pathLst>
            </a:custGeom>
            <a:solidFill>
              <a:schemeClr val="accent2"/>
            </a:solidFill>
            <a:ln w="108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48"/>
            <p:cNvSpPr/>
            <p:nvPr/>
          </p:nvSpPr>
          <p:spPr>
            <a:xfrm flipH="1">
              <a:off x="2107562" y="1233416"/>
              <a:ext cx="246341" cy="169081"/>
            </a:xfrm>
            <a:custGeom>
              <a:avLst/>
              <a:gdLst/>
              <a:ahLst/>
              <a:cxnLst/>
              <a:rect l="l" t="t" r="r" b="b"/>
              <a:pathLst>
                <a:path w="10742" h="7373" extrusionOk="0">
                  <a:moveTo>
                    <a:pt x="10741" y="0"/>
                  </a:moveTo>
                  <a:cubicBezTo>
                    <a:pt x="10741" y="1"/>
                    <a:pt x="7319" y="1765"/>
                    <a:pt x="3848" y="1765"/>
                  </a:cubicBezTo>
                  <a:cubicBezTo>
                    <a:pt x="2546" y="1765"/>
                    <a:pt x="1238" y="1517"/>
                    <a:pt x="101" y="834"/>
                  </a:cubicBezTo>
                  <a:cubicBezTo>
                    <a:pt x="101" y="834"/>
                    <a:pt x="34" y="2169"/>
                    <a:pt x="0" y="4103"/>
                  </a:cubicBezTo>
                  <a:cubicBezTo>
                    <a:pt x="1135" y="5204"/>
                    <a:pt x="3503" y="7372"/>
                    <a:pt x="4537" y="7372"/>
                  </a:cubicBezTo>
                  <a:cubicBezTo>
                    <a:pt x="5571" y="7372"/>
                    <a:pt x="8707" y="5171"/>
                    <a:pt x="10475" y="3870"/>
                  </a:cubicBezTo>
                  <a:lnTo>
                    <a:pt x="10741" y="0"/>
                  </a:lnTo>
                  <a:close/>
                </a:path>
              </a:pathLst>
            </a:custGeom>
            <a:solidFill>
              <a:schemeClr val="dk2"/>
            </a:solidFill>
            <a:ln w="108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48"/>
            <p:cNvSpPr/>
            <p:nvPr/>
          </p:nvSpPr>
          <p:spPr>
            <a:xfrm flipH="1">
              <a:off x="2382959" y="979439"/>
              <a:ext cx="71160" cy="159908"/>
            </a:xfrm>
            <a:custGeom>
              <a:avLst/>
              <a:gdLst/>
              <a:ahLst/>
              <a:cxnLst/>
              <a:rect l="l" t="t" r="r" b="b"/>
              <a:pathLst>
                <a:path w="3103" h="6973" extrusionOk="0">
                  <a:moveTo>
                    <a:pt x="1722" y="0"/>
                  </a:moveTo>
                  <a:cubicBezTo>
                    <a:pt x="1715" y="0"/>
                    <a:pt x="1709" y="0"/>
                    <a:pt x="1702" y="1"/>
                  </a:cubicBezTo>
                  <a:cubicBezTo>
                    <a:pt x="1435" y="134"/>
                    <a:pt x="1168" y="268"/>
                    <a:pt x="935" y="468"/>
                  </a:cubicBezTo>
                  <a:cubicBezTo>
                    <a:pt x="401" y="468"/>
                    <a:pt x="1" y="1869"/>
                    <a:pt x="101" y="3570"/>
                  </a:cubicBezTo>
                  <a:cubicBezTo>
                    <a:pt x="167" y="5251"/>
                    <a:pt x="688" y="6606"/>
                    <a:pt x="1216" y="6606"/>
                  </a:cubicBezTo>
                  <a:cubicBezTo>
                    <a:pt x="1222" y="6606"/>
                    <a:pt x="1229" y="6606"/>
                    <a:pt x="1235" y="6606"/>
                  </a:cubicBezTo>
                  <a:cubicBezTo>
                    <a:pt x="1502" y="6739"/>
                    <a:pt x="1769" y="6872"/>
                    <a:pt x="2035" y="6973"/>
                  </a:cubicBezTo>
                  <a:cubicBezTo>
                    <a:pt x="2669" y="6939"/>
                    <a:pt x="3103" y="5371"/>
                    <a:pt x="3003" y="3437"/>
                  </a:cubicBezTo>
                  <a:cubicBezTo>
                    <a:pt x="2904" y="1523"/>
                    <a:pt x="2348" y="0"/>
                    <a:pt x="1722" y="0"/>
                  </a:cubicBezTo>
                  <a:close/>
                </a:path>
              </a:pathLst>
            </a:custGeom>
            <a:solidFill>
              <a:schemeClr val="lt1"/>
            </a:solidFill>
            <a:ln w="108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48"/>
            <p:cNvSpPr/>
            <p:nvPr/>
          </p:nvSpPr>
          <p:spPr>
            <a:xfrm flipH="1">
              <a:off x="2030303" y="725599"/>
              <a:ext cx="429939" cy="635093"/>
            </a:xfrm>
            <a:custGeom>
              <a:avLst/>
              <a:gdLst/>
              <a:ahLst/>
              <a:cxnLst/>
              <a:rect l="l" t="t" r="r" b="b"/>
              <a:pathLst>
                <a:path w="18748" h="27694" extrusionOk="0">
                  <a:moveTo>
                    <a:pt x="9682" y="1"/>
                  </a:moveTo>
                  <a:cubicBezTo>
                    <a:pt x="9126" y="1"/>
                    <a:pt x="8585" y="33"/>
                    <a:pt x="8073" y="95"/>
                  </a:cubicBezTo>
                  <a:cubicBezTo>
                    <a:pt x="5305" y="496"/>
                    <a:pt x="2903" y="2197"/>
                    <a:pt x="1635" y="4665"/>
                  </a:cubicBezTo>
                  <a:cubicBezTo>
                    <a:pt x="1" y="7868"/>
                    <a:pt x="1168" y="9736"/>
                    <a:pt x="1168" y="12237"/>
                  </a:cubicBezTo>
                  <a:cubicBezTo>
                    <a:pt x="1168" y="14739"/>
                    <a:pt x="2436" y="21344"/>
                    <a:pt x="2870" y="22078"/>
                  </a:cubicBezTo>
                  <a:cubicBezTo>
                    <a:pt x="3337" y="22778"/>
                    <a:pt x="6972" y="27415"/>
                    <a:pt x="8874" y="27682"/>
                  </a:cubicBezTo>
                  <a:cubicBezTo>
                    <a:pt x="8929" y="27690"/>
                    <a:pt x="8987" y="27693"/>
                    <a:pt x="9047" y="27693"/>
                  </a:cubicBezTo>
                  <a:cubicBezTo>
                    <a:pt x="11028" y="27693"/>
                    <a:pt x="15669" y="23539"/>
                    <a:pt x="16446" y="22245"/>
                  </a:cubicBezTo>
                  <a:cubicBezTo>
                    <a:pt x="17246" y="20910"/>
                    <a:pt x="18080" y="15540"/>
                    <a:pt x="18414" y="12337"/>
                  </a:cubicBezTo>
                  <a:cubicBezTo>
                    <a:pt x="18748" y="9135"/>
                    <a:pt x="18481" y="3665"/>
                    <a:pt x="16446" y="1963"/>
                  </a:cubicBezTo>
                  <a:cubicBezTo>
                    <a:pt x="14791" y="607"/>
                    <a:pt x="12101" y="1"/>
                    <a:pt x="9682" y="1"/>
                  </a:cubicBezTo>
                  <a:close/>
                </a:path>
              </a:pathLst>
            </a:custGeom>
            <a:solidFill>
              <a:schemeClr val="lt1"/>
            </a:solidFill>
            <a:ln w="108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48"/>
            <p:cNvSpPr/>
            <p:nvPr/>
          </p:nvSpPr>
          <p:spPr>
            <a:xfrm flipH="1">
              <a:off x="2069311" y="961849"/>
              <a:ext cx="339676" cy="206576"/>
            </a:xfrm>
            <a:custGeom>
              <a:avLst/>
              <a:gdLst/>
              <a:ahLst/>
              <a:cxnLst/>
              <a:rect l="l" t="t" r="r" b="b"/>
              <a:pathLst>
                <a:path w="14812" h="9008" fill="none" extrusionOk="0">
                  <a:moveTo>
                    <a:pt x="14811" y="3303"/>
                  </a:moveTo>
                  <a:lnTo>
                    <a:pt x="13177" y="3303"/>
                  </a:lnTo>
                  <a:cubicBezTo>
                    <a:pt x="13177" y="3303"/>
                    <a:pt x="13344" y="2135"/>
                    <a:pt x="11576" y="1168"/>
                  </a:cubicBezTo>
                  <a:cubicBezTo>
                    <a:pt x="10675" y="668"/>
                    <a:pt x="9674" y="1235"/>
                    <a:pt x="8940" y="1935"/>
                  </a:cubicBezTo>
                  <a:cubicBezTo>
                    <a:pt x="8207" y="2636"/>
                    <a:pt x="7773" y="3603"/>
                    <a:pt x="7740" y="4604"/>
                  </a:cubicBezTo>
                  <a:lnTo>
                    <a:pt x="7406" y="8307"/>
                  </a:lnTo>
                  <a:cubicBezTo>
                    <a:pt x="7406" y="8707"/>
                    <a:pt x="7039" y="9007"/>
                    <a:pt x="6672" y="8974"/>
                  </a:cubicBezTo>
                  <a:lnTo>
                    <a:pt x="6672" y="8974"/>
                  </a:lnTo>
                  <a:cubicBezTo>
                    <a:pt x="6305" y="8940"/>
                    <a:pt x="6038" y="8674"/>
                    <a:pt x="6005" y="8340"/>
                  </a:cubicBezTo>
                  <a:cubicBezTo>
                    <a:pt x="5905" y="6772"/>
                    <a:pt x="5738" y="2035"/>
                    <a:pt x="4437" y="1302"/>
                  </a:cubicBezTo>
                  <a:cubicBezTo>
                    <a:pt x="2169" y="1"/>
                    <a:pt x="1001" y="2869"/>
                    <a:pt x="1001" y="2869"/>
                  </a:cubicBezTo>
                  <a:lnTo>
                    <a:pt x="1" y="2869"/>
                  </a:lnTo>
                </a:path>
              </a:pathLst>
            </a:custGeom>
            <a:solidFill>
              <a:schemeClr val="lt1"/>
            </a:solidFill>
            <a:ln w="108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48"/>
            <p:cNvSpPr/>
            <p:nvPr/>
          </p:nvSpPr>
          <p:spPr>
            <a:xfrm flipH="1">
              <a:off x="2141227" y="1039682"/>
              <a:ext cx="54327" cy="38458"/>
            </a:xfrm>
            <a:custGeom>
              <a:avLst/>
              <a:gdLst/>
              <a:ahLst/>
              <a:cxnLst/>
              <a:rect l="l" t="t" r="r" b="b"/>
              <a:pathLst>
                <a:path w="2369" h="1677" extrusionOk="0">
                  <a:moveTo>
                    <a:pt x="1172" y="1"/>
                  </a:moveTo>
                  <a:cubicBezTo>
                    <a:pt x="584" y="1"/>
                    <a:pt x="0" y="393"/>
                    <a:pt x="0" y="1177"/>
                  </a:cubicBezTo>
                  <a:cubicBezTo>
                    <a:pt x="0" y="1343"/>
                    <a:pt x="34" y="1510"/>
                    <a:pt x="134" y="1677"/>
                  </a:cubicBezTo>
                  <a:lnTo>
                    <a:pt x="2235" y="1677"/>
                  </a:lnTo>
                  <a:cubicBezTo>
                    <a:pt x="2302" y="1510"/>
                    <a:pt x="2335" y="1343"/>
                    <a:pt x="2369" y="1177"/>
                  </a:cubicBezTo>
                  <a:cubicBezTo>
                    <a:pt x="2352" y="393"/>
                    <a:pt x="1760" y="1"/>
                    <a:pt x="1172" y="1"/>
                  </a:cubicBezTo>
                  <a:close/>
                </a:path>
              </a:pathLst>
            </a:custGeom>
            <a:solidFill>
              <a:schemeClr val="dk2"/>
            </a:solidFill>
            <a:ln w="108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48"/>
            <p:cNvSpPr/>
            <p:nvPr/>
          </p:nvSpPr>
          <p:spPr>
            <a:xfrm flipH="1">
              <a:off x="2299576" y="1039682"/>
              <a:ext cx="54327" cy="38458"/>
            </a:xfrm>
            <a:custGeom>
              <a:avLst/>
              <a:gdLst/>
              <a:ahLst/>
              <a:cxnLst/>
              <a:rect l="l" t="t" r="r" b="b"/>
              <a:pathLst>
                <a:path w="2369" h="1677" extrusionOk="0">
                  <a:moveTo>
                    <a:pt x="1172" y="1"/>
                  </a:moveTo>
                  <a:cubicBezTo>
                    <a:pt x="584" y="1"/>
                    <a:pt x="0" y="393"/>
                    <a:pt x="0" y="1177"/>
                  </a:cubicBezTo>
                  <a:cubicBezTo>
                    <a:pt x="0" y="1343"/>
                    <a:pt x="34" y="1510"/>
                    <a:pt x="134" y="1677"/>
                  </a:cubicBezTo>
                  <a:lnTo>
                    <a:pt x="2235" y="1677"/>
                  </a:lnTo>
                  <a:cubicBezTo>
                    <a:pt x="2302" y="1510"/>
                    <a:pt x="2335" y="1343"/>
                    <a:pt x="2369" y="1177"/>
                  </a:cubicBezTo>
                  <a:cubicBezTo>
                    <a:pt x="2352" y="393"/>
                    <a:pt x="1760" y="1"/>
                    <a:pt x="1172" y="1"/>
                  </a:cubicBezTo>
                  <a:close/>
                </a:path>
              </a:pathLst>
            </a:custGeom>
            <a:solidFill>
              <a:schemeClr val="dk2"/>
            </a:solidFill>
            <a:ln w="108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48"/>
            <p:cNvSpPr/>
            <p:nvPr/>
          </p:nvSpPr>
          <p:spPr>
            <a:xfrm flipH="1">
              <a:off x="2202411" y="1210461"/>
              <a:ext cx="102531" cy="25478"/>
            </a:xfrm>
            <a:custGeom>
              <a:avLst/>
              <a:gdLst/>
              <a:ahLst/>
              <a:cxnLst/>
              <a:rect l="l" t="t" r="r" b="b"/>
              <a:pathLst>
                <a:path w="4471" h="1111" extrusionOk="0">
                  <a:moveTo>
                    <a:pt x="1468" y="1"/>
                  </a:moveTo>
                  <a:lnTo>
                    <a:pt x="0" y="401"/>
                  </a:lnTo>
                  <a:cubicBezTo>
                    <a:pt x="0" y="401"/>
                    <a:pt x="301" y="1001"/>
                    <a:pt x="1601" y="1068"/>
                  </a:cubicBezTo>
                  <a:cubicBezTo>
                    <a:pt x="2002" y="1089"/>
                    <a:pt x="2356" y="1110"/>
                    <a:pt x="2679" y="1110"/>
                  </a:cubicBezTo>
                  <a:cubicBezTo>
                    <a:pt x="3375" y="1110"/>
                    <a:pt x="3923" y="1012"/>
                    <a:pt x="4470" y="601"/>
                  </a:cubicBezTo>
                  <a:lnTo>
                    <a:pt x="2702" y="101"/>
                  </a:lnTo>
                  <a:lnTo>
                    <a:pt x="2102" y="668"/>
                  </a:lnTo>
                  <a:lnTo>
                    <a:pt x="1468" y="1"/>
                  </a:lnTo>
                  <a:close/>
                </a:path>
              </a:pathLst>
            </a:custGeom>
            <a:solidFill>
              <a:schemeClr val="accent2"/>
            </a:solidFill>
            <a:ln w="108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48"/>
            <p:cNvSpPr/>
            <p:nvPr/>
          </p:nvSpPr>
          <p:spPr>
            <a:xfrm flipH="1">
              <a:off x="2219244" y="1231123"/>
              <a:ext cx="74989" cy="31922"/>
            </a:xfrm>
            <a:custGeom>
              <a:avLst/>
              <a:gdLst/>
              <a:ahLst/>
              <a:cxnLst/>
              <a:rect l="l" t="t" r="r" b="b"/>
              <a:pathLst>
                <a:path w="3270" h="1392" extrusionOk="0">
                  <a:moveTo>
                    <a:pt x="0" y="0"/>
                  </a:moveTo>
                  <a:cubicBezTo>
                    <a:pt x="267" y="601"/>
                    <a:pt x="768" y="1068"/>
                    <a:pt x="1401" y="1335"/>
                  </a:cubicBezTo>
                  <a:cubicBezTo>
                    <a:pt x="1505" y="1374"/>
                    <a:pt x="1607" y="1391"/>
                    <a:pt x="1708" y="1391"/>
                  </a:cubicBezTo>
                  <a:cubicBezTo>
                    <a:pt x="2551" y="1391"/>
                    <a:pt x="3269" y="167"/>
                    <a:pt x="3269" y="167"/>
                  </a:cubicBezTo>
                  <a:lnTo>
                    <a:pt x="3269" y="167"/>
                  </a:lnTo>
                  <a:cubicBezTo>
                    <a:pt x="3269" y="167"/>
                    <a:pt x="2782" y="197"/>
                    <a:pt x="2154" y="197"/>
                  </a:cubicBezTo>
                  <a:cubicBezTo>
                    <a:pt x="1448" y="197"/>
                    <a:pt x="565" y="159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108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48"/>
            <p:cNvSpPr/>
            <p:nvPr/>
          </p:nvSpPr>
          <p:spPr>
            <a:xfrm flipH="1">
              <a:off x="2101439" y="725507"/>
              <a:ext cx="261637" cy="190477"/>
            </a:xfrm>
            <a:custGeom>
              <a:avLst/>
              <a:gdLst/>
              <a:ahLst/>
              <a:cxnLst/>
              <a:rect l="l" t="t" r="r" b="b"/>
              <a:pathLst>
                <a:path w="11409" h="8306" extrusionOk="0">
                  <a:moveTo>
                    <a:pt x="5476" y="1"/>
                  </a:moveTo>
                  <a:cubicBezTo>
                    <a:pt x="4909" y="1"/>
                    <a:pt x="4357" y="34"/>
                    <a:pt x="3836" y="99"/>
                  </a:cubicBezTo>
                  <a:cubicBezTo>
                    <a:pt x="2469" y="299"/>
                    <a:pt x="1201" y="800"/>
                    <a:pt x="100" y="1567"/>
                  </a:cubicBezTo>
                  <a:cubicBezTo>
                    <a:pt x="0" y="2434"/>
                    <a:pt x="0" y="3335"/>
                    <a:pt x="100" y="4202"/>
                  </a:cubicBezTo>
                  <a:cubicBezTo>
                    <a:pt x="334" y="5903"/>
                    <a:pt x="1868" y="8305"/>
                    <a:pt x="1868" y="8305"/>
                  </a:cubicBezTo>
                  <a:lnTo>
                    <a:pt x="8039" y="8305"/>
                  </a:lnTo>
                  <a:cubicBezTo>
                    <a:pt x="9207" y="7004"/>
                    <a:pt x="10074" y="5470"/>
                    <a:pt x="10608" y="3835"/>
                  </a:cubicBezTo>
                  <a:cubicBezTo>
                    <a:pt x="10975" y="2735"/>
                    <a:pt x="11208" y="1967"/>
                    <a:pt x="11408" y="1434"/>
                  </a:cubicBezTo>
                  <a:cubicBezTo>
                    <a:pt x="9762" y="441"/>
                    <a:pt x="7523" y="1"/>
                    <a:pt x="5476" y="1"/>
                  </a:cubicBezTo>
                  <a:close/>
                </a:path>
              </a:pathLst>
            </a:custGeom>
            <a:solidFill>
              <a:schemeClr val="accent2"/>
            </a:solidFill>
            <a:ln w="108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48"/>
            <p:cNvSpPr/>
            <p:nvPr/>
          </p:nvSpPr>
          <p:spPr>
            <a:xfrm flipH="1">
              <a:off x="2031839" y="833336"/>
              <a:ext cx="102531" cy="455187"/>
            </a:xfrm>
            <a:custGeom>
              <a:avLst/>
              <a:gdLst/>
              <a:ahLst/>
              <a:cxnLst/>
              <a:rect l="l" t="t" r="r" b="b"/>
              <a:pathLst>
                <a:path w="4471" h="19849" extrusionOk="0">
                  <a:moveTo>
                    <a:pt x="3770" y="1"/>
                  </a:moveTo>
                  <a:cubicBezTo>
                    <a:pt x="3170" y="1035"/>
                    <a:pt x="2102" y="3069"/>
                    <a:pt x="2102" y="3536"/>
                  </a:cubicBezTo>
                  <a:cubicBezTo>
                    <a:pt x="2102" y="4137"/>
                    <a:pt x="3270" y="7506"/>
                    <a:pt x="3270" y="8707"/>
                  </a:cubicBezTo>
                  <a:cubicBezTo>
                    <a:pt x="3270" y="9941"/>
                    <a:pt x="2469" y="12643"/>
                    <a:pt x="1502" y="13377"/>
                  </a:cubicBezTo>
                  <a:cubicBezTo>
                    <a:pt x="501" y="14111"/>
                    <a:pt x="201" y="14778"/>
                    <a:pt x="101" y="15979"/>
                  </a:cubicBezTo>
                  <a:cubicBezTo>
                    <a:pt x="1" y="16879"/>
                    <a:pt x="34" y="18847"/>
                    <a:pt x="101" y="19848"/>
                  </a:cubicBezTo>
                  <a:cubicBezTo>
                    <a:pt x="902" y="19181"/>
                    <a:pt x="1635" y="18414"/>
                    <a:pt x="2269" y="17547"/>
                  </a:cubicBezTo>
                  <a:cubicBezTo>
                    <a:pt x="3070" y="16212"/>
                    <a:pt x="3870" y="10842"/>
                    <a:pt x="4237" y="7639"/>
                  </a:cubicBezTo>
                  <a:cubicBezTo>
                    <a:pt x="4471" y="5505"/>
                    <a:pt x="4404" y="2369"/>
                    <a:pt x="3770" y="1"/>
                  </a:cubicBezTo>
                  <a:close/>
                </a:path>
              </a:pathLst>
            </a:custGeom>
            <a:solidFill>
              <a:schemeClr val="accent2"/>
            </a:solidFill>
            <a:ln w="108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48"/>
            <p:cNvSpPr/>
            <p:nvPr/>
          </p:nvSpPr>
          <p:spPr>
            <a:xfrm flipH="1">
              <a:off x="2014227" y="979439"/>
              <a:ext cx="58937" cy="159908"/>
            </a:xfrm>
            <a:custGeom>
              <a:avLst/>
              <a:gdLst/>
              <a:ahLst/>
              <a:cxnLst/>
              <a:rect l="l" t="t" r="r" b="b"/>
              <a:pathLst>
                <a:path w="2570" h="6973" extrusionOk="0">
                  <a:moveTo>
                    <a:pt x="1448" y="0"/>
                  </a:moveTo>
                  <a:cubicBezTo>
                    <a:pt x="822" y="0"/>
                    <a:pt x="233" y="1523"/>
                    <a:pt x="101" y="3437"/>
                  </a:cubicBezTo>
                  <a:cubicBezTo>
                    <a:pt x="1" y="5338"/>
                    <a:pt x="434" y="6939"/>
                    <a:pt x="1068" y="6973"/>
                  </a:cubicBezTo>
                  <a:cubicBezTo>
                    <a:pt x="1201" y="6973"/>
                    <a:pt x="1335" y="6906"/>
                    <a:pt x="1435" y="6806"/>
                  </a:cubicBezTo>
                  <a:lnTo>
                    <a:pt x="1869" y="6606"/>
                  </a:lnTo>
                  <a:lnTo>
                    <a:pt x="1902" y="6072"/>
                  </a:lnTo>
                  <a:cubicBezTo>
                    <a:pt x="2469" y="4437"/>
                    <a:pt x="2569" y="2703"/>
                    <a:pt x="2202" y="1035"/>
                  </a:cubicBezTo>
                  <a:lnTo>
                    <a:pt x="2235" y="468"/>
                  </a:lnTo>
                  <a:lnTo>
                    <a:pt x="1835" y="234"/>
                  </a:lnTo>
                  <a:cubicBezTo>
                    <a:pt x="1735" y="101"/>
                    <a:pt x="1602" y="34"/>
                    <a:pt x="1468" y="1"/>
                  </a:cubicBezTo>
                  <a:cubicBezTo>
                    <a:pt x="1461" y="0"/>
                    <a:pt x="1455" y="0"/>
                    <a:pt x="1448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48"/>
            <p:cNvSpPr/>
            <p:nvPr/>
          </p:nvSpPr>
          <p:spPr>
            <a:xfrm flipH="1">
              <a:off x="2000467" y="990148"/>
              <a:ext cx="50520" cy="140806"/>
            </a:xfrm>
            <a:custGeom>
              <a:avLst/>
              <a:gdLst/>
              <a:ahLst/>
              <a:cxnLst/>
              <a:rect l="l" t="t" r="r" b="b"/>
              <a:pathLst>
                <a:path w="2203" h="6140" extrusionOk="0">
                  <a:moveTo>
                    <a:pt x="1248" y="0"/>
                  </a:moveTo>
                  <a:cubicBezTo>
                    <a:pt x="688" y="0"/>
                    <a:pt x="166" y="1323"/>
                    <a:pt x="68" y="3003"/>
                  </a:cubicBezTo>
                  <a:cubicBezTo>
                    <a:pt x="1" y="4704"/>
                    <a:pt x="334" y="6105"/>
                    <a:pt x="902" y="6139"/>
                  </a:cubicBezTo>
                  <a:cubicBezTo>
                    <a:pt x="908" y="6139"/>
                    <a:pt x="915" y="6139"/>
                    <a:pt x="922" y="6139"/>
                  </a:cubicBezTo>
                  <a:cubicBezTo>
                    <a:pt x="1482" y="6139"/>
                    <a:pt x="2004" y="4817"/>
                    <a:pt x="2102" y="3136"/>
                  </a:cubicBezTo>
                  <a:cubicBezTo>
                    <a:pt x="2202" y="1435"/>
                    <a:pt x="1836" y="34"/>
                    <a:pt x="1268" y="1"/>
                  </a:cubicBezTo>
                  <a:cubicBezTo>
                    <a:pt x="1262" y="0"/>
                    <a:pt x="1255" y="0"/>
                    <a:pt x="1248" y="0"/>
                  </a:cubicBezTo>
                  <a:close/>
                </a:path>
              </a:pathLst>
            </a:custGeom>
            <a:solidFill>
              <a:schemeClr val="lt1"/>
            </a:solidFill>
            <a:ln w="108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48"/>
            <p:cNvSpPr/>
            <p:nvPr/>
          </p:nvSpPr>
          <p:spPr>
            <a:xfrm flipH="1">
              <a:off x="2351587" y="841752"/>
              <a:ext cx="107118" cy="439112"/>
            </a:xfrm>
            <a:custGeom>
              <a:avLst/>
              <a:gdLst/>
              <a:ahLst/>
              <a:cxnLst/>
              <a:rect l="l" t="t" r="r" b="b"/>
              <a:pathLst>
                <a:path w="4671" h="19148" extrusionOk="0">
                  <a:moveTo>
                    <a:pt x="1335" y="1"/>
                  </a:moveTo>
                  <a:cubicBezTo>
                    <a:pt x="1" y="2969"/>
                    <a:pt x="1068" y="4804"/>
                    <a:pt x="1068" y="7206"/>
                  </a:cubicBezTo>
                  <a:cubicBezTo>
                    <a:pt x="1068" y="9708"/>
                    <a:pt x="2336" y="16312"/>
                    <a:pt x="2769" y="17013"/>
                  </a:cubicBezTo>
                  <a:cubicBezTo>
                    <a:pt x="3270" y="17747"/>
                    <a:pt x="3837" y="18480"/>
                    <a:pt x="4437" y="19148"/>
                  </a:cubicBezTo>
                  <a:cubicBezTo>
                    <a:pt x="4370" y="16846"/>
                    <a:pt x="4671" y="14678"/>
                    <a:pt x="3837" y="13710"/>
                  </a:cubicBezTo>
                  <a:cubicBezTo>
                    <a:pt x="2836" y="12476"/>
                    <a:pt x="2369" y="10808"/>
                    <a:pt x="2169" y="9040"/>
                  </a:cubicBezTo>
                  <a:cubicBezTo>
                    <a:pt x="1935" y="7272"/>
                    <a:pt x="2469" y="3169"/>
                    <a:pt x="2469" y="3003"/>
                  </a:cubicBezTo>
                  <a:cubicBezTo>
                    <a:pt x="2469" y="2803"/>
                    <a:pt x="1702" y="868"/>
                    <a:pt x="1335" y="1"/>
                  </a:cubicBezTo>
                  <a:close/>
                </a:path>
              </a:pathLst>
            </a:custGeom>
            <a:solidFill>
              <a:schemeClr val="accent2"/>
            </a:solidFill>
            <a:ln w="108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48"/>
            <p:cNvSpPr/>
            <p:nvPr/>
          </p:nvSpPr>
          <p:spPr>
            <a:xfrm flipH="1">
              <a:off x="2192481" y="1279786"/>
              <a:ext cx="117827" cy="81686"/>
            </a:xfrm>
            <a:custGeom>
              <a:avLst/>
              <a:gdLst/>
              <a:ahLst/>
              <a:cxnLst/>
              <a:rect l="l" t="t" r="r" b="b"/>
              <a:pathLst>
                <a:path w="5138" h="3562" extrusionOk="0">
                  <a:moveTo>
                    <a:pt x="2264" y="0"/>
                  </a:moveTo>
                  <a:cubicBezTo>
                    <a:pt x="1610" y="0"/>
                    <a:pt x="506" y="1357"/>
                    <a:pt x="1" y="2115"/>
                  </a:cubicBezTo>
                  <a:cubicBezTo>
                    <a:pt x="835" y="2882"/>
                    <a:pt x="1669" y="3449"/>
                    <a:pt x="2336" y="3549"/>
                  </a:cubicBezTo>
                  <a:cubicBezTo>
                    <a:pt x="2390" y="3558"/>
                    <a:pt x="2447" y="3562"/>
                    <a:pt x="2508" y="3562"/>
                  </a:cubicBezTo>
                  <a:cubicBezTo>
                    <a:pt x="3153" y="3562"/>
                    <a:pt x="4131" y="3086"/>
                    <a:pt x="5138" y="2415"/>
                  </a:cubicBezTo>
                  <a:cubicBezTo>
                    <a:pt x="4371" y="1581"/>
                    <a:pt x="3003" y="180"/>
                    <a:pt x="2369" y="13"/>
                  </a:cubicBezTo>
                  <a:cubicBezTo>
                    <a:pt x="2336" y="4"/>
                    <a:pt x="2300" y="0"/>
                    <a:pt x="2264" y="0"/>
                  </a:cubicBezTo>
                  <a:close/>
                </a:path>
              </a:pathLst>
            </a:custGeom>
            <a:solidFill>
              <a:schemeClr val="accent2"/>
            </a:solidFill>
            <a:ln w="108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48"/>
            <p:cNvSpPr/>
            <p:nvPr/>
          </p:nvSpPr>
          <p:spPr>
            <a:xfrm flipH="1">
              <a:off x="1868124" y="2189243"/>
              <a:ext cx="286886" cy="217217"/>
            </a:xfrm>
            <a:custGeom>
              <a:avLst/>
              <a:gdLst/>
              <a:ahLst/>
              <a:cxnLst/>
              <a:rect l="l" t="t" r="r" b="b"/>
              <a:pathLst>
                <a:path w="12510" h="9472" extrusionOk="0">
                  <a:moveTo>
                    <a:pt x="5266" y="1"/>
                  </a:moveTo>
                  <a:cubicBezTo>
                    <a:pt x="4178" y="1"/>
                    <a:pt x="0" y="2147"/>
                    <a:pt x="0" y="2719"/>
                  </a:cubicBezTo>
                  <a:cubicBezTo>
                    <a:pt x="0" y="3055"/>
                    <a:pt x="314" y="3182"/>
                    <a:pt x="771" y="3182"/>
                  </a:cubicBezTo>
                  <a:cubicBezTo>
                    <a:pt x="1131" y="3182"/>
                    <a:pt x="1580" y="3103"/>
                    <a:pt x="2035" y="2986"/>
                  </a:cubicBezTo>
                  <a:cubicBezTo>
                    <a:pt x="3069" y="2719"/>
                    <a:pt x="5037" y="1985"/>
                    <a:pt x="5037" y="1985"/>
                  </a:cubicBezTo>
                  <a:cubicBezTo>
                    <a:pt x="5037" y="1985"/>
                    <a:pt x="7205" y="7022"/>
                    <a:pt x="7873" y="7823"/>
                  </a:cubicBezTo>
                  <a:cubicBezTo>
                    <a:pt x="8475" y="8511"/>
                    <a:pt x="8905" y="9472"/>
                    <a:pt x="9863" y="9472"/>
                  </a:cubicBezTo>
                  <a:cubicBezTo>
                    <a:pt x="10019" y="9472"/>
                    <a:pt x="10188" y="9446"/>
                    <a:pt x="10374" y="9390"/>
                  </a:cubicBezTo>
                  <a:cubicBezTo>
                    <a:pt x="11142" y="9157"/>
                    <a:pt x="11875" y="8790"/>
                    <a:pt x="12509" y="8290"/>
                  </a:cubicBezTo>
                  <a:lnTo>
                    <a:pt x="11342" y="4887"/>
                  </a:lnTo>
                  <a:cubicBezTo>
                    <a:pt x="11342" y="4887"/>
                    <a:pt x="6238" y="217"/>
                    <a:pt x="5404" y="17"/>
                  </a:cubicBezTo>
                  <a:cubicBezTo>
                    <a:pt x="5366" y="6"/>
                    <a:pt x="5320" y="1"/>
                    <a:pt x="5266" y="1"/>
                  </a:cubicBezTo>
                  <a:close/>
                </a:path>
              </a:pathLst>
            </a:custGeom>
            <a:solidFill>
              <a:schemeClr val="lt1"/>
            </a:solidFill>
            <a:ln w="108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48"/>
            <p:cNvSpPr/>
            <p:nvPr/>
          </p:nvSpPr>
          <p:spPr>
            <a:xfrm flipH="1">
              <a:off x="1958088" y="2215592"/>
              <a:ext cx="74278" cy="86662"/>
            </a:xfrm>
            <a:custGeom>
              <a:avLst/>
              <a:gdLst/>
              <a:ahLst/>
              <a:cxnLst/>
              <a:rect l="l" t="t" r="r" b="b"/>
              <a:pathLst>
                <a:path w="3239" h="3779" extrusionOk="0">
                  <a:moveTo>
                    <a:pt x="799" y="0"/>
                  </a:moveTo>
                  <a:cubicBezTo>
                    <a:pt x="312" y="0"/>
                    <a:pt x="0" y="1912"/>
                    <a:pt x="623" y="2404"/>
                  </a:cubicBezTo>
                  <a:cubicBezTo>
                    <a:pt x="1157" y="2871"/>
                    <a:pt x="1724" y="3338"/>
                    <a:pt x="2324" y="3738"/>
                  </a:cubicBezTo>
                  <a:cubicBezTo>
                    <a:pt x="2386" y="3763"/>
                    <a:pt x="2460" y="3778"/>
                    <a:pt x="2535" y="3778"/>
                  </a:cubicBezTo>
                  <a:cubicBezTo>
                    <a:pt x="2867" y="3778"/>
                    <a:pt x="3239" y="3478"/>
                    <a:pt x="2858" y="2337"/>
                  </a:cubicBezTo>
                  <a:cubicBezTo>
                    <a:pt x="2391" y="903"/>
                    <a:pt x="1290" y="69"/>
                    <a:pt x="823" y="2"/>
                  </a:cubicBezTo>
                  <a:cubicBezTo>
                    <a:pt x="815" y="1"/>
                    <a:pt x="807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w="108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48"/>
            <p:cNvSpPr/>
            <p:nvPr/>
          </p:nvSpPr>
          <p:spPr>
            <a:xfrm flipH="1">
              <a:off x="1998816" y="2207268"/>
              <a:ext cx="133238" cy="93014"/>
            </a:xfrm>
            <a:custGeom>
              <a:avLst/>
              <a:gdLst/>
              <a:ahLst/>
              <a:cxnLst/>
              <a:rect l="l" t="t" r="r" b="b"/>
              <a:pathLst>
                <a:path w="5810" h="4056" extrusionOk="0">
                  <a:moveTo>
                    <a:pt x="4907" y="1"/>
                  </a:moveTo>
                  <a:cubicBezTo>
                    <a:pt x="4806" y="1"/>
                    <a:pt x="4694" y="11"/>
                    <a:pt x="4570" y="32"/>
                  </a:cubicBezTo>
                  <a:cubicBezTo>
                    <a:pt x="4570" y="32"/>
                    <a:pt x="200" y="2600"/>
                    <a:pt x="67" y="3467"/>
                  </a:cubicBezTo>
                  <a:cubicBezTo>
                    <a:pt x="1" y="3911"/>
                    <a:pt x="243" y="4055"/>
                    <a:pt x="622" y="4055"/>
                  </a:cubicBezTo>
                  <a:cubicBezTo>
                    <a:pt x="1011" y="4055"/>
                    <a:pt x="1544" y="3903"/>
                    <a:pt x="2035" y="3768"/>
                  </a:cubicBezTo>
                  <a:cubicBezTo>
                    <a:pt x="3269" y="3401"/>
                    <a:pt x="5304" y="2934"/>
                    <a:pt x="5571" y="1799"/>
                  </a:cubicBezTo>
                  <a:cubicBezTo>
                    <a:pt x="5810" y="753"/>
                    <a:pt x="5781" y="1"/>
                    <a:pt x="4907" y="1"/>
                  </a:cubicBezTo>
                  <a:close/>
                </a:path>
              </a:pathLst>
            </a:custGeom>
            <a:solidFill>
              <a:schemeClr val="lt1"/>
            </a:solidFill>
            <a:ln w="108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48"/>
            <p:cNvSpPr/>
            <p:nvPr/>
          </p:nvSpPr>
          <p:spPr>
            <a:xfrm flipH="1">
              <a:off x="1943687" y="2251550"/>
              <a:ext cx="74164" cy="86662"/>
            </a:xfrm>
            <a:custGeom>
              <a:avLst/>
              <a:gdLst/>
              <a:ahLst/>
              <a:cxnLst/>
              <a:rect l="l" t="t" r="r" b="b"/>
              <a:pathLst>
                <a:path w="3234" h="3779" extrusionOk="0">
                  <a:moveTo>
                    <a:pt x="768" y="0"/>
                  </a:moveTo>
                  <a:cubicBezTo>
                    <a:pt x="313" y="0"/>
                    <a:pt x="0" y="1911"/>
                    <a:pt x="591" y="2370"/>
                  </a:cubicBezTo>
                  <a:cubicBezTo>
                    <a:pt x="1124" y="2871"/>
                    <a:pt x="1691" y="3338"/>
                    <a:pt x="2292" y="3738"/>
                  </a:cubicBezTo>
                  <a:cubicBezTo>
                    <a:pt x="2353" y="3762"/>
                    <a:pt x="2427" y="3778"/>
                    <a:pt x="2504" y="3778"/>
                  </a:cubicBezTo>
                  <a:cubicBezTo>
                    <a:pt x="2843" y="3778"/>
                    <a:pt x="3234" y="3474"/>
                    <a:pt x="2826" y="2304"/>
                  </a:cubicBezTo>
                  <a:cubicBezTo>
                    <a:pt x="2359" y="903"/>
                    <a:pt x="1258" y="69"/>
                    <a:pt x="791" y="2"/>
                  </a:cubicBezTo>
                  <a:cubicBezTo>
                    <a:pt x="783" y="1"/>
                    <a:pt x="775" y="0"/>
                    <a:pt x="768" y="0"/>
                  </a:cubicBezTo>
                  <a:close/>
                </a:path>
              </a:pathLst>
            </a:custGeom>
            <a:solidFill>
              <a:schemeClr val="accent2"/>
            </a:solidFill>
            <a:ln w="108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48"/>
            <p:cNvSpPr/>
            <p:nvPr/>
          </p:nvSpPr>
          <p:spPr>
            <a:xfrm flipH="1">
              <a:off x="1984323" y="2243249"/>
              <a:ext cx="133926" cy="93083"/>
            </a:xfrm>
            <a:custGeom>
              <a:avLst/>
              <a:gdLst/>
              <a:ahLst/>
              <a:cxnLst/>
              <a:rect l="l" t="t" r="r" b="b"/>
              <a:pathLst>
                <a:path w="5840" h="4059" extrusionOk="0">
                  <a:moveTo>
                    <a:pt x="4906" y="1"/>
                  </a:moveTo>
                  <a:cubicBezTo>
                    <a:pt x="4804" y="1"/>
                    <a:pt x="4692" y="10"/>
                    <a:pt x="4568" y="30"/>
                  </a:cubicBezTo>
                  <a:cubicBezTo>
                    <a:pt x="4568" y="30"/>
                    <a:pt x="232" y="2632"/>
                    <a:pt x="65" y="3499"/>
                  </a:cubicBezTo>
                  <a:cubicBezTo>
                    <a:pt x="0" y="3921"/>
                    <a:pt x="234" y="4059"/>
                    <a:pt x="603" y="4059"/>
                  </a:cubicBezTo>
                  <a:cubicBezTo>
                    <a:pt x="994" y="4059"/>
                    <a:pt x="1536" y="3904"/>
                    <a:pt x="2033" y="3766"/>
                  </a:cubicBezTo>
                  <a:cubicBezTo>
                    <a:pt x="3267" y="3433"/>
                    <a:pt x="5302" y="2932"/>
                    <a:pt x="5569" y="1798"/>
                  </a:cubicBezTo>
                  <a:cubicBezTo>
                    <a:pt x="5839" y="778"/>
                    <a:pt x="5812" y="1"/>
                    <a:pt x="4906" y="1"/>
                  </a:cubicBezTo>
                  <a:close/>
                </a:path>
              </a:pathLst>
            </a:custGeom>
            <a:solidFill>
              <a:schemeClr val="lt1"/>
            </a:solidFill>
            <a:ln w="108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48"/>
            <p:cNvSpPr/>
            <p:nvPr/>
          </p:nvSpPr>
          <p:spPr>
            <a:xfrm flipH="1">
              <a:off x="1941806" y="2290558"/>
              <a:ext cx="64578" cy="75975"/>
            </a:xfrm>
            <a:custGeom>
              <a:avLst/>
              <a:gdLst/>
              <a:ahLst/>
              <a:cxnLst/>
              <a:rect l="l" t="t" r="r" b="b"/>
              <a:pathLst>
                <a:path w="2816" h="3313" extrusionOk="0">
                  <a:moveTo>
                    <a:pt x="667" y="0"/>
                  </a:moveTo>
                  <a:cubicBezTo>
                    <a:pt x="248" y="0"/>
                    <a:pt x="1" y="1678"/>
                    <a:pt x="524" y="2070"/>
                  </a:cubicBezTo>
                  <a:cubicBezTo>
                    <a:pt x="991" y="2504"/>
                    <a:pt x="1492" y="2904"/>
                    <a:pt x="1992" y="3271"/>
                  </a:cubicBezTo>
                  <a:cubicBezTo>
                    <a:pt x="2050" y="3297"/>
                    <a:pt x="2119" y="3313"/>
                    <a:pt x="2189" y="3313"/>
                  </a:cubicBezTo>
                  <a:cubicBezTo>
                    <a:pt x="2486" y="3313"/>
                    <a:pt x="2816" y="3034"/>
                    <a:pt x="2492" y="2037"/>
                  </a:cubicBezTo>
                  <a:cubicBezTo>
                    <a:pt x="2059" y="769"/>
                    <a:pt x="1091" y="69"/>
                    <a:pt x="691" y="2"/>
                  </a:cubicBezTo>
                  <a:cubicBezTo>
                    <a:pt x="683" y="1"/>
                    <a:pt x="675" y="0"/>
                    <a:pt x="667" y="0"/>
                  </a:cubicBezTo>
                  <a:close/>
                </a:path>
              </a:pathLst>
            </a:custGeom>
            <a:solidFill>
              <a:schemeClr val="accent2"/>
            </a:solidFill>
            <a:ln w="108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48"/>
            <p:cNvSpPr/>
            <p:nvPr/>
          </p:nvSpPr>
          <p:spPr>
            <a:xfrm flipH="1">
              <a:off x="1977351" y="2282945"/>
              <a:ext cx="117185" cy="81686"/>
            </a:xfrm>
            <a:custGeom>
              <a:avLst/>
              <a:gdLst/>
              <a:ahLst/>
              <a:cxnLst/>
              <a:rect l="l" t="t" r="r" b="b"/>
              <a:pathLst>
                <a:path w="5110" h="3562" extrusionOk="0">
                  <a:moveTo>
                    <a:pt x="4322" y="1"/>
                  </a:moveTo>
                  <a:cubicBezTo>
                    <a:pt x="4227" y="1"/>
                    <a:pt x="4121" y="12"/>
                    <a:pt x="4001" y="34"/>
                  </a:cubicBezTo>
                  <a:cubicBezTo>
                    <a:pt x="4001" y="34"/>
                    <a:pt x="165" y="2302"/>
                    <a:pt x="65" y="3069"/>
                  </a:cubicBezTo>
                  <a:cubicBezTo>
                    <a:pt x="1" y="3440"/>
                    <a:pt x="201" y="3562"/>
                    <a:pt x="524" y="3562"/>
                  </a:cubicBezTo>
                  <a:cubicBezTo>
                    <a:pt x="869" y="3562"/>
                    <a:pt x="1352" y="3423"/>
                    <a:pt x="1800" y="3303"/>
                  </a:cubicBezTo>
                  <a:cubicBezTo>
                    <a:pt x="2867" y="3003"/>
                    <a:pt x="4669" y="2602"/>
                    <a:pt x="4902" y="1568"/>
                  </a:cubicBezTo>
                  <a:cubicBezTo>
                    <a:pt x="5109" y="679"/>
                    <a:pt x="5080" y="1"/>
                    <a:pt x="4322" y="1"/>
                  </a:cubicBezTo>
                  <a:close/>
                </a:path>
              </a:pathLst>
            </a:custGeom>
            <a:solidFill>
              <a:schemeClr val="lt1"/>
            </a:solidFill>
            <a:ln w="108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48"/>
            <p:cNvSpPr/>
            <p:nvPr/>
          </p:nvSpPr>
          <p:spPr>
            <a:xfrm flipH="1">
              <a:off x="1382368" y="2009865"/>
              <a:ext cx="518687" cy="415376"/>
            </a:xfrm>
            <a:custGeom>
              <a:avLst/>
              <a:gdLst/>
              <a:ahLst/>
              <a:cxnLst/>
              <a:rect l="l" t="t" r="r" b="b"/>
              <a:pathLst>
                <a:path w="22618" h="18113" extrusionOk="0">
                  <a:moveTo>
                    <a:pt x="18114" y="0"/>
                  </a:moveTo>
                  <a:lnTo>
                    <a:pt x="11309" y="1801"/>
                  </a:lnTo>
                  <a:cubicBezTo>
                    <a:pt x="11309" y="1801"/>
                    <a:pt x="4271" y="9774"/>
                    <a:pt x="3303" y="10508"/>
                  </a:cubicBezTo>
                  <a:cubicBezTo>
                    <a:pt x="2236" y="11241"/>
                    <a:pt x="1135" y="11875"/>
                    <a:pt x="1" y="12476"/>
                  </a:cubicBezTo>
                  <a:lnTo>
                    <a:pt x="1602" y="18113"/>
                  </a:lnTo>
                  <a:cubicBezTo>
                    <a:pt x="1602" y="18113"/>
                    <a:pt x="11609" y="13209"/>
                    <a:pt x="15645" y="10641"/>
                  </a:cubicBezTo>
                  <a:cubicBezTo>
                    <a:pt x="19715" y="8072"/>
                    <a:pt x="22617" y="6605"/>
                    <a:pt x="22517" y="5404"/>
                  </a:cubicBezTo>
                  <a:cubicBezTo>
                    <a:pt x="22384" y="4170"/>
                    <a:pt x="18114" y="0"/>
                    <a:pt x="181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48"/>
            <p:cNvSpPr/>
            <p:nvPr/>
          </p:nvSpPr>
          <p:spPr>
            <a:xfrm flipH="1">
              <a:off x="1382368" y="2009865"/>
              <a:ext cx="518687" cy="415376"/>
            </a:xfrm>
            <a:custGeom>
              <a:avLst/>
              <a:gdLst/>
              <a:ahLst/>
              <a:cxnLst/>
              <a:rect l="l" t="t" r="r" b="b"/>
              <a:pathLst>
                <a:path w="22618" h="18113" fill="none" extrusionOk="0">
                  <a:moveTo>
                    <a:pt x="11309" y="1801"/>
                  </a:moveTo>
                  <a:cubicBezTo>
                    <a:pt x="11309" y="1801"/>
                    <a:pt x="4271" y="9774"/>
                    <a:pt x="3303" y="10508"/>
                  </a:cubicBezTo>
                  <a:cubicBezTo>
                    <a:pt x="2236" y="11241"/>
                    <a:pt x="1135" y="11875"/>
                    <a:pt x="1" y="12476"/>
                  </a:cubicBezTo>
                  <a:lnTo>
                    <a:pt x="1602" y="18113"/>
                  </a:lnTo>
                  <a:cubicBezTo>
                    <a:pt x="1602" y="18113"/>
                    <a:pt x="11609" y="13209"/>
                    <a:pt x="15645" y="10641"/>
                  </a:cubicBezTo>
                  <a:cubicBezTo>
                    <a:pt x="19715" y="8072"/>
                    <a:pt x="22617" y="6605"/>
                    <a:pt x="22517" y="5404"/>
                  </a:cubicBezTo>
                  <a:cubicBezTo>
                    <a:pt x="22384" y="4170"/>
                    <a:pt x="18114" y="0"/>
                    <a:pt x="18114" y="0"/>
                  </a:cubicBezTo>
                </a:path>
              </a:pathLst>
            </a:custGeom>
            <a:noFill/>
            <a:ln w="108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48"/>
            <p:cNvSpPr/>
            <p:nvPr/>
          </p:nvSpPr>
          <p:spPr>
            <a:xfrm flipH="1">
              <a:off x="1615683" y="2013671"/>
              <a:ext cx="73476" cy="87992"/>
            </a:xfrm>
            <a:custGeom>
              <a:avLst/>
              <a:gdLst/>
              <a:ahLst/>
              <a:cxnLst/>
              <a:rect l="l" t="t" r="r" b="b"/>
              <a:pathLst>
                <a:path w="3204" h="3837" fill="none" extrusionOk="0">
                  <a:moveTo>
                    <a:pt x="1" y="3837"/>
                  </a:moveTo>
                  <a:lnTo>
                    <a:pt x="3203" y="1"/>
                  </a:lnTo>
                </a:path>
              </a:pathLst>
            </a:custGeom>
            <a:noFill/>
            <a:ln w="108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48"/>
            <p:cNvSpPr/>
            <p:nvPr/>
          </p:nvSpPr>
          <p:spPr>
            <a:xfrm flipH="1">
              <a:off x="2201654" y="1519522"/>
              <a:ext cx="152249" cy="282276"/>
            </a:xfrm>
            <a:custGeom>
              <a:avLst/>
              <a:gdLst/>
              <a:ahLst/>
              <a:cxnLst/>
              <a:rect l="l" t="t" r="r" b="b"/>
              <a:pathLst>
                <a:path w="6639" h="12309" extrusionOk="0">
                  <a:moveTo>
                    <a:pt x="134" y="0"/>
                  </a:moveTo>
                  <a:cubicBezTo>
                    <a:pt x="134" y="5170"/>
                    <a:pt x="0" y="12309"/>
                    <a:pt x="0" y="12309"/>
                  </a:cubicBezTo>
                  <a:cubicBezTo>
                    <a:pt x="0" y="12309"/>
                    <a:pt x="3670" y="6038"/>
                    <a:pt x="6639" y="1034"/>
                  </a:cubicBezTo>
                  <a:lnTo>
                    <a:pt x="6639" y="1034"/>
                  </a:lnTo>
                  <a:cubicBezTo>
                    <a:pt x="3870" y="1735"/>
                    <a:pt x="2035" y="4537"/>
                    <a:pt x="2035" y="4537"/>
                  </a:cubicBezTo>
                  <a:cubicBezTo>
                    <a:pt x="1502" y="2969"/>
                    <a:pt x="868" y="1434"/>
                    <a:pt x="134" y="0"/>
                  </a:cubicBezTo>
                  <a:close/>
                </a:path>
              </a:pathLst>
            </a:custGeom>
            <a:solidFill>
              <a:schemeClr val="accent2"/>
            </a:solidFill>
            <a:ln w="108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0968B056-B5A1-DE33-D4F3-520C8EDEAF6E}"/>
              </a:ext>
            </a:extLst>
          </p:cNvPr>
          <p:cNvSpPr txBox="1"/>
          <p:nvPr/>
        </p:nvSpPr>
        <p:spPr>
          <a:xfrm>
            <a:off x="3523232" y="567377"/>
            <a:ext cx="5010892" cy="4031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Основной задачей DLP-систем, что очевидно, является предотвращение передачи конфиденциальной информации за пределы информационной системы. Такая передача (утечка) может быть намеренной или ненамеренной. Практика показывает, что большая часть ставших известными утечек (порядка 75%) происходит не по злому умыслу, а из-за ошибок, невнимательности, безалаберности, небрежности работников. Выявлять подобные утечки проще. Остальная часть связана со злым умыслом операторов и пользователей информационных систем. Понятно, что инсайдеры, как правило, стараются преодолеть средства DLP-систем. Исход этой борьбы зависит от многих факторов. Гарантировать успех здесь невозможно.</a:t>
            </a:r>
            <a:endParaRPr lang="ru-RU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4" name="Google Shape;4074;p70"/>
          <p:cNvSpPr txBox="1">
            <a:spLocks noGrp="1"/>
          </p:cNvSpPr>
          <p:nvPr>
            <p:ph type="body" idx="1"/>
          </p:nvPr>
        </p:nvSpPr>
        <p:spPr>
          <a:xfrm>
            <a:off x="881534" y="589608"/>
            <a:ext cx="6534745" cy="14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Практически во всех странах охраняется законом </a:t>
            </a:r>
            <a:r>
              <a:rPr lang="ru-RU" sz="18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3" tooltip="Тайна связи"/>
              </a:rPr>
              <a:t>право на тайну связи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и право на </a:t>
            </a:r>
            <a:r>
              <a:rPr lang="ru-RU" sz="18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4" tooltip="Неприкосновенность частной жизни"/>
              </a:rPr>
              <a:t>тайну частной жизни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(приватность,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privacy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). Использование DLP-систем может противоречить местным законам в некоторых режимах или требовать особого оформления отношений между работниками и работодателем. Поэтому при внедрении DLP-системы необходимо привлекать юриста на самом раннем этапе проектирования.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chemeClr val="dk2"/>
              </a:solidFill>
            </a:endParaRPr>
          </a:p>
        </p:txBody>
      </p:sp>
      <p:grpSp>
        <p:nvGrpSpPr>
          <p:cNvPr id="4075" name="Google Shape;4075;p70"/>
          <p:cNvGrpSpPr/>
          <p:nvPr/>
        </p:nvGrpSpPr>
        <p:grpSpPr>
          <a:xfrm>
            <a:off x="713231" y="2901259"/>
            <a:ext cx="2409662" cy="1478733"/>
            <a:chOff x="713231" y="3129859"/>
            <a:chExt cx="2409662" cy="1478733"/>
          </a:xfrm>
        </p:grpSpPr>
        <p:sp>
          <p:nvSpPr>
            <p:cNvPr id="4076" name="Google Shape;4076;p70"/>
            <p:cNvSpPr/>
            <p:nvPr/>
          </p:nvSpPr>
          <p:spPr>
            <a:xfrm>
              <a:off x="863541" y="3129859"/>
              <a:ext cx="1976142" cy="1297530"/>
            </a:xfrm>
            <a:custGeom>
              <a:avLst/>
              <a:gdLst/>
              <a:ahLst/>
              <a:cxnLst/>
              <a:rect l="l" t="t" r="r" b="b"/>
              <a:pathLst>
                <a:path w="200217" h="131462" fill="none" extrusionOk="0">
                  <a:moveTo>
                    <a:pt x="129547" y="131461"/>
                  </a:moveTo>
                  <a:lnTo>
                    <a:pt x="195475" y="131461"/>
                  </a:lnTo>
                  <a:cubicBezTo>
                    <a:pt x="198089" y="131461"/>
                    <a:pt x="200217" y="129333"/>
                    <a:pt x="200217" y="126719"/>
                  </a:cubicBezTo>
                  <a:lnTo>
                    <a:pt x="200217" y="4742"/>
                  </a:lnTo>
                  <a:cubicBezTo>
                    <a:pt x="200217" y="2128"/>
                    <a:pt x="198089" y="0"/>
                    <a:pt x="195475" y="0"/>
                  </a:cubicBezTo>
                  <a:lnTo>
                    <a:pt x="4742" y="0"/>
                  </a:lnTo>
                  <a:cubicBezTo>
                    <a:pt x="2097" y="0"/>
                    <a:pt x="0" y="2128"/>
                    <a:pt x="0" y="4742"/>
                  </a:cubicBezTo>
                  <a:lnTo>
                    <a:pt x="0" y="126719"/>
                  </a:lnTo>
                  <a:cubicBezTo>
                    <a:pt x="0" y="129333"/>
                    <a:pt x="2097" y="131461"/>
                    <a:pt x="4742" y="131461"/>
                  </a:cubicBezTo>
                  <a:lnTo>
                    <a:pt x="70670" y="131461"/>
                  </a:lnTo>
                </a:path>
              </a:pathLst>
            </a:custGeom>
            <a:solidFill>
              <a:schemeClr val="lt1"/>
            </a:solidFill>
            <a:ln w="98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7" name="Google Shape;4077;p70"/>
            <p:cNvSpPr/>
            <p:nvPr/>
          </p:nvSpPr>
          <p:spPr>
            <a:xfrm>
              <a:off x="904640" y="3182358"/>
              <a:ext cx="1890046" cy="1106427"/>
            </a:xfrm>
            <a:custGeom>
              <a:avLst/>
              <a:gdLst/>
              <a:ahLst/>
              <a:cxnLst/>
              <a:rect l="l" t="t" r="r" b="b"/>
              <a:pathLst>
                <a:path w="191494" h="112100" fill="none" extrusionOk="0">
                  <a:moveTo>
                    <a:pt x="0" y="0"/>
                  </a:moveTo>
                  <a:lnTo>
                    <a:pt x="191493" y="0"/>
                  </a:lnTo>
                  <a:lnTo>
                    <a:pt x="191493" y="112099"/>
                  </a:lnTo>
                  <a:lnTo>
                    <a:pt x="0" y="112099"/>
                  </a:lnTo>
                  <a:close/>
                </a:path>
              </a:pathLst>
            </a:custGeom>
            <a:solidFill>
              <a:schemeClr val="lt1"/>
            </a:solidFill>
            <a:ln w="98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8" name="Google Shape;4078;p70"/>
            <p:cNvSpPr/>
            <p:nvPr/>
          </p:nvSpPr>
          <p:spPr>
            <a:xfrm>
              <a:off x="1561054" y="4427379"/>
              <a:ext cx="581116" cy="131103"/>
            </a:xfrm>
            <a:custGeom>
              <a:avLst/>
              <a:gdLst/>
              <a:ahLst/>
              <a:cxnLst/>
              <a:rect l="l" t="t" r="r" b="b"/>
              <a:pathLst>
                <a:path w="58877" h="13283" fill="none" extrusionOk="0">
                  <a:moveTo>
                    <a:pt x="0" y="0"/>
                  </a:moveTo>
                  <a:lnTo>
                    <a:pt x="58877" y="0"/>
                  </a:lnTo>
                  <a:lnTo>
                    <a:pt x="58877" y="13283"/>
                  </a:lnTo>
                  <a:lnTo>
                    <a:pt x="0" y="13283"/>
                  </a:lnTo>
                  <a:close/>
                </a:path>
              </a:pathLst>
            </a:custGeom>
            <a:solidFill>
              <a:schemeClr val="lt1"/>
            </a:solidFill>
            <a:ln w="98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9" name="Google Shape;4079;p70"/>
            <p:cNvSpPr/>
            <p:nvPr/>
          </p:nvSpPr>
          <p:spPr>
            <a:xfrm>
              <a:off x="1459650" y="4558473"/>
              <a:ext cx="783925" cy="50120"/>
            </a:xfrm>
            <a:custGeom>
              <a:avLst/>
              <a:gdLst/>
              <a:ahLst/>
              <a:cxnLst/>
              <a:rect l="l" t="t" r="r" b="b"/>
              <a:pathLst>
                <a:path w="79425" h="5078" fill="none" extrusionOk="0">
                  <a:moveTo>
                    <a:pt x="69151" y="1"/>
                  </a:moveTo>
                  <a:lnTo>
                    <a:pt x="79424" y="1"/>
                  </a:lnTo>
                  <a:lnTo>
                    <a:pt x="79424" y="5077"/>
                  </a:lnTo>
                  <a:lnTo>
                    <a:pt x="0" y="5077"/>
                  </a:lnTo>
                  <a:lnTo>
                    <a:pt x="0" y="1"/>
                  </a:lnTo>
                  <a:lnTo>
                    <a:pt x="10274" y="1"/>
                  </a:lnTo>
                </a:path>
              </a:pathLst>
            </a:custGeom>
            <a:solidFill>
              <a:schemeClr val="lt1"/>
            </a:solidFill>
            <a:ln w="98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0" name="Google Shape;4080;p70"/>
            <p:cNvSpPr/>
            <p:nvPr/>
          </p:nvSpPr>
          <p:spPr>
            <a:xfrm>
              <a:off x="1040244" y="3336863"/>
              <a:ext cx="147014" cy="196206"/>
            </a:xfrm>
            <a:custGeom>
              <a:avLst/>
              <a:gdLst/>
              <a:ahLst/>
              <a:cxnLst/>
              <a:rect l="l" t="t" r="r" b="b"/>
              <a:pathLst>
                <a:path w="14895" h="19879" extrusionOk="0">
                  <a:moveTo>
                    <a:pt x="0" y="0"/>
                  </a:moveTo>
                  <a:lnTo>
                    <a:pt x="0" y="19879"/>
                  </a:lnTo>
                  <a:lnTo>
                    <a:pt x="14894" y="19879"/>
                  </a:lnTo>
                  <a:lnTo>
                    <a:pt x="14894" y="3101"/>
                  </a:lnTo>
                  <a:lnTo>
                    <a:pt x="11703" y="0"/>
                  </a:lnTo>
                  <a:close/>
                </a:path>
              </a:pathLst>
            </a:custGeom>
            <a:solidFill>
              <a:schemeClr val="lt1"/>
            </a:solidFill>
            <a:ln w="98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1" name="Google Shape;4081;p70"/>
            <p:cNvSpPr/>
            <p:nvPr/>
          </p:nvSpPr>
          <p:spPr>
            <a:xfrm>
              <a:off x="1159641" y="3364459"/>
              <a:ext cx="27616" cy="7807"/>
            </a:xfrm>
            <a:custGeom>
              <a:avLst/>
              <a:gdLst/>
              <a:ahLst/>
              <a:cxnLst/>
              <a:rect l="l" t="t" r="r" b="b"/>
              <a:pathLst>
                <a:path w="2798" h="791" extrusionOk="0">
                  <a:moveTo>
                    <a:pt x="1" y="1"/>
                  </a:moveTo>
                  <a:lnTo>
                    <a:pt x="1" y="791"/>
                  </a:lnTo>
                  <a:lnTo>
                    <a:pt x="2797" y="33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63238"/>
            </a:solidFill>
            <a:ln w="9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2" name="Google Shape;4082;p70"/>
            <p:cNvSpPr/>
            <p:nvPr/>
          </p:nvSpPr>
          <p:spPr>
            <a:xfrm>
              <a:off x="1155742" y="3336863"/>
              <a:ext cx="31515" cy="30903"/>
            </a:xfrm>
            <a:custGeom>
              <a:avLst/>
              <a:gdLst/>
              <a:ahLst/>
              <a:cxnLst/>
              <a:rect l="l" t="t" r="r" b="b"/>
              <a:pathLst>
                <a:path w="3193" h="3131" extrusionOk="0">
                  <a:moveTo>
                    <a:pt x="1" y="0"/>
                  </a:moveTo>
                  <a:lnTo>
                    <a:pt x="1" y="3131"/>
                  </a:lnTo>
                  <a:lnTo>
                    <a:pt x="3192" y="313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 w="98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3" name="Google Shape;4083;p70"/>
            <p:cNvSpPr/>
            <p:nvPr/>
          </p:nvSpPr>
          <p:spPr>
            <a:xfrm>
              <a:off x="1058839" y="3379462"/>
              <a:ext cx="113416" cy="10"/>
            </a:xfrm>
            <a:custGeom>
              <a:avLst/>
              <a:gdLst/>
              <a:ahLst/>
              <a:cxnLst/>
              <a:rect l="l" t="t" r="r" b="b"/>
              <a:pathLst>
                <a:path w="11491" h="1" fill="none" extrusionOk="0">
                  <a:moveTo>
                    <a:pt x="1" y="0"/>
                  </a:moveTo>
                  <a:lnTo>
                    <a:pt x="11490" y="0"/>
                  </a:lnTo>
                </a:path>
              </a:pathLst>
            </a:custGeom>
            <a:noFill/>
            <a:ln w="98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4" name="Google Shape;4084;p70"/>
            <p:cNvSpPr/>
            <p:nvPr/>
          </p:nvSpPr>
          <p:spPr>
            <a:xfrm>
              <a:off x="1058839" y="3407364"/>
              <a:ext cx="113416" cy="10"/>
            </a:xfrm>
            <a:custGeom>
              <a:avLst/>
              <a:gdLst/>
              <a:ahLst/>
              <a:cxnLst/>
              <a:rect l="l" t="t" r="r" b="b"/>
              <a:pathLst>
                <a:path w="11491" h="1" fill="none" extrusionOk="0">
                  <a:moveTo>
                    <a:pt x="1" y="0"/>
                  </a:moveTo>
                  <a:lnTo>
                    <a:pt x="11490" y="0"/>
                  </a:lnTo>
                </a:path>
              </a:pathLst>
            </a:custGeom>
            <a:noFill/>
            <a:ln w="98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5" name="Google Shape;4085;p70"/>
            <p:cNvSpPr/>
            <p:nvPr/>
          </p:nvSpPr>
          <p:spPr>
            <a:xfrm>
              <a:off x="1058839" y="3435563"/>
              <a:ext cx="113416" cy="10"/>
            </a:xfrm>
            <a:custGeom>
              <a:avLst/>
              <a:gdLst/>
              <a:ahLst/>
              <a:cxnLst/>
              <a:rect l="l" t="t" r="r" b="b"/>
              <a:pathLst>
                <a:path w="11491" h="1" fill="none" extrusionOk="0">
                  <a:moveTo>
                    <a:pt x="1" y="0"/>
                  </a:moveTo>
                  <a:lnTo>
                    <a:pt x="11490" y="0"/>
                  </a:lnTo>
                </a:path>
              </a:pathLst>
            </a:custGeom>
            <a:noFill/>
            <a:ln w="98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6" name="Google Shape;4086;p70"/>
            <p:cNvSpPr/>
            <p:nvPr/>
          </p:nvSpPr>
          <p:spPr>
            <a:xfrm>
              <a:off x="1058839" y="3463465"/>
              <a:ext cx="113416" cy="10"/>
            </a:xfrm>
            <a:custGeom>
              <a:avLst/>
              <a:gdLst/>
              <a:ahLst/>
              <a:cxnLst/>
              <a:rect l="l" t="t" r="r" b="b"/>
              <a:pathLst>
                <a:path w="11491" h="1" fill="none" extrusionOk="0">
                  <a:moveTo>
                    <a:pt x="1" y="0"/>
                  </a:moveTo>
                  <a:lnTo>
                    <a:pt x="11490" y="0"/>
                  </a:lnTo>
                </a:path>
              </a:pathLst>
            </a:custGeom>
            <a:noFill/>
            <a:ln w="98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7" name="Google Shape;4087;p70"/>
            <p:cNvSpPr/>
            <p:nvPr/>
          </p:nvSpPr>
          <p:spPr>
            <a:xfrm>
              <a:off x="1058839" y="3491664"/>
              <a:ext cx="113416" cy="10"/>
            </a:xfrm>
            <a:custGeom>
              <a:avLst/>
              <a:gdLst/>
              <a:ahLst/>
              <a:cxnLst/>
              <a:rect l="l" t="t" r="r" b="b"/>
              <a:pathLst>
                <a:path w="11491" h="1" fill="none" extrusionOk="0">
                  <a:moveTo>
                    <a:pt x="1" y="0"/>
                  </a:moveTo>
                  <a:lnTo>
                    <a:pt x="11490" y="0"/>
                  </a:lnTo>
                </a:path>
              </a:pathLst>
            </a:custGeom>
            <a:noFill/>
            <a:ln w="98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8" name="Google Shape;4088;p70"/>
            <p:cNvSpPr/>
            <p:nvPr/>
          </p:nvSpPr>
          <p:spPr>
            <a:xfrm>
              <a:off x="771740" y="3770067"/>
              <a:ext cx="52508" cy="10"/>
            </a:xfrm>
            <a:custGeom>
              <a:avLst/>
              <a:gdLst/>
              <a:ahLst/>
              <a:cxnLst/>
              <a:rect l="l" t="t" r="r" b="b"/>
              <a:pathLst>
                <a:path w="5320" h="1" fill="none" extrusionOk="0">
                  <a:moveTo>
                    <a:pt x="0" y="0"/>
                  </a:moveTo>
                  <a:lnTo>
                    <a:pt x="5319" y="0"/>
                  </a:lnTo>
                </a:path>
              </a:pathLst>
            </a:custGeom>
            <a:noFill/>
            <a:ln w="98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9" name="Google Shape;4089;p70"/>
            <p:cNvSpPr/>
            <p:nvPr/>
          </p:nvSpPr>
          <p:spPr>
            <a:xfrm>
              <a:off x="713231" y="3770067"/>
              <a:ext cx="48916" cy="10"/>
            </a:xfrm>
            <a:custGeom>
              <a:avLst/>
              <a:gdLst/>
              <a:ahLst/>
              <a:cxnLst/>
              <a:rect l="l" t="t" r="r" b="b"/>
              <a:pathLst>
                <a:path w="4956" h="1" fill="none" extrusionOk="0">
                  <a:moveTo>
                    <a:pt x="1" y="0"/>
                  </a:moveTo>
                  <a:lnTo>
                    <a:pt x="4955" y="0"/>
                  </a:lnTo>
                </a:path>
              </a:pathLst>
            </a:custGeom>
            <a:noFill/>
            <a:ln w="98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0" name="Google Shape;4090;p70"/>
            <p:cNvSpPr/>
            <p:nvPr/>
          </p:nvSpPr>
          <p:spPr>
            <a:xfrm>
              <a:off x="803837" y="3786866"/>
              <a:ext cx="20411" cy="10"/>
            </a:xfrm>
            <a:custGeom>
              <a:avLst/>
              <a:gdLst/>
              <a:ahLst/>
              <a:cxnLst/>
              <a:rect l="l" t="t" r="r" b="b"/>
              <a:pathLst>
                <a:path w="2068" h="1" fill="none" extrusionOk="0">
                  <a:moveTo>
                    <a:pt x="0" y="1"/>
                  </a:moveTo>
                  <a:lnTo>
                    <a:pt x="2067" y="1"/>
                  </a:lnTo>
                </a:path>
              </a:pathLst>
            </a:custGeom>
            <a:noFill/>
            <a:ln w="98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1" name="Google Shape;4091;p70"/>
            <p:cNvSpPr/>
            <p:nvPr/>
          </p:nvSpPr>
          <p:spPr>
            <a:xfrm>
              <a:off x="713231" y="3786866"/>
              <a:ext cx="81319" cy="10"/>
            </a:xfrm>
            <a:custGeom>
              <a:avLst/>
              <a:gdLst/>
              <a:ahLst/>
              <a:cxnLst/>
              <a:rect l="l" t="t" r="r" b="b"/>
              <a:pathLst>
                <a:path w="8239" h="1" fill="none" extrusionOk="0">
                  <a:moveTo>
                    <a:pt x="1" y="1"/>
                  </a:moveTo>
                  <a:lnTo>
                    <a:pt x="8238" y="1"/>
                  </a:lnTo>
                </a:path>
              </a:pathLst>
            </a:custGeom>
            <a:noFill/>
            <a:ln w="98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2" name="Google Shape;4092;p70"/>
            <p:cNvSpPr/>
            <p:nvPr/>
          </p:nvSpPr>
          <p:spPr>
            <a:xfrm>
              <a:off x="816441" y="3803368"/>
              <a:ext cx="7807" cy="10"/>
            </a:xfrm>
            <a:custGeom>
              <a:avLst/>
              <a:gdLst/>
              <a:ahLst/>
              <a:cxnLst/>
              <a:rect l="l" t="t" r="r" b="b"/>
              <a:pathLst>
                <a:path w="791" h="1" fill="none" extrusionOk="0">
                  <a:moveTo>
                    <a:pt x="0" y="0"/>
                  </a:moveTo>
                  <a:lnTo>
                    <a:pt x="790" y="0"/>
                  </a:lnTo>
                </a:path>
              </a:pathLst>
            </a:custGeom>
            <a:noFill/>
            <a:ln w="98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3" name="Google Shape;4093;p70"/>
            <p:cNvSpPr/>
            <p:nvPr/>
          </p:nvSpPr>
          <p:spPr>
            <a:xfrm>
              <a:off x="772638" y="3803368"/>
              <a:ext cx="30311" cy="10"/>
            </a:xfrm>
            <a:custGeom>
              <a:avLst/>
              <a:gdLst/>
              <a:ahLst/>
              <a:cxnLst/>
              <a:rect l="l" t="t" r="r" b="b"/>
              <a:pathLst>
                <a:path w="3071" h="1" fill="none" extrusionOk="0">
                  <a:moveTo>
                    <a:pt x="0" y="0"/>
                  </a:moveTo>
                  <a:lnTo>
                    <a:pt x="3070" y="0"/>
                  </a:lnTo>
                </a:path>
              </a:pathLst>
            </a:custGeom>
            <a:noFill/>
            <a:ln w="98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4" name="Google Shape;4094;p70"/>
            <p:cNvSpPr/>
            <p:nvPr/>
          </p:nvSpPr>
          <p:spPr>
            <a:xfrm>
              <a:off x="713231" y="3803368"/>
              <a:ext cx="50712" cy="10"/>
            </a:xfrm>
            <a:custGeom>
              <a:avLst/>
              <a:gdLst/>
              <a:ahLst/>
              <a:cxnLst/>
              <a:rect l="l" t="t" r="r" b="b"/>
              <a:pathLst>
                <a:path w="5138" h="1" fill="none" extrusionOk="0">
                  <a:moveTo>
                    <a:pt x="1" y="0"/>
                  </a:moveTo>
                  <a:lnTo>
                    <a:pt x="5138" y="0"/>
                  </a:lnTo>
                </a:path>
              </a:pathLst>
            </a:custGeom>
            <a:noFill/>
            <a:ln w="98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5" name="Google Shape;4095;p70"/>
            <p:cNvSpPr/>
            <p:nvPr/>
          </p:nvSpPr>
          <p:spPr>
            <a:xfrm>
              <a:off x="713231" y="3820167"/>
              <a:ext cx="111018" cy="10"/>
            </a:xfrm>
            <a:custGeom>
              <a:avLst/>
              <a:gdLst/>
              <a:ahLst/>
              <a:cxnLst/>
              <a:rect l="l" t="t" r="r" b="b"/>
              <a:pathLst>
                <a:path w="11248" h="1" fill="none" extrusionOk="0">
                  <a:moveTo>
                    <a:pt x="1" y="0"/>
                  </a:moveTo>
                  <a:lnTo>
                    <a:pt x="11247" y="0"/>
                  </a:lnTo>
                </a:path>
              </a:pathLst>
            </a:custGeom>
            <a:noFill/>
            <a:ln w="98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6" name="Google Shape;4096;p70"/>
            <p:cNvSpPr/>
            <p:nvPr/>
          </p:nvSpPr>
          <p:spPr>
            <a:xfrm>
              <a:off x="805940" y="3836670"/>
              <a:ext cx="18309" cy="10"/>
            </a:xfrm>
            <a:custGeom>
              <a:avLst/>
              <a:gdLst/>
              <a:ahLst/>
              <a:cxnLst/>
              <a:rect l="l" t="t" r="r" b="b"/>
              <a:pathLst>
                <a:path w="1855" h="1" fill="none" extrusionOk="0">
                  <a:moveTo>
                    <a:pt x="0" y="0"/>
                  </a:moveTo>
                  <a:lnTo>
                    <a:pt x="1854" y="0"/>
                  </a:lnTo>
                </a:path>
              </a:pathLst>
            </a:custGeom>
            <a:noFill/>
            <a:ln w="98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7" name="Google Shape;4097;p70"/>
            <p:cNvSpPr/>
            <p:nvPr/>
          </p:nvSpPr>
          <p:spPr>
            <a:xfrm>
              <a:off x="742031" y="3836670"/>
              <a:ext cx="44711" cy="10"/>
            </a:xfrm>
            <a:custGeom>
              <a:avLst/>
              <a:gdLst/>
              <a:ahLst/>
              <a:cxnLst/>
              <a:rect l="l" t="t" r="r" b="b"/>
              <a:pathLst>
                <a:path w="4530" h="1" fill="none" extrusionOk="0">
                  <a:moveTo>
                    <a:pt x="1" y="0"/>
                  </a:moveTo>
                  <a:lnTo>
                    <a:pt x="4530" y="0"/>
                  </a:lnTo>
                </a:path>
              </a:pathLst>
            </a:custGeom>
            <a:noFill/>
            <a:ln w="98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8" name="Google Shape;4098;p70"/>
            <p:cNvSpPr/>
            <p:nvPr/>
          </p:nvSpPr>
          <p:spPr>
            <a:xfrm>
              <a:off x="713231" y="3836670"/>
              <a:ext cx="15614" cy="10"/>
            </a:xfrm>
            <a:custGeom>
              <a:avLst/>
              <a:gdLst/>
              <a:ahLst/>
              <a:cxnLst/>
              <a:rect l="l" t="t" r="r" b="b"/>
              <a:pathLst>
                <a:path w="1582" h="1" fill="none" extrusionOk="0">
                  <a:moveTo>
                    <a:pt x="1" y="0"/>
                  </a:moveTo>
                  <a:lnTo>
                    <a:pt x="1581" y="0"/>
                  </a:lnTo>
                </a:path>
              </a:pathLst>
            </a:custGeom>
            <a:noFill/>
            <a:ln w="98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9" name="Google Shape;4099;p70"/>
            <p:cNvSpPr/>
            <p:nvPr/>
          </p:nvSpPr>
          <p:spPr>
            <a:xfrm>
              <a:off x="763933" y="3853468"/>
              <a:ext cx="60316" cy="10"/>
            </a:xfrm>
            <a:custGeom>
              <a:avLst/>
              <a:gdLst/>
              <a:ahLst/>
              <a:cxnLst/>
              <a:rect l="l" t="t" r="r" b="b"/>
              <a:pathLst>
                <a:path w="6111" h="1" fill="none" extrusionOk="0">
                  <a:moveTo>
                    <a:pt x="1" y="0"/>
                  </a:moveTo>
                  <a:lnTo>
                    <a:pt x="6110" y="0"/>
                  </a:lnTo>
                </a:path>
              </a:pathLst>
            </a:custGeom>
            <a:noFill/>
            <a:ln w="98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0" name="Google Shape;4100;p70"/>
            <p:cNvSpPr/>
            <p:nvPr/>
          </p:nvSpPr>
          <p:spPr>
            <a:xfrm>
              <a:off x="713231" y="3853468"/>
              <a:ext cx="40210" cy="10"/>
            </a:xfrm>
            <a:custGeom>
              <a:avLst/>
              <a:gdLst/>
              <a:ahLst/>
              <a:cxnLst/>
              <a:rect l="l" t="t" r="r" b="b"/>
              <a:pathLst>
                <a:path w="4074" h="1" fill="none" extrusionOk="0">
                  <a:moveTo>
                    <a:pt x="1" y="0"/>
                  </a:moveTo>
                  <a:lnTo>
                    <a:pt x="4074" y="0"/>
                  </a:lnTo>
                </a:path>
              </a:pathLst>
            </a:custGeom>
            <a:noFill/>
            <a:ln w="98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1" name="Google Shape;4101;p70"/>
            <p:cNvSpPr/>
            <p:nvPr/>
          </p:nvSpPr>
          <p:spPr>
            <a:xfrm>
              <a:off x="794540" y="3869971"/>
              <a:ext cx="29709" cy="10"/>
            </a:xfrm>
            <a:custGeom>
              <a:avLst/>
              <a:gdLst/>
              <a:ahLst/>
              <a:cxnLst/>
              <a:rect l="l" t="t" r="r" b="b"/>
              <a:pathLst>
                <a:path w="3010" h="1" fill="none" extrusionOk="0">
                  <a:moveTo>
                    <a:pt x="0" y="0"/>
                  </a:moveTo>
                  <a:lnTo>
                    <a:pt x="3009" y="0"/>
                  </a:lnTo>
                </a:path>
              </a:pathLst>
            </a:custGeom>
            <a:noFill/>
            <a:ln w="98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2" name="Google Shape;4102;p70"/>
            <p:cNvSpPr/>
            <p:nvPr/>
          </p:nvSpPr>
          <p:spPr>
            <a:xfrm>
              <a:off x="764831" y="3869971"/>
              <a:ext cx="21013" cy="10"/>
            </a:xfrm>
            <a:custGeom>
              <a:avLst/>
              <a:gdLst/>
              <a:ahLst/>
              <a:cxnLst/>
              <a:rect l="l" t="t" r="r" b="b"/>
              <a:pathLst>
                <a:path w="2129" h="1" fill="none" extrusionOk="0">
                  <a:moveTo>
                    <a:pt x="1" y="0"/>
                  </a:moveTo>
                  <a:lnTo>
                    <a:pt x="2129" y="0"/>
                  </a:lnTo>
                </a:path>
              </a:pathLst>
            </a:custGeom>
            <a:noFill/>
            <a:ln w="98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3" name="Google Shape;4103;p70"/>
            <p:cNvSpPr/>
            <p:nvPr/>
          </p:nvSpPr>
          <p:spPr>
            <a:xfrm>
              <a:off x="713231" y="3869971"/>
              <a:ext cx="40210" cy="10"/>
            </a:xfrm>
            <a:custGeom>
              <a:avLst/>
              <a:gdLst/>
              <a:ahLst/>
              <a:cxnLst/>
              <a:rect l="l" t="t" r="r" b="b"/>
              <a:pathLst>
                <a:path w="4074" h="1" fill="none" extrusionOk="0">
                  <a:moveTo>
                    <a:pt x="1" y="0"/>
                  </a:moveTo>
                  <a:lnTo>
                    <a:pt x="4074" y="0"/>
                  </a:lnTo>
                </a:path>
              </a:pathLst>
            </a:custGeom>
            <a:noFill/>
            <a:ln w="98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4" name="Google Shape;4104;p70"/>
            <p:cNvSpPr/>
            <p:nvPr/>
          </p:nvSpPr>
          <p:spPr>
            <a:xfrm>
              <a:off x="988337" y="3832169"/>
              <a:ext cx="121213" cy="161710"/>
            </a:xfrm>
            <a:custGeom>
              <a:avLst/>
              <a:gdLst/>
              <a:ahLst/>
              <a:cxnLst/>
              <a:rect l="l" t="t" r="r" b="b"/>
              <a:pathLst>
                <a:path w="12281" h="16384" extrusionOk="0">
                  <a:moveTo>
                    <a:pt x="1" y="0"/>
                  </a:moveTo>
                  <a:lnTo>
                    <a:pt x="1" y="16383"/>
                  </a:lnTo>
                  <a:lnTo>
                    <a:pt x="12281" y="16383"/>
                  </a:lnTo>
                  <a:lnTo>
                    <a:pt x="12281" y="2554"/>
                  </a:lnTo>
                  <a:lnTo>
                    <a:pt x="9667" y="0"/>
                  </a:lnTo>
                  <a:close/>
                </a:path>
              </a:pathLst>
            </a:custGeom>
            <a:solidFill>
              <a:schemeClr val="accent2"/>
            </a:solidFill>
            <a:ln w="98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5" name="Google Shape;4105;p70"/>
            <p:cNvSpPr/>
            <p:nvPr/>
          </p:nvSpPr>
          <p:spPr>
            <a:xfrm>
              <a:off x="1086741" y="3854969"/>
              <a:ext cx="22810" cy="6613"/>
            </a:xfrm>
            <a:custGeom>
              <a:avLst/>
              <a:gdLst/>
              <a:ahLst/>
              <a:cxnLst/>
              <a:rect l="l" t="t" r="r" b="b"/>
              <a:pathLst>
                <a:path w="2311" h="670" extrusionOk="0">
                  <a:moveTo>
                    <a:pt x="1" y="0"/>
                  </a:moveTo>
                  <a:lnTo>
                    <a:pt x="1" y="669"/>
                  </a:lnTo>
                  <a:lnTo>
                    <a:pt x="2311" y="27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63238"/>
            </a:solidFill>
            <a:ln w="9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6" name="Google Shape;4106;p70"/>
            <p:cNvSpPr/>
            <p:nvPr/>
          </p:nvSpPr>
          <p:spPr>
            <a:xfrm>
              <a:off x="1083741" y="3832169"/>
              <a:ext cx="25810" cy="25504"/>
            </a:xfrm>
            <a:custGeom>
              <a:avLst/>
              <a:gdLst/>
              <a:ahLst/>
              <a:cxnLst/>
              <a:rect l="l" t="t" r="r" b="b"/>
              <a:pathLst>
                <a:path w="2615" h="2584" extrusionOk="0">
                  <a:moveTo>
                    <a:pt x="1" y="0"/>
                  </a:moveTo>
                  <a:lnTo>
                    <a:pt x="1" y="2584"/>
                  </a:lnTo>
                  <a:lnTo>
                    <a:pt x="2615" y="25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 w="98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7" name="Google Shape;4107;p70"/>
            <p:cNvSpPr/>
            <p:nvPr/>
          </p:nvSpPr>
          <p:spPr>
            <a:xfrm>
              <a:off x="1003636" y="3867267"/>
              <a:ext cx="93617" cy="10"/>
            </a:xfrm>
            <a:custGeom>
              <a:avLst/>
              <a:gdLst/>
              <a:ahLst/>
              <a:cxnLst/>
              <a:rect l="l" t="t" r="r" b="b"/>
              <a:pathLst>
                <a:path w="9485" h="1" fill="none" extrusionOk="0">
                  <a:moveTo>
                    <a:pt x="1" y="1"/>
                  </a:moveTo>
                  <a:lnTo>
                    <a:pt x="9484" y="1"/>
                  </a:lnTo>
                </a:path>
              </a:pathLst>
            </a:custGeom>
            <a:noFill/>
            <a:ln w="98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8" name="Google Shape;4108;p70"/>
            <p:cNvSpPr/>
            <p:nvPr/>
          </p:nvSpPr>
          <p:spPr>
            <a:xfrm>
              <a:off x="1003636" y="3890372"/>
              <a:ext cx="93617" cy="10"/>
            </a:xfrm>
            <a:custGeom>
              <a:avLst/>
              <a:gdLst/>
              <a:ahLst/>
              <a:cxnLst/>
              <a:rect l="l" t="t" r="r" b="b"/>
              <a:pathLst>
                <a:path w="9485" h="1" fill="none" extrusionOk="0">
                  <a:moveTo>
                    <a:pt x="1" y="0"/>
                  </a:moveTo>
                  <a:lnTo>
                    <a:pt x="9484" y="0"/>
                  </a:lnTo>
                </a:path>
              </a:pathLst>
            </a:custGeom>
            <a:noFill/>
            <a:ln w="98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9" name="Google Shape;4109;p70"/>
            <p:cNvSpPr/>
            <p:nvPr/>
          </p:nvSpPr>
          <p:spPr>
            <a:xfrm>
              <a:off x="1003636" y="3913468"/>
              <a:ext cx="93617" cy="10"/>
            </a:xfrm>
            <a:custGeom>
              <a:avLst/>
              <a:gdLst/>
              <a:ahLst/>
              <a:cxnLst/>
              <a:rect l="l" t="t" r="r" b="b"/>
              <a:pathLst>
                <a:path w="9485" h="1" fill="none" extrusionOk="0">
                  <a:moveTo>
                    <a:pt x="1" y="0"/>
                  </a:moveTo>
                  <a:lnTo>
                    <a:pt x="9484" y="0"/>
                  </a:lnTo>
                </a:path>
              </a:pathLst>
            </a:custGeom>
            <a:noFill/>
            <a:ln w="98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0" name="Google Shape;4110;p70"/>
            <p:cNvSpPr/>
            <p:nvPr/>
          </p:nvSpPr>
          <p:spPr>
            <a:xfrm>
              <a:off x="1003636" y="3936564"/>
              <a:ext cx="93617" cy="10"/>
            </a:xfrm>
            <a:custGeom>
              <a:avLst/>
              <a:gdLst/>
              <a:ahLst/>
              <a:cxnLst/>
              <a:rect l="l" t="t" r="r" b="b"/>
              <a:pathLst>
                <a:path w="9485" h="1" fill="none" extrusionOk="0">
                  <a:moveTo>
                    <a:pt x="1" y="1"/>
                  </a:moveTo>
                  <a:lnTo>
                    <a:pt x="9484" y="1"/>
                  </a:lnTo>
                </a:path>
              </a:pathLst>
            </a:custGeom>
            <a:noFill/>
            <a:ln w="98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1" name="Google Shape;4111;p70"/>
            <p:cNvSpPr/>
            <p:nvPr/>
          </p:nvSpPr>
          <p:spPr>
            <a:xfrm>
              <a:off x="1003636" y="3959669"/>
              <a:ext cx="93617" cy="10"/>
            </a:xfrm>
            <a:custGeom>
              <a:avLst/>
              <a:gdLst/>
              <a:ahLst/>
              <a:cxnLst/>
              <a:rect l="l" t="t" r="r" b="b"/>
              <a:pathLst>
                <a:path w="9485" h="1" fill="none" extrusionOk="0">
                  <a:moveTo>
                    <a:pt x="1" y="0"/>
                  </a:moveTo>
                  <a:lnTo>
                    <a:pt x="9484" y="0"/>
                  </a:lnTo>
                </a:path>
              </a:pathLst>
            </a:custGeom>
            <a:noFill/>
            <a:ln w="98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2" name="Google Shape;4112;p70"/>
            <p:cNvSpPr/>
            <p:nvPr/>
          </p:nvSpPr>
          <p:spPr>
            <a:xfrm>
              <a:off x="834740" y="3354856"/>
              <a:ext cx="147310" cy="196216"/>
            </a:xfrm>
            <a:custGeom>
              <a:avLst/>
              <a:gdLst/>
              <a:ahLst/>
              <a:cxnLst/>
              <a:rect l="l" t="t" r="r" b="b"/>
              <a:pathLst>
                <a:path w="14925" h="19880" extrusionOk="0">
                  <a:moveTo>
                    <a:pt x="0" y="1"/>
                  </a:moveTo>
                  <a:lnTo>
                    <a:pt x="0" y="19880"/>
                  </a:lnTo>
                  <a:lnTo>
                    <a:pt x="14924" y="19880"/>
                  </a:lnTo>
                  <a:lnTo>
                    <a:pt x="14924" y="3132"/>
                  </a:lnTo>
                  <a:lnTo>
                    <a:pt x="11733" y="1"/>
                  </a:lnTo>
                  <a:close/>
                </a:path>
              </a:pathLst>
            </a:custGeom>
            <a:solidFill>
              <a:schemeClr val="accent2"/>
            </a:solidFill>
            <a:ln w="98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3" name="Google Shape;4113;p70"/>
            <p:cNvSpPr/>
            <p:nvPr/>
          </p:nvSpPr>
          <p:spPr>
            <a:xfrm>
              <a:off x="954444" y="3382462"/>
              <a:ext cx="27606" cy="8103"/>
            </a:xfrm>
            <a:custGeom>
              <a:avLst/>
              <a:gdLst/>
              <a:ahLst/>
              <a:cxnLst/>
              <a:rect l="l" t="t" r="r" b="b"/>
              <a:pathLst>
                <a:path w="2797" h="821" extrusionOk="0">
                  <a:moveTo>
                    <a:pt x="0" y="0"/>
                  </a:moveTo>
                  <a:lnTo>
                    <a:pt x="0" y="821"/>
                  </a:lnTo>
                  <a:lnTo>
                    <a:pt x="2796" y="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3238"/>
            </a:solidFill>
            <a:ln w="9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4" name="Google Shape;4114;p70"/>
            <p:cNvSpPr/>
            <p:nvPr/>
          </p:nvSpPr>
          <p:spPr>
            <a:xfrm>
              <a:off x="950535" y="3354856"/>
              <a:ext cx="31515" cy="30913"/>
            </a:xfrm>
            <a:custGeom>
              <a:avLst/>
              <a:gdLst/>
              <a:ahLst/>
              <a:cxnLst/>
              <a:rect l="l" t="t" r="r" b="b"/>
              <a:pathLst>
                <a:path w="3193" h="3132" extrusionOk="0">
                  <a:moveTo>
                    <a:pt x="1" y="1"/>
                  </a:moveTo>
                  <a:lnTo>
                    <a:pt x="1" y="3132"/>
                  </a:lnTo>
                  <a:lnTo>
                    <a:pt x="3192" y="313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 w="98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5" name="Google Shape;4115;p70"/>
            <p:cNvSpPr/>
            <p:nvPr/>
          </p:nvSpPr>
          <p:spPr>
            <a:xfrm>
              <a:off x="853641" y="3397464"/>
              <a:ext cx="113110" cy="10"/>
            </a:xfrm>
            <a:custGeom>
              <a:avLst/>
              <a:gdLst/>
              <a:ahLst/>
              <a:cxnLst/>
              <a:rect l="l" t="t" r="r" b="b"/>
              <a:pathLst>
                <a:path w="11460" h="1" fill="none" extrusionOk="0">
                  <a:moveTo>
                    <a:pt x="0" y="0"/>
                  </a:moveTo>
                  <a:lnTo>
                    <a:pt x="11459" y="0"/>
                  </a:lnTo>
                </a:path>
              </a:pathLst>
            </a:custGeom>
            <a:noFill/>
            <a:ln w="98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6" name="Google Shape;4116;p70"/>
            <p:cNvSpPr/>
            <p:nvPr/>
          </p:nvSpPr>
          <p:spPr>
            <a:xfrm>
              <a:off x="853641" y="3425663"/>
              <a:ext cx="113110" cy="10"/>
            </a:xfrm>
            <a:custGeom>
              <a:avLst/>
              <a:gdLst/>
              <a:ahLst/>
              <a:cxnLst/>
              <a:rect l="l" t="t" r="r" b="b"/>
              <a:pathLst>
                <a:path w="11460" h="1" fill="none" extrusionOk="0">
                  <a:moveTo>
                    <a:pt x="0" y="0"/>
                  </a:moveTo>
                  <a:lnTo>
                    <a:pt x="11459" y="0"/>
                  </a:lnTo>
                </a:path>
              </a:pathLst>
            </a:custGeom>
            <a:noFill/>
            <a:ln w="98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7" name="Google Shape;4117;p70"/>
            <p:cNvSpPr/>
            <p:nvPr/>
          </p:nvSpPr>
          <p:spPr>
            <a:xfrm>
              <a:off x="853641" y="3453565"/>
              <a:ext cx="113110" cy="10"/>
            </a:xfrm>
            <a:custGeom>
              <a:avLst/>
              <a:gdLst/>
              <a:ahLst/>
              <a:cxnLst/>
              <a:rect l="l" t="t" r="r" b="b"/>
              <a:pathLst>
                <a:path w="11460" h="1" fill="none" extrusionOk="0">
                  <a:moveTo>
                    <a:pt x="0" y="0"/>
                  </a:moveTo>
                  <a:lnTo>
                    <a:pt x="11459" y="0"/>
                  </a:lnTo>
                </a:path>
              </a:pathLst>
            </a:custGeom>
            <a:noFill/>
            <a:ln w="98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8" name="Google Shape;4118;p70"/>
            <p:cNvSpPr/>
            <p:nvPr/>
          </p:nvSpPr>
          <p:spPr>
            <a:xfrm>
              <a:off x="853641" y="3481764"/>
              <a:ext cx="113110" cy="10"/>
            </a:xfrm>
            <a:custGeom>
              <a:avLst/>
              <a:gdLst/>
              <a:ahLst/>
              <a:cxnLst/>
              <a:rect l="l" t="t" r="r" b="b"/>
              <a:pathLst>
                <a:path w="11460" h="1" fill="none" extrusionOk="0">
                  <a:moveTo>
                    <a:pt x="0" y="0"/>
                  </a:moveTo>
                  <a:lnTo>
                    <a:pt x="11459" y="0"/>
                  </a:lnTo>
                </a:path>
              </a:pathLst>
            </a:custGeom>
            <a:noFill/>
            <a:ln w="98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9" name="Google Shape;4119;p70"/>
            <p:cNvSpPr/>
            <p:nvPr/>
          </p:nvSpPr>
          <p:spPr>
            <a:xfrm>
              <a:off x="853641" y="3509667"/>
              <a:ext cx="113110" cy="10"/>
            </a:xfrm>
            <a:custGeom>
              <a:avLst/>
              <a:gdLst/>
              <a:ahLst/>
              <a:cxnLst/>
              <a:rect l="l" t="t" r="r" b="b"/>
              <a:pathLst>
                <a:path w="11460" h="1" fill="none" extrusionOk="0">
                  <a:moveTo>
                    <a:pt x="0" y="0"/>
                  </a:moveTo>
                  <a:lnTo>
                    <a:pt x="11459" y="0"/>
                  </a:lnTo>
                </a:path>
              </a:pathLst>
            </a:custGeom>
            <a:noFill/>
            <a:ln w="98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0" name="Google Shape;4120;p70"/>
            <p:cNvSpPr/>
            <p:nvPr/>
          </p:nvSpPr>
          <p:spPr>
            <a:xfrm>
              <a:off x="1150047" y="3444564"/>
              <a:ext cx="147310" cy="196512"/>
            </a:xfrm>
            <a:custGeom>
              <a:avLst/>
              <a:gdLst/>
              <a:ahLst/>
              <a:cxnLst/>
              <a:rect l="l" t="t" r="r" b="b"/>
              <a:pathLst>
                <a:path w="14925" h="19910" extrusionOk="0">
                  <a:moveTo>
                    <a:pt x="0" y="0"/>
                  </a:moveTo>
                  <a:lnTo>
                    <a:pt x="0" y="19909"/>
                  </a:lnTo>
                  <a:lnTo>
                    <a:pt x="14924" y="19909"/>
                  </a:lnTo>
                  <a:lnTo>
                    <a:pt x="14924" y="3131"/>
                  </a:lnTo>
                  <a:lnTo>
                    <a:pt x="11733" y="0"/>
                  </a:lnTo>
                  <a:close/>
                </a:path>
              </a:pathLst>
            </a:custGeom>
            <a:solidFill>
              <a:schemeClr val="accent2"/>
            </a:solidFill>
            <a:ln w="98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1" name="Google Shape;4121;p70"/>
            <p:cNvSpPr/>
            <p:nvPr/>
          </p:nvSpPr>
          <p:spPr>
            <a:xfrm>
              <a:off x="1269741" y="3472161"/>
              <a:ext cx="27616" cy="8113"/>
            </a:xfrm>
            <a:custGeom>
              <a:avLst/>
              <a:gdLst/>
              <a:ahLst/>
              <a:cxnLst/>
              <a:rect l="l" t="t" r="r" b="b"/>
              <a:pathLst>
                <a:path w="2798" h="822" extrusionOk="0">
                  <a:moveTo>
                    <a:pt x="1" y="1"/>
                  </a:moveTo>
                  <a:lnTo>
                    <a:pt x="1" y="821"/>
                  </a:lnTo>
                  <a:lnTo>
                    <a:pt x="2797" y="33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63238"/>
            </a:solidFill>
            <a:ln w="9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2" name="Google Shape;4122;p70"/>
            <p:cNvSpPr/>
            <p:nvPr/>
          </p:nvSpPr>
          <p:spPr>
            <a:xfrm>
              <a:off x="1265842" y="3444564"/>
              <a:ext cx="31515" cy="30903"/>
            </a:xfrm>
            <a:custGeom>
              <a:avLst/>
              <a:gdLst/>
              <a:ahLst/>
              <a:cxnLst/>
              <a:rect l="l" t="t" r="r" b="b"/>
              <a:pathLst>
                <a:path w="3193" h="3131" extrusionOk="0">
                  <a:moveTo>
                    <a:pt x="1" y="0"/>
                  </a:moveTo>
                  <a:lnTo>
                    <a:pt x="1" y="3131"/>
                  </a:lnTo>
                  <a:lnTo>
                    <a:pt x="3192" y="313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 w="98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3" name="Google Shape;4123;p70"/>
            <p:cNvSpPr/>
            <p:nvPr/>
          </p:nvSpPr>
          <p:spPr>
            <a:xfrm>
              <a:off x="1168642" y="3487459"/>
              <a:ext cx="113416" cy="10"/>
            </a:xfrm>
            <a:custGeom>
              <a:avLst/>
              <a:gdLst/>
              <a:ahLst/>
              <a:cxnLst/>
              <a:rect l="l" t="t" r="r" b="b"/>
              <a:pathLst>
                <a:path w="11491" h="1" fill="none" extrusionOk="0">
                  <a:moveTo>
                    <a:pt x="1" y="1"/>
                  </a:moveTo>
                  <a:lnTo>
                    <a:pt x="11490" y="1"/>
                  </a:lnTo>
                </a:path>
              </a:pathLst>
            </a:custGeom>
            <a:noFill/>
            <a:ln w="98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4" name="Google Shape;4124;p70"/>
            <p:cNvSpPr/>
            <p:nvPr/>
          </p:nvSpPr>
          <p:spPr>
            <a:xfrm>
              <a:off x="1168642" y="3515362"/>
              <a:ext cx="113416" cy="10"/>
            </a:xfrm>
            <a:custGeom>
              <a:avLst/>
              <a:gdLst/>
              <a:ahLst/>
              <a:cxnLst/>
              <a:rect l="l" t="t" r="r" b="b"/>
              <a:pathLst>
                <a:path w="11491" h="1" fill="none" extrusionOk="0">
                  <a:moveTo>
                    <a:pt x="1" y="1"/>
                  </a:moveTo>
                  <a:lnTo>
                    <a:pt x="11490" y="1"/>
                  </a:lnTo>
                </a:path>
              </a:pathLst>
            </a:custGeom>
            <a:noFill/>
            <a:ln w="98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5" name="Google Shape;4125;p70"/>
            <p:cNvSpPr/>
            <p:nvPr/>
          </p:nvSpPr>
          <p:spPr>
            <a:xfrm>
              <a:off x="1168642" y="3543264"/>
              <a:ext cx="113416" cy="10"/>
            </a:xfrm>
            <a:custGeom>
              <a:avLst/>
              <a:gdLst/>
              <a:ahLst/>
              <a:cxnLst/>
              <a:rect l="l" t="t" r="r" b="b"/>
              <a:pathLst>
                <a:path w="11491" h="1" fill="none" extrusionOk="0">
                  <a:moveTo>
                    <a:pt x="1" y="0"/>
                  </a:moveTo>
                  <a:lnTo>
                    <a:pt x="11490" y="0"/>
                  </a:lnTo>
                </a:path>
              </a:pathLst>
            </a:custGeom>
            <a:noFill/>
            <a:ln w="98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6" name="Google Shape;4126;p70"/>
            <p:cNvSpPr/>
            <p:nvPr/>
          </p:nvSpPr>
          <p:spPr>
            <a:xfrm>
              <a:off x="1168642" y="3571463"/>
              <a:ext cx="113416" cy="10"/>
            </a:xfrm>
            <a:custGeom>
              <a:avLst/>
              <a:gdLst/>
              <a:ahLst/>
              <a:cxnLst/>
              <a:rect l="l" t="t" r="r" b="b"/>
              <a:pathLst>
                <a:path w="11491" h="1" fill="none" extrusionOk="0">
                  <a:moveTo>
                    <a:pt x="1" y="1"/>
                  </a:moveTo>
                  <a:lnTo>
                    <a:pt x="11490" y="1"/>
                  </a:lnTo>
                </a:path>
              </a:pathLst>
            </a:custGeom>
            <a:noFill/>
            <a:ln w="98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7" name="Google Shape;4127;p70"/>
            <p:cNvSpPr/>
            <p:nvPr/>
          </p:nvSpPr>
          <p:spPr>
            <a:xfrm>
              <a:off x="1168642" y="3599365"/>
              <a:ext cx="113416" cy="10"/>
            </a:xfrm>
            <a:custGeom>
              <a:avLst/>
              <a:gdLst/>
              <a:ahLst/>
              <a:cxnLst/>
              <a:rect l="l" t="t" r="r" b="b"/>
              <a:pathLst>
                <a:path w="11491" h="1" fill="none" extrusionOk="0">
                  <a:moveTo>
                    <a:pt x="1" y="0"/>
                  </a:moveTo>
                  <a:lnTo>
                    <a:pt x="11490" y="0"/>
                  </a:lnTo>
                </a:path>
              </a:pathLst>
            </a:custGeom>
            <a:noFill/>
            <a:ln w="98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8" name="Google Shape;4128;p70"/>
            <p:cNvSpPr/>
            <p:nvPr/>
          </p:nvSpPr>
          <p:spPr>
            <a:xfrm>
              <a:off x="1347447" y="3662059"/>
              <a:ext cx="147310" cy="196522"/>
            </a:xfrm>
            <a:custGeom>
              <a:avLst/>
              <a:gdLst/>
              <a:ahLst/>
              <a:cxnLst/>
              <a:rect l="l" t="t" r="r" b="b"/>
              <a:pathLst>
                <a:path w="14925" h="19911" extrusionOk="0">
                  <a:moveTo>
                    <a:pt x="0" y="1"/>
                  </a:moveTo>
                  <a:lnTo>
                    <a:pt x="0" y="19910"/>
                  </a:lnTo>
                  <a:lnTo>
                    <a:pt x="14925" y="19910"/>
                  </a:lnTo>
                  <a:lnTo>
                    <a:pt x="14925" y="3132"/>
                  </a:lnTo>
                  <a:lnTo>
                    <a:pt x="11733" y="1"/>
                  </a:lnTo>
                  <a:close/>
                </a:path>
              </a:pathLst>
            </a:custGeom>
            <a:solidFill>
              <a:schemeClr val="lt1"/>
            </a:solidFill>
            <a:ln w="98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9" name="Google Shape;4129;p70"/>
            <p:cNvSpPr/>
            <p:nvPr/>
          </p:nvSpPr>
          <p:spPr>
            <a:xfrm>
              <a:off x="1467151" y="3689666"/>
              <a:ext cx="27606" cy="8113"/>
            </a:xfrm>
            <a:custGeom>
              <a:avLst/>
              <a:gdLst/>
              <a:ahLst/>
              <a:cxnLst/>
              <a:rect l="l" t="t" r="r" b="b"/>
              <a:pathLst>
                <a:path w="2797" h="822" extrusionOk="0">
                  <a:moveTo>
                    <a:pt x="0" y="0"/>
                  </a:moveTo>
                  <a:lnTo>
                    <a:pt x="0" y="821"/>
                  </a:lnTo>
                  <a:lnTo>
                    <a:pt x="2797" y="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3238"/>
            </a:solidFill>
            <a:ln w="9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0" name="Google Shape;4130;p70"/>
            <p:cNvSpPr/>
            <p:nvPr/>
          </p:nvSpPr>
          <p:spPr>
            <a:xfrm>
              <a:off x="1463252" y="3662059"/>
              <a:ext cx="31505" cy="30913"/>
            </a:xfrm>
            <a:custGeom>
              <a:avLst/>
              <a:gdLst/>
              <a:ahLst/>
              <a:cxnLst/>
              <a:rect l="l" t="t" r="r" b="b"/>
              <a:pathLst>
                <a:path w="3192" h="3132" extrusionOk="0">
                  <a:moveTo>
                    <a:pt x="0" y="1"/>
                  </a:moveTo>
                  <a:lnTo>
                    <a:pt x="0" y="3132"/>
                  </a:lnTo>
                  <a:lnTo>
                    <a:pt x="3192" y="313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 w="98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1" name="Google Shape;4131;p70"/>
            <p:cNvSpPr/>
            <p:nvPr/>
          </p:nvSpPr>
          <p:spPr>
            <a:xfrm>
              <a:off x="1366348" y="3704964"/>
              <a:ext cx="113110" cy="10"/>
            </a:xfrm>
            <a:custGeom>
              <a:avLst/>
              <a:gdLst/>
              <a:ahLst/>
              <a:cxnLst/>
              <a:rect l="l" t="t" r="r" b="b"/>
              <a:pathLst>
                <a:path w="11460" h="1" fill="none" extrusionOk="0">
                  <a:moveTo>
                    <a:pt x="0" y="1"/>
                  </a:moveTo>
                  <a:lnTo>
                    <a:pt x="11460" y="1"/>
                  </a:lnTo>
                </a:path>
              </a:pathLst>
            </a:custGeom>
            <a:noFill/>
            <a:ln w="98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2" name="Google Shape;4132;p70"/>
            <p:cNvSpPr/>
            <p:nvPr/>
          </p:nvSpPr>
          <p:spPr>
            <a:xfrm>
              <a:off x="1366348" y="3732867"/>
              <a:ext cx="113110" cy="10"/>
            </a:xfrm>
            <a:custGeom>
              <a:avLst/>
              <a:gdLst/>
              <a:ahLst/>
              <a:cxnLst/>
              <a:rect l="l" t="t" r="r" b="b"/>
              <a:pathLst>
                <a:path w="11460" h="1" fill="none" extrusionOk="0">
                  <a:moveTo>
                    <a:pt x="0" y="0"/>
                  </a:moveTo>
                  <a:lnTo>
                    <a:pt x="11460" y="0"/>
                  </a:lnTo>
                </a:path>
              </a:pathLst>
            </a:custGeom>
            <a:noFill/>
            <a:ln w="98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3" name="Google Shape;4133;p70"/>
            <p:cNvSpPr/>
            <p:nvPr/>
          </p:nvSpPr>
          <p:spPr>
            <a:xfrm>
              <a:off x="1366348" y="3760769"/>
              <a:ext cx="113110" cy="10"/>
            </a:xfrm>
            <a:custGeom>
              <a:avLst/>
              <a:gdLst/>
              <a:ahLst/>
              <a:cxnLst/>
              <a:rect l="l" t="t" r="r" b="b"/>
              <a:pathLst>
                <a:path w="11460" h="1" fill="none" extrusionOk="0">
                  <a:moveTo>
                    <a:pt x="0" y="0"/>
                  </a:moveTo>
                  <a:lnTo>
                    <a:pt x="11460" y="0"/>
                  </a:lnTo>
                </a:path>
              </a:pathLst>
            </a:custGeom>
            <a:noFill/>
            <a:ln w="98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4" name="Google Shape;4134;p70"/>
            <p:cNvSpPr/>
            <p:nvPr/>
          </p:nvSpPr>
          <p:spPr>
            <a:xfrm>
              <a:off x="1366348" y="3788968"/>
              <a:ext cx="113110" cy="10"/>
            </a:xfrm>
            <a:custGeom>
              <a:avLst/>
              <a:gdLst/>
              <a:ahLst/>
              <a:cxnLst/>
              <a:rect l="l" t="t" r="r" b="b"/>
              <a:pathLst>
                <a:path w="11460" h="1" fill="none" extrusionOk="0">
                  <a:moveTo>
                    <a:pt x="0" y="0"/>
                  </a:moveTo>
                  <a:lnTo>
                    <a:pt x="11460" y="0"/>
                  </a:lnTo>
                </a:path>
              </a:pathLst>
            </a:custGeom>
            <a:noFill/>
            <a:ln w="98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5" name="Google Shape;4135;p70"/>
            <p:cNvSpPr/>
            <p:nvPr/>
          </p:nvSpPr>
          <p:spPr>
            <a:xfrm>
              <a:off x="1366348" y="3816870"/>
              <a:ext cx="113110" cy="10"/>
            </a:xfrm>
            <a:custGeom>
              <a:avLst/>
              <a:gdLst/>
              <a:ahLst/>
              <a:cxnLst/>
              <a:rect l="l" t="t" r="r" b="b"/>
              <a:pathLst>
                <a:path w="11460" h="1" fill="none" extrusionOk="0">
                  <a:moveTo>
                    <a:pt x="0" y="0"/>
                  </a:moveTo>
                  <a:lnTo>
                    <a:pt x="11460" y="0"/>
                  </a:lnTo>
                </a:path>
              </a:pathLst>
            </a:custGeom>
            <a:noFill/>
            <a:ln w="98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6" name="Google Shape;4136;p70"/>
            <p:cNvSpPr/>
            <p:nvPr/>
          </p:nvSpPr>
          <p:spPr>
            <a:xfrm>
              <a:off x="889637" y="3500359"/>
              <a:ext cx="226517" cy="257114"/>
            </a:xfrm>
            <a:custGeom>
              <a:avLst/>
              <a:gdLst/>
              <a:ahLst/>
              <a:cxnLst/>
              <a:rect l="l" t="t" r="r" b="b"/>
              <a:pathLst>
                <a:path w="22950" h="26050" extrusionOk="0">
                  <a:moveTo>
                    <a:pt x="3283" y="1"/>
                  </a:moveTo>
                  <a:cubicBezTo>
                    <a:pt x="1460" y="1"/>
                    <a:pt x="1" y="1490"/>
                    <a:pt x="1" y="3283"/>
                  </a:cubicBezTo>
                  <a:lnTo>
                    <a:pt x="1" y="22797"/>
                  </a:lnTo>
                  <a:cubicBezTo>
                    <a:pt x="1" y="24591"/>
                    <a:pt x="1460" y="26050"/>
                    <a:pt x="3283" y="26050"/>
                  </a:cubicBezTo>
                  <a:lnTo>
                    <a:pt x="19697" y="26050"/>
                  </a:lnTo>
                  <a:cubicBezTo>
                    <a:pt x="21490" y="26050"/>
                    <a:pt x="22949" y="24591"/>
                    <a:pt x="22949" y="22797"/>
                  </a:cubicBezTo>
                  <a:lnTo>
                    <a:pt x="22949" y="3283"/>
                  </a:lnTo>
                  <a:cubicBezTo>
                    <a:pt x="22949" y="1490"/>
                    <a:pt x="21490" y="1"/>
                    <a:pt x="19697" y="1"/>
                  </a:cubicBezTo>
                  <a:close/>
                </a:path>
              </a:pathLst>
            </a:custGeom>
            <a:solidFill>
              <a:srgbClr val="FFFFFF"/>
            </a:solidFill>
            <a:ln w="98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7" name="Google Shape;4137;p70"/>
            <p:cNvSpPr/>
            <p:nvPr/>
          </p:nvSpPr>
          <p:spPr>
            <a:xfrm>
              <a:off x="889637" y="3500665"/>
              <a:ext cx="226517" cy="30607"/>
            </a:xfrm>
            <a:custGeom>
              <a:avLst/>
              <a:gdLst/>
              <a:ahLst/>
              <a:cxnLst/>
              <a:rect l="l" t="t" r="r" b="b"/>
              <a:pathLst>
                <a:path w="22950" h="3101" extrusionOk="0">
                  <a:moveTo>
                    <a:pt x="2554" y="0"/>
                  </a:moveTo>
                  <a:cubicBezTo>
                    <a:pt x="1156" y="0"/>
                    <a:pt x="1" y="1125"/>
                    <a:pt x="1" y="2523"/>
                  </a:cubicBezTo>
                  <a:lnTo>
                    <a:pt x="1" y="3101"/>
                  </a:lnTo>
                  <a:lnTo>
                    <a:pt x="22949" y="3101"/>
                  </a:lnTo>
                  <a:lnTo>
                    <a:pt x="22949" y="2553"/>
                  </a:lnTo>
                  <a:cubicBezTo>
                    <a:pt x="22949" y="1125"/>
                    <a:pt x="21825" y="0"/>
                    <a:pt x="20396" y="0"/>
                  </a:cubicBezTo>
                  <a:close/>
                </a:path>
              </a:pathLst>
            </a:custGeom>
            <a:solidFill>
              <a:schemeClr val="dk2"/>
            </a:solidFill>
            <a:ln w="98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8" name="Google Shape;4138;p70"/>
            <p:cNvSpPr/>
            <p:nvPr/>
          </p:nvSpPr>
          <p:spPr>
            <a:xfrm>
              <a:off x="922041" y="3575963"/>
              <a:ext cx="161710" cy="10"/>
            </a:xfrm>
            <a:custGeom>
              <a:avLst/>
              <a:gdLst/>
              <a:ahLst/>
              <a:cxnLst/>
              <a:rect l="l" t="t" r="r" b="b"/>
              <a:pathLst>
                <a:path w="16384" h="1" fill="none" extrusionOk="0">
                  <a:moveTo>
                    <a:pt x="0" y="0"/>
                  </a:moveTo>
                  <a:lnTo>
                    <a:pt x="16384" y="0"/>
                  </a:lnTo>
                </a:path>
              </a:pathLst>
            </a:custGeom>
            <a:noFill/>
            <a:ln w="98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9" name="Google Shape;4139;p70"/>
            <p:cNvSpPr/>
            <p:nvPr/>
          </p:nvSpPr>
          <p:spPr>
            <a:xfrm>
              <a:off x="922041" y="3615562"/>
              <a:ext cx="161710" cy="10"/>
            </a:xfrm>
            <a:custGeom>
              <a:avLst/>
              <a:gdLst/>
              <a:ahLst/>
              <a:cxnLst/>
              <a:rect l="l" t="t" r="r" b="b"/>
              <a:pathLst>
                <a:path w="16384" h="1" fill="none" extrusionOk="0">
                  <a:moveTo>
                    <a:pt x="0" y="1"/>
                  </a:moveTo>
                  <a:lnTo>
                    <a:pt x="16384" y="1"/>
                  </a:lnTo>
                </a:path>
              </a:pathLst>
            </a:custGeom>
            <a:noFill/>
            <a:ln w="98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0" name="Google Shape;4140;p70"/>
            <p:cNvSpPr/>
            <p:nvPr/>
          </p:nvSpPr>
          <p:spPr>
            <a:xfrm>
              <a:off x="922041" y="3655160"/>
              <a:ext cx="161710" cy="10"/>
            </a:xfrm>
            <a:custGeom>
              <a:avLst/>
              <a:gdLst/>
              <a:ahLst/>
              <a:cxnLst/>
              <a:rect l="l" t="t" r="r" b="b"/>
              <a:pathLst>
                <a:path w="16384" h="1" fill="none" extrusionOk="0">
                  <a:moveTo>
                    <a:pt x="0" y="1"/>
                  </a:moveTo>
                  <a:lnTo>
                    <a:pt x="16384" y="1"/>
                  </a:lnTo>
                </a:path>
              </a:pathLst>
            </a:custGeom>
            <a:noFill/>
            <a:ln w="98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1" name="Google Shape;4141;p70"/>
            <p:cNvSpPr/>
            <p:nvPr/>
          </p:nvSpPr>
          <p:spPr>
            <a:xfrm>
              <a:off x="922041" y="3694769"/>
              <a:ext cx="161710" cy="10"/>
            </a:xfrm>
            <a:custGeom>
              <a:avLst/>
              <a:gdLst/>
              <a:ahLst/>
              <a:cxnLst/>
              <a:rect l="l" t="t" r="r" b="b"/>
              <a:pathLst>
                <a:path w="16384" h="1" fill="none" extrusionOk="0">
                  <a:moveTo>
                    <a:pt x="0" y="0"/>
                  </a:moveTo>
                  <a:lnTo>
                    <a:pt x="16384" y="0"/>
                  </a:lnTo>
                </a:path>
              </a:pathLst>
            </a:custGeom>
            <a:noFill/>
            <a:ln w="98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2" name="Google Shape;4142;p70"/>
            <p:cNvSpPr/>
            <p:nvPr/>
          </p:nvSpPr>
          <p:spPr>
            <a:xfrm>
              <a:off x="1041438" y="3507683"/>
              <a:ext cx="17115" cy="14588"/>
            </a:xfrm>
            <a:custGeom>
              <a:avLst/>
              <a:gdLst/>
              <a:ahLst/>
              <a:cxnLst/>
              <a:rect l="l" t="t" r="r" b="b"/>
              <a:pathLst>
                <a:path w="1734" h="1478" extrusionOk="0">
                  <a:moveTo>
                    <a:pt x="1004" y="1"/>
                  </a:moveTo>
                  <a:cubicBezTo>
                    <a:pt x="822" y="1"/>
                    <a:pt x="637" y="72"/>
                    <a:pt x="487" y="231"/>
                  </a:cubicBezTo>
                  <a:cubicBezTo>
                    <a:pt x="1" y="687"/>
                    <a:pt x="335" y="1478"/>
                    <a:pt x="1004" y="1478"/>
                  </a:cubicBezTo>
                  <a:cubicBezTo>
                    <a:pt x="1399" y="1478"/>
                    <a:pt x="1733" y="1143"/>
                    <a:pt x="1733" y="748"/>
                  </a:cubicBezTo>
                  <a:cubicBezTo>
                    <a:pt x="1733" y="299"/>
                    <a:pt x="1377" y="1"/>
                    <a:pt x="10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3" name="Google Shape;4143;p70"/>
            <p:cNvSpPr/>
            <p:nvPr/>
          </p:nvSpPr>
          <p:spPr>
            <a:xfrm>
              <a:off x="1065442" y="3507683"/>
              <a:ext cx="16809" cy="14588"/>
            </a:xfrm>
            <a:custGeom>
              <a:avLst/>
              <a:gdLst/>
              <a:ahLst/>
              <a:cxnLst/>
              <a:rect l="l" t="t" r="r" b="b"/>
              <a:pathLst>
                <a:path w="1703" h="1478" extrusionOk="0">
                  <a:moveTo>
                    <a:pt x="974" y="1"/>
                  </a:moveTo>
                  <a:cubicBezTo>
                    <a:pt x="792" y="1"/>
                    <a:pt x="606" y="72"/>
                    <a:pt x="456" y="231"/>
                  </a:cubicBezTo>
                  <a:cubicBezTo>
                    <a:pt x="0" y="687"/>
                    <a:pt x="335" y="1478"/>
                    <a:pt x="973" y="1478"/>
                  </a:cubicBezTo>
                  <a:cubicBezTo>
                    <a:pt x="1368" y="1478"/>
                    <a:pt x="1703" y="1143"/>
                    <a:pt x="1703" y="748"/>
                  </a:cubicBezTo>
                  <a:cubicBezTo>
                    <a:pt x="1703" y="299"/>
                    <a:pt x="1346" y="1"/>
                    <a:pt x="9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4" name="Google Shape;4144;p70"/>
            <p:cNvSpPr/>
            <p:nvPr/>
          </p:nvSpPr>
          <p:spPr>
            <a:xfrm>
              <a:off x="1089140" y="3507683"/>
              <a:ext cx="16809" cy="14588"/>
            </a:xfrm>
            <a:custGeom>
              <a:avLst/>
              <a:gdLst/>
              <a:ahLst/>
              <a:cxnLst/>
              <a:rect l="l" t="t" r="r" b="b"/>
              <a:pathLst>
                <a:path w="1703" h="1478" extrusionOk="0">
                  <a:moveTo>
                    <a:pt x="974" y="1"/>
                  </a:moveTo>
                  <a:cubicBezTo>
                    <a:pt x="792" y="1"/>
                    <a:pt x="606" y="72"/>
                    <a:pt x="457" y="231"/>
                  </a:cubicBezTo>
                  <a:cubicBezTo>
                    <a:pt x="1" y="687"/>
                    <a:pt x="335" y="1478"/>
                    <a:pt x="973" y="1478"/>
                  </a:cubicBezTo>
                  <a:cubicBezTo>
                    <a:pt x="1369" y="1478"/>
                    <a:pt x="1703" y="1143"/>
                    <a:pt x="1703" y="748"/>
                  </a:cubicBezTo>
                  <a:cubicBezTo>
                    <a:pt x="1703" y="299"/>
                    <a:pt x="1346" y="1"/>
                    <a:pt x="9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5" name="Google Shape;4145;p70"/>
            <p:cNvSpPr/>
            <p:nvPr/>
          </p:nvSpPr>
          <p:spPr>
            <a:xfrm>
              <a:off x="803837" y="3710965"/>
              <a:ext cx="157209" cy="178213"/>
            </a:xfrm>
            <a:custGeom>
              <a:avLst/>
              <a:gdLst/>
              <a:ahLst/>
              <a:cxnLst/>
              <a:rect l="l" t="t" r="r" b="b"/>
              <a:pathLst>
                <a:path w="15928" h="18056" extrusionOk="0">
                  <a:moveTo>
                    <a:pt x="3283" y="0"/>
                  </a:moveTo>
                  <a:cubicBezTo>
                    <a:pt x="1459" y="0"/>
                    <a:pt x="0" y="1459"/>
                    <a:pt x="0" y="3283"/>
                  </a:cubicBezTo>
                  <a:lnTo>
                    <a:pt x="0" y="14803"/>
                  </a:lnTo>
                  <a:cubicBezTo>
                    <a:pt x="0" y="16596"/>
                    <a:pt x="1459" y="18055"/>
                    <a:pt x="3283" y="18055"/>
                  </a:cubicBezTo>
                  <a:lnTo>
                    <a:pt x="12645" y="18055"/>
                  </a:lnTo>
                  <a:cubicBezTo>
                    <a:pt x="14469" y="18055"/>
                    <a:pt x="15928" y="16596"/>
                    <a:pt x="15928" y="14803"/>
                  </a:cubicBezTo>
                  <a:lnTo>
                    <a:pt x="15928" y="3283"/>
                  </a:lnTo>
                  <a:cubicBezTo>
                    <a:pt x="15928" y="1459"/>
                    <a:pt x="14469" y="0"/>
                    <a:pt x="12645" y="0"/>
                  </a:cubicBezTo>
                  <a:close/>
                </a:path>
              </a:pathLst>
            </a:custGeom>
            <a:solidFill>
              <a:srgbClr val="FFFFFF"/>
            </a:solidFill>
            <a:ln w="98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6" name="Google Shape;4146;p70"/>
            <p:cNvSpPr/>
            <p:nvPr/>
          </p:nvSpPr>
          <p:spPr>
            <a:xfrm>
              <a:off x="803837" y="3711261"/>
              <a:ext cx="157209" cy="21013"/>
            </a:xfrm>
            <a:custGeom>
              <a:avLst/>
              <a:gdLst/>
              <a:ahLst/>
              <a:cxnLst/>
              <a:rect l="l" t="t" r="r" b="b"/>
              <a:pathLst>
                <a:path w="15928" h="2129" extrusionOk="0">
                  <a:moveTo>
                    <a:pt x="1763" y="1"/>
                  </a:moveTo>
                  <a:cubicBezTo>
                    <a:pt x="791" y="1"/>
                    <a:pt x="0" y="791"/>
                    <a:pt x="0" y="1764"/>
                  </a:cubicBezTo>
                  <a:lnTo>
                    <a:pt x="0" y="2129"/>
                  </a:lnTo>
                  <a:lnTo>
                    <a:pt x="15928" y="2129"/>
                  </a:lnTo>
                  <a:lnTo>
                    <a:pt x="15928" y="1764"/>
                  </a:lnTo>
                  <a:cubicBezTo>
                    <a:pt x="15928" y="791"/>
                    <a:pt x="15137" y="1"/>
                    <a:pt x="14165" y="1"/>
                  </a:cubicBezTo>
                  <a:close/>
                </a:path>
              </a:pathLst>
            </a:custGeom>
            <a:solidFill>
              <a:schemeClr val="dk2"/>
            </a:solidFill>
            <a:ln w="98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7" name="Google Shape;4147;p70"/>
            <p:cNvSpPr/>
            <p:nvPr/>
          </p:nvSpPr>
          <p:spPr>
            <a:xfrm>
              <a:off x="826341" y="3763464"/>
              <a:ext cx="112212" cy="10"/>
            </a:xfrm>
            <a:custGeom>
              <a:avLst/>
              <a:gdLst/>
              <a:ahLst/>
              <a:cxnLst/>
              <a:rect l="l" t="t" r="r" b="b"/>
              <a:pathLst>
                <a:path w="11369" h="1" fill="none" extrusionOk="0">
                  <a:moveTo>
                    <a:pt x="0" y="1"/>
                  </a:moveTo>
                  <a:lnTo>
                    <a:pt x="11368" y="1"/>
                  </a:lnTo>
                </a:path>
              </a:pathLst>
            </a:custGeom>
            <a:noFill/>
            <a:ln w="9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8" name="Google Shape;4148;p70"/>
            <p:cNvSpPr/>
            <p:nvPr/>
          </p:nvSpPr>
          <p:spPr>
            <a:xfrm>
              <a:off x="826341" y="3790764"/>
              <a:ext cx="112212" cy="10"/>
            </a:xfrm>
            <a:custGeom>
              <a:avLst/>
              <a:gdLst/>
              <a:ahLst/>
              <a:cxnLst/>
              <a:rect l="l" t="t" r="r" b="b"/>
              <a:pathLst>
                <a:path w="11369" h="1" fill="none" extrusionOk="0">
                  <a:moveTo>
                    <a:pt x="0" y="1"/>
                  </a:moveTo>
                  <a:lnTo>
                    <a:pt x="11368" y="1"/>
                  </a:lnTo>
                </a:path>
              </a:pathLst>
            </a:custGeom>
            <a:noFill/>
            <a:ln w="9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9" name="Google Shape;4149;p70"/>
            <p:cNvSpPr/>
            <p:nvPr/>
          </p:nvSpPr>
          <p:spPr>
            <a:xfrm>
              <a:off x="826341" y="3818371"/>
              <a:ext cx="112212" cy="10"/>
            </a:xfrm>
            <a:custGeom>
              <a:avLst/>
              <a:gdLst/>
              <a:ahLst/>
              <a:cxnLst/>
              <a:rect l="l" t="t" r="r" b="b"/>
              <a:pathLst>
                <a:path w="11369" h="1" fill="none" extrusionOk="0">
                  <a:moveTo>
                    <a:pt x="0" y="0"/>
                  </a:moveTo>
                  <a:lnTo>
                    <a:pt x="11368" y="0"/>
                  </a:lnTo>
                </a:path>
              </a:pathLst>
            </a:custGeom>
            <a:noFill/>
            <a:ln w="9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0" name="Google Shape;4150;p70"/>
            <p:cNvSpPr/>
            <p:nvPr/>
          </p:nvSpPr>
          <p:spPr>
            <a:xfrm>
              <a:off x="826341" y="3845671"/>
              <a:ext cx="112212" cy="10"/>
            </a:xfrm>
            <a:custGeom>
              <a:avLst/>
              <a:gdLst/>
              <a:ahLst/>
              <a:cxnLst/>
              <a:rect l="l" t="t" r="r" b="b"/>
              <a:pathLst>
                <a:path w="11369" h="1" fill="none" extrusionOk="0">
                  <a:moveTo>
                    <a:pt x="0" y="0"/>
                  </a:moveTo>
                  <a:lnTo>
                    <a:pt x="11368" y="0"/>
                  </a:lnTo>
                </a:path>
              </a:pathLst>
            </a:custGeom>
            <a:noFill/>
            <a:ln w="9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1" name="Google Shape;4151;p70"/>
            <p:cNvSpPr/>
            <p:nvPr/>
          </p:nvSpPr>
          <p:spPr>
            <a:xfrm>
              <a:off x="910937" y="3716068"/>
              <a:ext cx="9909" cy="9909"/>
            </a:xfrm>
            <a:custGeom>
              <a:avLst/>
              <a:gdLst/>
              <a:ahLst/>
              <a:cxnLst/>
              <a:rect l="l" t="t" r="r" b="b"/>
              <a:pathLst>
                <a:path w="1004" h="1004" extrusionOk="0">
                  <a:moveTo>
                    <a:pt x="517" y="0"/>
                  </a:moveTo>
                  <a:cubicBezTo>
                    <a:pt x="244" y="0"/>
                    <a:pt x="1" y="213"/>
                    <a:pt x="1" y="487"/>
                  </a:cubicBezTo>
                  <a:cubicBezTo>
                    <a:pt x="1" y="790"/>
                    <a:pt x="244" y="1003"/>
                    <a:pt x="517" y="1003"/>
                  </a:cubicBezTo>
                  <a:cubicBezTo>
                    <a:pt x="791" y="1003"/>
                    <a:pt x="1004" y="790"/>
                    <a:pt x="1004" y="487"/>
                  </a:cubicBezTo>
                  <a:cubicBezTo>
                    <a:pt x="1004" y="213"/>
                    <a:pt x="791" y="0"/>
                    <a:pt x="5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2" name="Google Shape;4152;p70"/>
            <p:cNvSpPr/>
            <p:nvPr/>
          </p:nvSpPr>
          <p:spPr>
            <a:xfrm>
              <a:off x="927439" y="3716068"/>
              <a:ext cx="9909" cy="9909"/>
            </a:xfrm>
            <a:custGeom>
              <a:avLst/>
              <a:gdLst/>
              <a:ahLst/>
              <a:cxnLst/>
              <a:rect l="l" t="t" r="r" b="b"/>
              <a:pathLst>
                <a:path w="1004" h="1004" extrusionOk="0">
                  <a:moveTo>
                    <a:pt x="517" y="0"/>
                  </a:moveTo>
                  <a:cubicBezTo>
                    <a:pt x="213" y="0"/>
                    <a:pt x="0" y="213"/>
                    <a:pt x="0" y="487"/>
                  </a:cubicBezTo>
                  <a:cubicBezTo>
                    <a:pt x="0" y="790"/>
                    <a:pt x="213" y="1003"/>
                    <a:pt x="517" y="1003"/>
                  </a:cubicBezTo>
                  <a:cubicBezTo>
                    <a:pt x="791" y="1003"/>
                    <a:pt x="1003" y="790"/>
                    <a:pt x="1003" y="487"/>
                  </a:cubicBezTo>
                  <a:cubicBezTo>
                    <a:pt x="1003" y="213"/>
                    <a:pt x="791" y="0"/>
                    <a:pt x="5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3" name="Google Shape;4153;p70"/>
            <p:cNvSpPr/>
            <p:nvPr/>
          </p:nvSpPr>
          <p:spPr>
            <a:xfrm>
              <a:off x="942136" y="3716019"/>
              <a:ext cx="11716" cy="9959"/>
            </a:xfrm>
            <a:custGeom>
              <a:avLst/>
              <a:gdLst/>
              <a:ahLst/>
              <a:cxnLst/>
              <a:rect l="l" t="t" r="r" b="b"/>
              <a:pathLst>
                <a:path w="1187" h="1009" extrusionOk="0">
                  <a:moveTo>
                    <a:pt x="682" y="1"/>
                  </a:moveTo>
                  <a:cubicBezTo>
                    <a:pt x="559" y="1"/>
                    <a:pt x="434" y="48"/>
                    <a:pt x="335" y="157"/>
                  </a:cubicBezTo>
                  <a:cubicBezTo>
                    <a:pt x="1" y="461"/>
                    <a:pt x="244" y="1008"/>
                    <a:pt x="670" y="1008"/>
                  </a:cubicBezTo>
                  <a:cubicBezTo>
                    <a:pt x="973" y="1008"/>
                    <a:pt x="1186" y="795"/>
                    <a:pt x="1186" y="492"/>
                  </a:cubicBezTo>
                  <a:cubicBezTo>
                    <a:pt x="1186" y="205"/>
                    <a:pt x="938" y="1"/>
                    <a:pt x="6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4" name="Google Shape;4154;p70"/>
            <p:cNvSpPr/>
            <p:nvPr/>
          </p:nvSpPr>
          <p:spPr>
            <a:xfrm>
              <a:off x="881534" y="3942871"/>
              <a:ext cx="52814" cy="10"/>
            </a:xfrm>
            <a:custGeom>
              <a:avLst/>
              <a:gdLst/>
              <a:ahLst/>
              <a:cxnLst/>
              <a:rect l="l" t="t" r="r" b="b"/>
              <a:pathLst>
                <a:path w="5351" h="1" fill="none" extrusionOk="0">
                  <a:moveTo>
                    <a:pt x="1" y="0"/>
                  </a:moveTo>
                  <a:lnTo>
                    <a:pt x="5351" y="0"/>
                  </a:lnTo>
                </a:path>
              </a:pathLst>
            </a:custGeom>
            <a:noFill/>
            <a:ln w="98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5" name="Google Shape;4155;p70"/>
            <p:cNvSpPr/>
            <p:nvPr/>
          </p:nvSpPr>
          <p:spPr>
            <a:xfrm>
              <a:off x="823341" y="3942871"/>
              <a:ext cx="48610" cy="10"/>
            </a:xfrm>
            <a:custGeom>
              <a:avLst/>
              <a:gdLst/>
              <a:ahLst/>
              <a:cxnLst/>
              <a:rect l="l" t="t" r="r" b="b"/>
              <a:pathLst>
                <a:path w="4925" h="1" fill="none" extrusionOk="0">
                  <a:moveTo>
                    <a:pt x="0" y="0"/>
                  </a:moveTo>
                  <a:lnTo>
                    <a:pt x="4924" y="0"/>
                  </a:lnTo>
                </a:path>
              </a:pathLst>
            </a:custGeom>
            <a:noFill/>
            <a:ln w="98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6" name="Google Shape;4156;p70"/>
            <p:cNvSpPr/>
            <p:nvPr/>
          </p:nvSpPr>
          <p:spPr>
            <a:xfrm>
              <a:off x="913937" y="3959669"/>
              <a:ext cx="20411" cy="10"/>
            </a:xfrm>
            <a:custGeom>
              <a:avLst/>
              <a:gdLst/>
              <a:ahLst/>
              <a:cxnLst/>
              <a:rect l="l" t="t" r="r" b="b"/>
              <a:pathLst>
                <a:path w="2068" h="1" fill="none" extrusionOk="0">
                  <a:moveTo>
                    <a:pt x="1" y="0"/>
                  </a:moveTo>
                  <a:lnTo>
                    <a:pt x="2068" y="0"/>
                  </a:lnTo>
                </a:path>
              </a:pathLst>
            </a:custGeom>
            <a:noFill/>
            <a:ln w="98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7" name="Google Shape;4157;p70"/>
            <p:cNvSpPr/>
            <p:nvPr/>
          </p:nvSpPr>
          <p:spPr>
            <a:xfrm>
              <a:off x="823341" y="3959669"/>
              <a:ext cx="81003" cy="10"/>
            </a:xfrm>
            <a:custGeom>
              <a:avLst/>
              <a:gdLst/>
              <a:ahLst/>
              <a:cxnLst/>
              <a:rect l="l" t="t" r="r" b="b"/>
              <a:pathLst>
                <a:path w="8207" h="1" fill="none" extrusionOk="0">
                  <a:moveTo>
                    <a:pt x="0" y="0"/>
                  </a:moveTo>
                  <a:lnTo>
                    <a:pt x="8207" y="0"/>
                  </a:lnTo>
                </a:path>
              </a:pathLst>
            </a:custGeom>
            <a:noFill/>
            <a:ln w="98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8" name="Google Shape;4158;p70"/>
            <p:cNvSpPr/>
            <p:nvPr/>
          </p:nvSpPr>
          <p:spPr>
            <a:xfrm>
              <a:off x="926235" y="3976172"/>
              <a:ext cx="8113" cy="10"/>
            </a:xfrm>
            <a:custGeom>
              <a:avLst/>
              <a:gdLst/>
              <a:ahLst/>
              <a:cxnLst/>
              <a:rect l="l" t="t" r="r" b="b"/>
              <a:pathLst>
                <a:path w="822" h="1" fill="none" extrusionOk="0">
                  <a:moveTo>
                    <a:pt x="1" y="0"/>
                  </a:moveTo>
                  <a:lnTo>
                    <a:pt x="822" y="0"/>
                  </a:lnTo>
                </a:path>
              </a:pathLst>
            </a:custGeom>
            <a:noFill/>
            <a:ln w="98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9" name="Google Shape;4159;p70"/>
            <p:cNvSpPr/>
            <p:nvPr/>
          </p:nvSpPr>
          <p:spPr>
            <a:xfrm>
              <a:off x="882442" y="3976172"/>
              <a:ext cx="30607" cy="10"/>
            </a:xfrm>
            <a:custGeom>
              <a:avLst/>
              <a:gdLst/>
              <a:ahLst/>
              <a:cxnLst/>
              <a:rect l="l" t="t" r="r" b="b"/>
              <a:pathLst>
                <a:path w="3101" h="1" fill="none" extrusionOk="0">
                  <a:moveTo>
                    <a:pt x="0" y="0"/>
                  </a:moveTo>
                  <a:lnTo>
                    <a:pt x="3100" y="0"/>
                  </a:lnTo>
                </a:path>
              </a:pathLst>
            </a:custGeom>
            <a:noFill/>
            <a:ln w="98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0" name="Google Shape;4160;p70"/>
            <p:cNvSpPr/>
            <p:nvPr/>
          </p:nvSpPr>
          <p:spPr>
            <a:xfrm>
              <a:off x="823341" y="3976172"/>
              <a:ext cx="50702" cy="10"/>
            </a:xfrm>
            <a:custGeom>
              <a:avLst/>
              <a:gdLst/>
              <a:ahLst/>
              <a:cxnLst/>
              <a:rect l="l" t="t" r="r" b="b"/>
              <a:pathLst>
                <a:path w="5137" h="1" fill="none" extrusionOk="0">
                  <a:moveTo>
                    <a:pt x="0" y="0"/>
                  </a:moveTo>
                  <a:lnTo>
                    <a:pt x="5137" y="0"/>
                  </a:lnTo>
                </a:path>
              </a:pathLst>
            </a:custGeom>
            <a:noFill/>
            <a:ln w="98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1" name="Google Shape;4161;p70"/>
            <p:cNvSpPr/>
            <p:nvPr/>
          </p:nvSpPr>
          <p:spPr>
            <a:xfrm>
              <a:off x="823341" y="3992971"/>
              <a:ext cx="111008" cy="10"/>
            </a:xfrm>
            <a:custGeom>
              <a:avLst/>
              <a:gdLst/>
              <a:ahLst/>
              <a:cxnLst/>
              <a:rect l="l" t="t" r="r" b="b"/>
              <a:pathLst>
                <a:path w="11247" h="1" fill="none" extrusionOk="0">
                  <a:moveTo>
                    <a:pt x="0" y="0"/>
                  </a:moveTo>
                  <a:lnTo>
                    <a:pt x="11247" y="0"/>
                  </a:lnTo>
                </a:path>
              </a:pathLst>
            </a:custGeom>
            <a:noFill/>
            <a:ln w="98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2" name="Google Shape;4162;p70"/>
            <p:cNvSpPr/>
            <p:nvPr/>
          </p:nvSpPr>
          <p:spPr>
            <a:xfrm>
              <a:off x="915734" y="4009474"/>
              <a:ext cx="18615" cy="10"/>
            </a:xfrm>
            <a:custGeom>
              <a:avLst/>
              <a:gdLst/>
              <a:ahLst/>
              <a:cxnLst/>
              <a:rect l="l" t="t" r="r" b="b"/>
              <a:pathLst>
                <a:path w="1886" h="1" fill="none" extrusionOk="0">
                  <a:moveTo>
                    <a:pt x="1" y="0"/>
                  </a:moveTo>
                  <a:lnTo>
                    <a:pt x="1886" y="0"/>
                  </a:lnTo>
                </a:path>
              </a:pathLst>
            </a:custGeom>
            <a:noFill/>
            <a:ln w="98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3" name="Google Shape;4163;p70"/>
            <p:cNvSpPr/>
            <p:nvPr/>
          </p:nvSpPr>
          <p:spPr>
            <a:xfrm>
              <a:off x="852141" y="4009474"/>
              <a:ext cx="44711" cy="10"/>
            </a:xfrm>
            <a:custGeom>
              <a:avLst/>
              <a:gdLst/>
              <a:ahLst/>
              <a:cxnLst/>
              <a:rect l="l" t="t" r="r" b="b"/>
              <a:pathLst>
                <a:path w="4530" h="1" fill="none" extrusionOk="0">
                  <a:moveTo>
                    <a:pt x="0" y="0"/>
                  </a:moveTo>
                  <a:lnTo>
                    <a:pt x="4529" y="0"/>
                  </a:lnTo>
                </a:path>
              </a:pathLst>
            </a:custGeom>
            <a:noFill/>
            <a:ln w="98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4" name="Google Shape;4164;p70"/>
            <p:cNvSpPr/>
            <p:nvPr/>
          </p:nvSpPr>
          <p:spPr>
            <a:xfrm>
              <a:off x="823341" y="4009474"/>
              <a:ext cx="15604" cy="10"/>
            </a:xfrm>
            <a:custGeom>
              <a:avLst/>
              <a:gdLst/>
              <a:ahLst/>
              <a:cxnLst/>
              <a:rect l="l" t="t" r="r" b="b"/>
              <a:pathLst>
                <a:path w="1581" h="1" fill="none" extrusionOk="0">
                  <a:moveTo>
                    <a:pt x="0" y="0"/>
                  </a:moveTo>
                  <a:lnTo>
                    <a:pt x="1581" y="0"/>
                  </a:lnTo>
                </a:path>
              </a:pathLst>
            </a:custGeom>
            <a:noFill/>
            <a:ln w="98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5" name="Google Shape;4165;p70"/>
            <p:cNvSpPr/>
            <p:nvPr/>
          </p:nvSpPr>
          <p:spPr>
            <a:xfrm>
              <a:off x="874033" y="4026272"/>
              <a:ext cx="60316" cy="10"/>
            </a:xfrm>
            <a:custGeom>
              <a:avLst/>
              <a:gdLst/>
              <a:ahLst/>
              <a:cxnLst/>
              <a:rect l="l" t="t" r="r" b="b"/>
              <a:pathLst>
                <a:path w="6111" h="1" fill="none" extrusionOk="0">
                  <a:moveTo>
                    <a:pt x="1" y="0"/>
                  </a:moveTo>
                  <a:lnTo>
                    <a:pt x="6111" y="0"/>
                  </a:lnTo>
                </a:path>
              </a:pathLst>
            </a:custGeom>
            <a:noFill/>
            <a:ln w="98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6" name="Google Shape;4166;p70"/>
            <p:cNvSpPr/>
            <p:nvPr/>
          </p:nvSpPr>
          <p:spPr>
            <a:xfrm>
              <a:off x="823341" y="4026272"/>
              <a:ext cx="40210" cy="10"/>
            </a:xfrm>
            <a:custGeom>
              <a:avLst/>
              <a:gdLst/>
              <a:ahLst/>
              <a:cxnLst/>
              <a:rect l="l" t="t" r="r" b="b"/>
              <a:pathLst>
                <a:path w="4074" h="1" fill="none" extrusionOk="0">
                  <a:moveTo>
                    <a:pt x="0" y="0"/>
                  </a:moveTo>
                  <a:lnTo>
                    <a:pt x="4073" y="0"/>
                  </a:lnTo>
                </a:path>
              </a:pathLst>
            </a:custGeom>
            <a:noFill/>
            <a:ln w="98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7" name="Google Shape;4167;p70"/>
            <p:cNvSpPr/>
            <p:nvPr/>
          </p:nvSpPr>
          <p:spPr>
            <a:xfrm>
              <a:off x="904334" y="4042765"/>
              <a:ext cx="30015" cy="10"/>
            </a:xfrm>
            <a:custGeom>
              <a:avLst/>
              <a:gdLst/>
              <a:ahLst/>
              <a:cxnLst/>
              <a:rect l="l" t="t" r="r" b="b"/>
              <a:pathLst>
                <a:path w="3041" h="1" fill="none" extrusionOk="0">
                  <a:moveTo>
                    <a:pt x="1" y="1"/>
                  </a:moveTo>
                  <a:lnTo>
                    <a:pt x="3041" y="1"/>
                  </a:lnTo>
                </a:path>
              </a:pathLst>
            </a:custGeom>
            <a:noFill/>
            <a:ln w="98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8" name="Google Shape;4168;p70"/>
            <p:cNvSpPr/>
            <p:nvPr/>
          </p:nvSpPr>
          <p:spPr>
            <a:xfrm>
              <a:off x="874941" y="4042765"/>
              <a:ext cx="21003" cy="10"/>
            </a:xfrm>
            <a:custGeom>
              <a:avLst/>
              <a:gdLst/>
              <a:ahLst/>
              <a:cxnLst/>
              <a:rect l="l" t="t" r="r" b="b"/>
              <a:pathLst>
                <a:path w="2128" h="1" fill="none" extrusionOk="0">
                  <a:moveTo>
                    <a:pt x="0" y="1"/>
                  </a:moveTo>
                  <a:lnTo>
                    <a:pt x="2128" y="1"/>
                  </a:lnTo>
                </a:path>
              </a:pathLst>
            </a:custGeom>
            <a:noFill/>
            <a:ln w="98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9" name="Google Shape;4169;p70"/>
            <p:cNvSpPr/>
            <p:nvPr/>
          </p:nvSpPr>
          <p:spPr>
            <a:xfrm>
              <a:off x="823341" y="4042765"/>
              <a:ext cx="40210" cy="10"/>
            </a:xfrm>
            <a:custGeom>
              <a:avLst/>
              <a:gdLst/>
              <a:ahLst/>
              <a:cxnLst/>
              <a:rect l="l" t="t" r="r" b="b"/>
              <a:pathLst>
                <a:path w="4074" h="1" fill="none" extrusionOk="0">
                  <a:moveTo>
                    <a:pt x="0" y="1"/>
                  </a:moveTo>
                  <a:lnTo>
                    <a:pt x="4073" y="1"/>
                  </a:lnTo>
                </a:path>
              </a:pathLst>
            </a:custGeom>
            <a:noFill/>
            <a:ln w="98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0" name="Google Shape;4170;p70"/>
            <p:cNvSpPr/>
            <p:nvPr/>
          </p:nvSpPr>
          <p:spPr>
            <a:xfrm>
              <a:off x="1254442" y="3920663"/>
              <a:ext cx="52814" cy="10"/>
            </a:xfrm>
            <a:custGeom>
              <a:avLst/>
              <a:gdLst/>
              <a:ahLst/>
              <a:cxnLst/>
              <a:rect l="l" t="t" r="r" b="b"/>
              <a:pathLst>
                <a:path w="5351" h="1" fill="none" extrusionOk="0">
                  <a:moveTo>
                    <a:pt x="1" y="1"/>
                  </a:moveTo>
                  <a:lnTo>
                    <a:pt x="5350" y="1"/>
                  </a:lnTo>
                </a:path>
              </a:pathLst>
            </a:custGeom>
            <a:noFill/>
            <a:ln w="98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1" name="Google Shape;4171;p70"/>
            <p:cNvSpPr/>
            <p:nvPr/>
          </p:nvSpPr>
          <p:spPr>
            <a:xfrm>
              <a:off x="1195943" y="3920663"/>
              <a:ext cx="48916" cy="10"/>
            </a:xfrm>
            <a:custGeom>
              <a:avLst/>
              <a:gdLst/>
              <a:ahLst/>
              <a:cxnLst/>
              <a:rect l="l" t="t" r="r" b="b"/>
              <a:pathLst>
                <a:path w="4956" h="1" fill="none" extrusionOk="0">
                  <a:moveTo>
                    <a:pt x="1" y="1"/>
                  </a:moveTo>
                  <a:lnTo>
                    <a:pt x="4955" y="1"/>
                  </a:lnTo>
                </a:path>
              </a:pathLst>
            </a:custGeom>
            <a:noFill/>
            <a:ln w="98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2" name="Google Shape;4172;p70"/>
            <p:cNvSpPr/>
            <p:nvPr/>
          </p:nvSpPr>
          <p:spPr>
            <a:xfrm>
              <a:off x="1286549" y="3937166"/>
              <a:ext cx="20707" cy="10"/>
            </a:xfrm>
            <a:custGeom>
              <a:avLst/>
              <a:gdLst/>
              <a:ahLst/>
              <a:cxnLst/>
              <a:rect l="l" t="t" r="r" b="b"/>
              <a:pathLst>
                <a:path w="2098" h="1" fill="none" extrusionOk="0">
                  <a:moveTo>
                    <a:pt x="0" y="1"/>
                  </a:moveTo>
                  <a:lnTo>
                    <a:pt x="2097" y="1"/>
                  </a:lnTo>
                </a:path>
              </a:pathLst>
            </a:custGeom>
            <a:noFill/>
            <a:ln w="98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3" name="Google Shape;4173;p70"/>
            <p:cNvSpPr/>
            <p:nvPr/>
          </p:nvSpPr>
          <p:spPr>
            <a:xfrm>
              <a:off x="1195943" y="3937166"/>
              <a:ext cx="81309" cy="10"/>
            </a:xfrm>
            <a:custGeom>
              <a:avLst/>
              <a:gdLst/>
              <a:ahLst/>
              <a:cxnLst/>
              <a:rect l="l" t="t" r="r" b="b"/>
              <a:pathLst>
                <a:path w="8238" h="1" fill="none" extrusionOk="0">
                  <a:moveTo>
                    <a:pt x="1" y="1"/>
                  </a:moveTo>
                  <a:lnTo>
                    <a:pt x="8238" y="1"/>
                  </a:lnTo>
                </a:path>
              </a:pathLst>
            </a:custGeom>
            <a:noFill/>
            <a:ln w="98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4" name="Google Shape;4174;p70"/>
            <p:cNvSpPr/>
            <p:nvPr/>
          </p:nvSpPr>
          <p:spPr>
            <a:xfrm>
              <a:off x="1299144" y="3953965"/>
              <a:ext cx="8113" cy="10"/>
            </a:xfrm>
            <a:custGeom>
              <a:avLst/>
              <a:gdLst/>
              <a:ahLst/>
              <a:cxnLst/>
              <a:rect l="l" t="t" r="r" b="b"/>
              <a:pathLst>
                <a:path w="822" h="1" fill="none" extrusionOk="0">
                  <a:moveTo>
                    <a:pt x="1" y="1"/>
                  </a:moveTo>
                  <a:lnTo>
                    <a:pt x="821" y="1"/>
                  </a:lnTo>
                </a:path>
              </a:pathLst>
            </a:custGeom>
            <a:noFill/>
            <a:ln w="98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5" name="Google Shape;4175;p70"/>
            <p:cNvSpPr/>
            <p:nvPr/>
          </p:nvSpPr>
          <p:spPr>
            <a:xfrm>
              <a:off x="1255341" y="3953965"/>
              <a:ext cx="30311" cy="10"/>
            </a:xfrm>
            <a:custGeom>
              <a:avLst/>
              <a:gdLst/>
              <a:ahLst/>
              <a:cxnLst/>
              <a:rect l="l" t="t" r="r" b="b"/>
              <a:pathLst>
                <a:path w="3071" h="1" fill="none" extrusionOk="0">
                  <a:moveTo>
                    <a:pt x="1" y="1"/>
                  </a:moveTo>
                  <a:lnTo>
                    <a:pt x="3071" y="1"/>
                  </a:lnTo>
                </a:path>
              </a:pathLst>
            </a:custGeom>
            <a:noFill/>
            <a:ln w="98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6" name="Google Shape;4176;p70"/>
            <p:cNvSpPr/>
            <p:nvPr/>
          </p:nvSpPr>
          <p:spPr>
            <a:xfrm>
              <a:off x="1195943" y="3953965"/>
              <a:ext cx="50712" cy="10"/>
            </a:xfrm>
            <a:custGeom>
              <a:avLst/>
              <a:gdLst/>
              <a:ahLst/>
              <a:cxnLst/>
              <a:rect l="l" t="t" r="r" b="b"/>
              <a:pathLst>
                <a:path w="5138" h="1" fill="none" extrusionOk="0">
                  <a:moveTo>
                    <a:pt x="1" y="1"/>
                  </a:moveTo>
                  <a:lnTo>
                    <a:pt x="5137" y="1"/>
                  </a:lnTo>
                </a:path>
              </a:pathLst>
            </a:custGeom>
            <a:noFill/>
            <a:ln w="98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7" name="Google Shape;4177;p70"/>
            <p:cNvSpPr/>
            <p:nvPr/>
          </p:nvSpPr>
          <p:spPr>
            <a:xfrm>
              <a:off x="1195943" y="3970467"/>
              <a:ext cx="111314" cy="10"/>
            </a:xfrm>
            <a:custGeom>
              <a:avLst/>
              <a:gdLst/>
              <a:ahLst/>
              <a:cxnLst/>
              <a:rect l="l" t="t" r="r" b="b"/>
              <a:pathLst>
                <a:path w="11278" h="1" fill="none" extrusionOk="0">
                  <a:moveTo>
                    <a:pt x="1" y="1"/>
                  </a:moveTo>
                  <a:lnTo>
                    <a:pt x="11277" y="1"/>
                  </a:lnTo>
                </a:path>
              </a:pathLst>
            </a:custGeom>
            <a:noFill/>
            <a:ln w="98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8" name="Google Shape;4178;p70"/>
            <p:cNvSpPr/>
            <p:nvPr/>
          </p:nvSpPr>
          <p:spPr>
            <a:xfrm>
              <a:off x="1288642" y="3987266"/>
              <a:ext cx="18615" cy="10"/>
            </a:xfrm>
            <a:custGeom>
              <a:avLst/>
              <a:gdLst/>
              <a:ahLst/>
              <a:cxnLst/>
              <a:rect l="l" t="t" r="r" b="b"/>
              <a:pathLst>
                <a:path w="1886" h="1" fill="none" extrusionOk="0">
                  <a:moveTo>
                    <a:pt x="1" y="1"/>
                  </a:moveTo>
                  <a:lnTo>
                    <a:pt x="1885" y="1"/>
                  </a:lnTo>
                </a:path>
              </a:pathLst>
            </a:custGeom>
            <a:noFill/>
            <a:ln w="98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9" name="Google Shape;4179;p70"/>
            <p:cNvSpPr/>
            <p:nvPr/>
          </p:nvSpPr>
          <p:spPr>
            <a:xfrm>
              <a:off x="1224744" y="3987266"/>
              <a:ext cx="44711" cy="10"/>
            </a:xfrm>
            <a:custGeom>
              <a:avLst/>
              <a:gdLst/>
              <a:ahLst/>
              <a:cxnLst/>
              <a:rect l="l" t="t" r="r" b="b"/>
              <a:pathLst>
                <a:path w="4530" h="1" fill="none" extrusionOk="0">
                  <a:moveTo>
                    <a:pt x="1" y="1"/>
                  </a:moveTo>
                  <a:lnTo>
                    <a:pt x="4530" y="1"/>
                  </a:lnTo>
                </a:path>
              </a:pathLst>
            </a:custGeom>
            <a:noFill/>
            <a:ln w="98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0" name="Google Shape;4180;p70"/>
            <p:cNvSpPr/>
            <p:nvPr/>
          </p:nvSpPr>
          <p:spPr>
            <a:xfrm>
              <a:off x="1195943" y="3987266"/>
              <a:ext cx="15614" cy="10"/>
            </a:xfrm>
            <a:custGeom>
              <a:avLst/>
              <a:gdLst/>
              <a:ahLst/>
              <a:cxnLst/>
              <a:rect l="l" t="t" r="r" b="b"/>
              <a:pathLst>
                <a:path w="1582" h="1" fill="none" extrusionOk="0">
                  <a:moveTo>
                    <a:pt x="1" y="1"/>
                  </a:moveTo>
                  <a:lnTo>
                    <a:pt x="1581" y="1"/>
                  </a:lnTo>
                </a:path>
              </a:pathLst>
            </a:custGeom>
            <a:noFill/>
            <a:ln w="98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1" name="Google Shape;4181;p70"/>
            <p:cNvSpPr/>
            <p:nvPr/>
          </p:nvSpPr>
          <p:spPr>
            <a:xfrm>
              <a:off x="1246645" y="4003769"/>
              <a:ext cx="60612" cy="10"/>
            </a:xfrm>
            <a:custGeom>
              <a:avLst/>
              <a:gdLst/>
              <a:ahLst/>
              <a:cxnLst/>
              <a:rect l="l" t="t" r="r" b="b"/>
              <a:pathLst>
                <a:path w="6141" h="1" fill="none" extrusionOk="0">
                  <a:moveTo>
                    <a:pt x="0" y="1"/>
                  </a:moveTo>
                  <a:lnTo>
                    <a:pt x="6140" y="1"/>
                  </a:lnTo>
                </a:path>
              </a:pathLst>
            </a:custGeom>
            <a:noFill/>
            <a:ln w="98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2" name="Google Shape;4182;p70"/>
            <p:cNvSpPr/>
            <p:nvPr/>
          </p:nvSpPr>
          <p:spPr>
            <a:xfrm>
              <a:off x="1195943" y="4003769"/>
              <a:ext cx="40506" cy="10"/>
            </a:xfrm>
            <a:custGeom>
              <a:avLst/>
              <a:gdLst/>
              <a:ahLst/>
              <a:cxnLst/>
              <a:rect l="l" t="t" r="r" b="b"/>
              <a:pathLst>
                <a:path w="4104" h="1" fill="none" extrusionOk="0">
                  <a:moveTo>
                    <a:pt x="1" y="1"/>
                  </a:moveTo>
                  <a:lnTo>
                    <a:pt x="4104" y="1"/>
                  </a:lnTo>
                </a:path>
              </a:pathLst>
            </a:custGeom>
            <a:noFill/>
            <a:ln w="98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3" name="Google Shape;4183;p70"/>
            <p:cNvSpPr/>
            <p:nvPr/>
          </p:nvSpPr>
          <p:spPr>
            <a:xfrm>
              <a:off x="1277242" y="4020567"/>
              <a:ext cx="30015" cy="10"/>
            </a:xfrm>
            <a:custGeom>
              <a:avLst/>
              <a:gdLst/>
              <a:ahLst/>
              <a:cxnLst/>
              <a:rect l="l" t="t" r="r" b="b"/>
              <a:pathLst>
                <a:path w="3041" h="1" fill="none" extrusionOk="0">
                  <a:moveTo>
                    <a:pt x="1" y="1"/>
                  </a:moveTo>
                  <a:lnTo>
                    <a:pt x="3040" y="1"/>
                  </a:lnTo>
                </a:path>
              </a:pathLst>
            </a:custGeom>
            <a:noFill/>
            <a:ln w="98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4" name="Google Shape;4184;p70"/>
            <p:cNvSpPr/>
            <p:nvPr/>
          </p:nvSpPr>
          <p:spPr>
            <a:xfrm>
              <a:off x="1247543" y="4020567"/>
              <a:ext cx="21013" cy="10"/>
            </a:xfrm>
            <a:custGeom>
              <a:avLst/>
              <a:gdLst/>
              <a:ahLst/>
              <a:cxnLst/>
              <a:rect l="l" t="t" r="r" b="b"/>
              <a:pathLst>
                <a:path w="2129" h="1" fill="none" extrusionOk="0">
                  <a:moveTo>
                    <a:pt x="1" y="1"/>
                  </a:moveTo>
                  <a:lnTo>
                    <a:pt x="2128" y="1"/>
                  </a:lnTo>
                </a:path>
              </a:pathLst>
            </a:custGeom>
            <a:noFill/>
            <a:ln w="98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5" name="Google Shape;4185;p70"/>
            <p:cNvSpPr/>
            <p:nvPr/>
          </p:nvSpPr>
          <p:spPr>
            <a:xfrm>
              <a:off x="1195943" y="4020567"/>
              <a:ext cx="40506" cy="10"/>
            </a:xfrm>
            <a:custGeom>
              <a:avLst/>
              <a:gdLst/>
              <a:ahLst/>
              <a:cxnLst/>
              <a:rect l="l" t="t" r="r" b="b"/>
              <a:pathLst>
                <a:path w="4104" h="1" fill="none" extrusionOk="0">
                  <a:moveTo>
                    <a:pt x="1" y="1"/>
                  </a:moveTo>
                  <a:lnTo>
                    <a:pt x="4104" y="1"/>
                  </a:lnTo>
                </a:path>
              </a:pathLst>
            </a:custGeom>
            <a:noFill/>
            <a:ln w="98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6" name="Google Shape;4186;p70"/>
            <p:cNvSpPr/>
            <p:nvPr/>
          </p:nvSpPr>
          <p:spPr>
            <a:xfrm>
              <a:off x="1377748" y="3542958"/>
              <a:ext cx="52814" cy="10"/>
            </a:xfrm>
            <a:custGeom>
              <a:avLst/>
              <a:gdLst/>
              <a:ahLst/>
              <a:cxnLst/>
              <a:rect l="l" t="t" r="r" b="b"/>
              <a:pathLst>
                <a:path w="5351" h="1" fill="none" extrusionOk="0">
                  <a:moveTo>
                    <a:pt x="0" y="1"/>
                  </a:moveTo>
                  <a:lnTo>
                    <a:pt x="5350" y="1"/>
                  </a:lnTo>
                </a:path>
              </a:pathLst>
            </a:custGeom>
            <a:noFill/>
            <a:ln w="98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7" name="Google Shape;4187;p70"/>
            <p:cNvSpPr/>
            <p:nvPr/>
          </p:nvSpPr>
          <p:spPr>
            <a:xfrm>
              <a:off x="1319545" y="3542958"/>
              <a:ext cx="48610" cy="10"/>
            </a:xfrm>
            <a:custGeom>
              <a:avLst/>
              <a:gdLst/>
              <a:ahLst/>
              <a:cxnLst/>
              <a:rect l="l" t="t" r="r" b="b"/>
              <a:pathLst>
                <a:path w="4925" h="1" fill="none" extrusionOk="0">
                  <a:moveTo>
                    <a:pt x="1" y="1"/>
                  </a:moveTo>
                  <a:lnTo>
                    <a:pt x="4925" y="1"/>
                  </a:lnTo>
                </a:path>
              </a:pathLst>
            </a:custGeom>
            <a:noFill/>
            <a:ln w="98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8" name="Google Shape;4188;p70"/>
            <p:cNvSpPr/>
            <p:nvPr/>
          </p:nvSpPr>
          <p:spPr>
            <a:xfrm>
              <a:off x="1410151" y="3559461"/>
              <a:ext cx="20411" cy="10"/>
            </a:xfrm>
            <a:custGeom>
              <a:avLst/>
              <a:gdLst/>
              <a:ahLst/>
              <a:cxnLst/>
              <a:rect l="l" t="t" r="r" b="b"/>
              <a:pathLst>
                <a:path w="2068" h="1" fill="none" extrusionOk="0">
                  <a:moveTo>
                    <a:pt x="0" y="1"/>
                  </a:moveTo>
                  <a:lnTo>
                    <a:pt x="2067" y="1"/>
                  </a:lnTo>
                </a:path>
              </a:pathLst>
            </a:custGeom>
            <a:noFill/>
            <a:ln w="98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9" name="Google Shape;4189;p70"/>
            <p:cNvSpPr/>
            <p:nvPr/>
          </p:nvSpPr>
          <p:spPr>
            <a:xfrm>
              <a:off x="1319545" y="3559461"/>
              <a:ext cx="81013" cy="10"/>
            </a:xfrm>
            <a:custGeom>
              <a:avLst/>
              <a:gdLst/>
              <a:ahLst/>
              <a:cxnLst/>
              <a:rect l="l" t="t" r="r" b="b"/>
              <a:pathLst>
                <a:path w="8208" h="1" fill="none" extrusionOk="0">
                  <a:moveTo>
                    <a:pt x="1" y="1"/>
                  </a:moveTo>
                  <a:lnTo>
                    <a:pt x="8207" y="1"/>
                  </a:lnTo>
                </a:path>
              </a:pathLst>
            </a:custGeom>
            <a:noFill/>
            <a:ln w="98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0" name="Google Shape;4190;p70"/>
            <p:cNvSpPr/>
            <p:nvPr/>
          </p:nvSpPr>
          <p:spPr>
            <a:xfrm>
              <a:off x="1422450" y="3576259"/>
              <a:ext cx="8113" cy="10"/>
            </a:xfrm>
            <a:custGeom>
              <a:avLst/>
              <a:gdLst/>
              <a:ahLst/>
              <a:cxnLst/>
              <a:rect l="l" t="t" r="r" b="b"/>
              <a:pathLst>
                <a:path w="822" h="1" fill="none" extrusionOk="0">
                  <a:moveTo>
                    <a:pt x="0" y="1"/>
                  </a:moveTo>
                  <a:lnTo>
                    <a:pt x="821" y="1"/>
                  </a:lnTo>
                </a:path>
              </a:pathLst>
            </a:custGeom>
            <a:noFill/>
            <a:ln w="98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1" name="Google Shape;4191;p70"/>
            <p:cNvSpPr/>
            <p:nvPr/>
          </p:nvSpPr>
          <p:spPr>
            <a:xfrm>
              <a:off x="1378646" y="3576259"/>
              <a:ext cx="30311" cy="10"/>
            </a:xfrm>
            <a:custGeom>
              <a:avLst/>
              <a:gdLst/>
              <a:ahLst/>
              <a:cxnLst/>
              <a:rect l="l" t="t" r="r" b="b"/>
              <a:pathLst>
                <a:path w="3071" h="1" fill="none" extrusionOk="0">
                  <a:moveTo>
                    <a:pt x="1" y="1"/>
                  </a:moveTo>
                  <a:lnTo>
                    <a:pt x="3071" y="1"/>
                  </a:lnTo>
                </a:path>
              </a:pathLst>
            </a:custGeom>
            <a:noFill/>
            <a:ln w="98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2" name="Google Shape;4192;p70"/>
            <p:cNvSpPr/>
            <p:nvPr/>
          </p:nvSpPr>
          <p:spPr>
            <a:xfrm>
              <a:off x="1319545" y="3576259"/>
              <a:ext cx="50416" cy="10"/>
            </a:xfrm>
            <a:custGeom>
              <a:avLst/>
              <a:gdLst/>
              <a:ahLst/>
              <a:cxnLst/>
              <a:rect l="l" t="t" r="r" b="b"/>
              <a:pathLst>
                <a:path w="5108" h="1" fill="none" extrusionOk="0">
                  <a:moveTo>
                    <a:pt x="1" y="1"/>
                  </a:moveTo>
                  <a:lnTo>
                    <a:pt x="5107" y="1"/>
                  </a:lnTo>
                </a:path>
              </a:pathLst>
            </a:custGeom>
            <a:noFill/>
            <a:ln w="98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3" name="Google Shape;4193;p70"/>
            <p:cNvSpPr/>
            <p:nvPr/>
          </p:nvSpPr>
          <p:spPr>
            <a:xfrm>
              <a:off x="1319545" y="3592762"/>
              <a:ext cx="111018" cy="10"/>
            </a:xfrm>
            <a:custGeom>
              <a:avLst/>
              <a:gdLst/>
              <a:ahLst/>
              <a:cxnLst/>
              <a:rect l="l" t="t" r="r" b="b"/>
              <a:pathLst>
                <a:path w="11248" h="1" fill="none" extrusionOk="0">
                  <a:moveTo>
                    <a:pt x="1" y="1"/>
                  </a:moveTo>
                  <a:lnTo>
                    <a:pt x="11247" y="1"/>
                  </a:lnTo>
                </a:path>
              </a:pathLst>
            </a:custGeom>
            <a:noFill/>
            <a:ln w="98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4" name="Google Shape;4194;p70"/>
            <p:cNvSpPr/>
            <p:nvPr/>
          </p:nvSpPr>
          <p:spPr>
            <a:xfrm>
              <a:off x="1411948" y="3609561"/>
              <a:ext cx="18615" cy="10"/>
            </a:xfrm>
            <a:custGeom>
              <a:avLst/>
              <a:gdLst/>
              <a:ahLst/>
              <a:cxnLst/>
              <a:rect l="l" t="t" r="r" b="b"/>
              <a:pathLst>
                <a:path w="1886" h="1" fill="none" extrusionOk="0">
                  <a:moveTo>
                    <a:pt x="0" y="1"/>
                  </a:moveTo>
                  <a:lnTo>
                    <a:pt x="1885" y="1"/>
                  </a:lnTo>
                </a:path>
              </a:pathLst>
            </a:custGeom>
            <a:noFill/>
            <a:ln w="98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5" name="Google Shape;4195;p70"/>
            <p:cNvSpPr/>
            <p:nvPr/>
          </p:nvSpPr>
          <p:spPr>
            <a:xfrm>
              <a:off x="1348346" y="3609561"/>
              <a:ext cx="44415" cy="10"/>
            </a:xfrm>
            <a:custGeom>
              <a:avLst/>
              <a:gdLst/>
              <a:ahLst/>
              <a:cxnLst/>
              <a:rect l="l" t="t" r="r" b="b"/>
              <a:pathLst>
                <a:path w="4500" h="1" fill="none" extrusionOk="0">
                  <a:moveTo>
                    <a:pt x="1" y="1"/>
                  </a:moveTo>
                  <a:lnTo>
                    <a:pt x="4499" y="1"/>
                  </a:lnTo>
                </a:path>
              </a:pathLst>
            </a:custGeom>
            <a:noFill/>
            <a:ln w="98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6" name="Google Shape;4196;p70"/>
            <p:cNvSpPr/>
            <p:nvPr/>
          </p:nvSpPr>
          <p:spPr>
            <a:xfrm>
              <a:off x="1319545" y="3609561"/>
              <a:ext cx="15308" cy="10"/>
            </a:xfrm>
            <a:custGeom>
              <a:avLst/>
              <a:gdLst/>
              <a:ahLst/>
              <a:cxnLst/>
              <a:rect l="l" t="t" r="r" b="b"/>
              <a:pathLst>
                <a:path w="1551" h="1" fill="none" extrusionOk="0">
                  <a:moveTo>
                    <a:pt x="1" y="1"/>
                  </a:moveTo>
                  <a:lnTo>
                    <a:pt x="1551" y="1"/>
                  </a:lnTo>
                </a:path>
              </a:pathLst>
            </a:custGeom>
            <a:noFill/>
            <a:ln w="98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7" name="Google Shape;4197;p70"/>
            <p:cNvSpPr/>
            <p:nvPr/>
          </p:nvSpPr>
          <p:spPr>
            <a:xfrm>
              <a:off x="1369951" y="3626063"/>
              <a:ext cx="60612" cy="10"/>
            </a:xfrm>
            <a:custGeom>
              <a:avLst/>
              <a:gdLst/>
              <a:ahLst/>
              <a:cxnLst/>
              <a:rect l="l" t="t" r="r" b="b"/>
              <a:pathLst>
                <a:path w="6141" h="1" fill="none" extrusionOk="0">
                  <a:moveTo>
                    <a:pt x="0" y="1"/>
                  </a:moveTo>
                  <a:lnTo>
                    <a:pt x="6140" y="1"/>
                  </a:lnTo>
                </a:path>
              </a:pathLst>
            </a:custGeom>
            <a:noFill/>
            <a:ln w="98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8" name="Google Shape;4198;p70"/>
            <p:cNvSpPr/>
            <p:nvPr/>
          </p:nvSpPr>
          <p:spPr>
            <a:xfrm>
              <a:off x="1319545" y="3626063"/>
              <a:ext cx="40210" cy="10"/>
            </a:xfrm>
            <a:custGeom>
              <a:avLst/>
              <a:gdLst/>
              <a:ahLst/>
              <a:cxnLst/>
              <a:rect l="l" t="t" r="r" b="b"/>
              <a:pathLst>
                <a:path w="4074" h="1" fill="none" extrusionOk="0">
                  <a:moveTo>
                    <a:pt x="1" y="1"/>
                  </a:moveTo>
                  <a:lnTo>
                    <a:pt x="4074" y="1"/>
                  </a:lnTo>
                </a:path>
              </a:pathLst>
            </a:custGeom>
            <a:noFill/>
            <a:ln w="98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9" name="Google Shape;4199;p70"/>
            <p:cNvSpPr/>
            <p:nvPr/>
          </p:nvSpPr>
          <p:spPr>
            <a:xfrm>
              <a:off x="1400548" y="3642862"/>
              <a:ext cx="30015" cy="10"/>
            </a:xfrm>
            <a:custGeom>
              <a:avLst/>
              <a:gdLst/>
              <a:ahLst/>
              <a:cxnLst/>
              <a:rect l="l" t="t" r="r" b="b"/>
              <a:pathLst>
                <a:path w="3041" h="1" fill="none" extrusionOk="0">
                  <a:moveTo>
                    <a:pt x="0" y="1"/>
                  </a:moveTo>
                  <a:lnTo>
                    <a:pt x="3040" y="1"/>
                  </a:lnTo>
                </a:path>
              </a:pathLst>
            </a:custGeom>
            <a:noFill/>
            <a:ln w="98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0" name="Google Shape;4200;p70"/>
            <p:cNvSpPr/>
            <p:nvPr/>
          </p:nvSpPr>
          <p:spPr>
            <a:xfrm>
              <a:off x="1371145" y="3642862"/>
              <a:ext cx="20707" cy="10"/>
            </a:xfrm>
            <a:custGeom>
              <a:avLst/>
              <a:gdLst/>
              <a:ahLst/>
              <a:cxnLst/>
              <a:rect l="l" t="t" r="r" b="b"/>
              <a:pathLst>
                <a:path w="2098" h="1" fill="none" extrusionOk="0">
                  <a:moveTo>
                    <a:pt x="1" y="1"/>
                  </a:moveTo>
                  <a:lnTo>
                    <a:pt x="2098" y="1"/>
                  </a:lnTo>
                </a:path>
              </a:pathLst>
            </a:custGeom>
            <a:noFill/>
            <a:ln w="98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1" name="Google Shape;4201;p70"/>
            <p:cNvSpPr/>
            <p:nvPr/>
          </p:nvSpPr>
          <p:spPr>
            <a:xfrm>
              <a:off x="1319545" y="3642862"/>
              <a:ext cx="40210" cy="10"/>
            </a:xfrm>
            <a:custGeom>
              <a:avLst/>
              <a:gdLst/>
              <a:ahLst/>
              <a:cxnLst/>
              <a:rect l="l" t="t" r="r" b="b"/>
              <a:pathLst>
                <a:path w="4074" h="1" fill="none" extrusionOk="0">
                  <a:moveTo>
                    <a:pt x="1" y="1"/>
                  </a:moveTo>
                  <a:lnTo>
                    <a:pt x="4074" y="1"/>
                  </a:lnTo>
                </a:path>
              </a:pathLst>
            </a:custGeom>
            <a:noFill/>
            <a:ln w="98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2" name="Google Shape;4202;p70"/>
            <p:cNvSpPr/>
            <p:nvPr/>
          </p:nvSpPr>
          <p:spPr>
            <a:xfrm>
              <a:off x="799337" y="3580464"/>
              <a:ext cx="52508" cy="10"/>
            </a:xfrm>
            <a:custGeom>
              <a:avLst/>
              <a:gdLst/>
              <a:ahLst/>
              <a:cxnLst/>
              <a:rect l="l" t="t" r="r" b="b"/>
              <a:pathLst>
                <a:path w="5320" h="1" fill="none" extrusionOk="0">
                  <a:moveTo>
                    <a:pt x="0" y="0"/>
                  </a:moveTo>
                  <a:lnTo>
                    <a:pt x="5320" y="0"/>
                  </a:lnTo>
                </a:path>
              </a:pathLst>
            </a:custGeom>
            <a:noFill/>
            <a:ln w="98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3" name="Google Shape;4203;p70"/>
            <p:cNvSpPr/>
            <p:nvPr/>
          </p:nvSpPr>
          <p:spPr>
            <a:xfrm>
              <a:off x="740837" y="3580464"/>
              <a:ext cx="48906" cy="10"/>
            </a:xfrm>
            <a:custGeom>
              <a:avLst/>
              <a:gdLst/>
              <a:ahLst/>
              <a:cxnLst/>
              <a:rect l="l" t="t" r="r" b="b"/>
              <a:pathLst>
                <a:path w="4955" h="1" fill="none" extrusionOk="0">
                  <a:moveTo>
                    <a:pt x="0" y="0"/>
                  </a:moveTo>
                  <a:lnTo>
                    <a:pt x="4955" y="0"/>
                  </a:lnTo>
                </a:path>
              </a:pathLst>
            </a:custGeom>
            <a:noFill/>
            <a:ln w="98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4" name="Google Shape;4204;p70"/>
            <p:cNvSpPr/>
            <p:nvPr/>
          </p:nvSpPr>
          <p:spPr>
            <a:xfrm>
              <a:off x="831434" y="3597263"/>
              <a:ext cx="20411" cy="10"/>
            </a:xfrm>
            <a:custGeom>
              <a:avLst/>
              <a:gdLst/>
              <a:ahLst/>
              <a:cxnLst/>
              <a:rect l="l" t="t" r="r" b="b"/>
              <a:pathLst>
                <a:path w="2068" h="1" fill="none" extrusionOk="0">
                  <a:moveTo>
                    <a:pt x="1" y="1"/>
                  </a:moveTo>
                  <a:lnTo>
                    <a:pt x="2068" y="1"/>
                  </a:lnTo>
                </a:path>
              </a:pathLst>
            </a:custGeom>
            <a:noFill/>
            <a:ln w="98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5" name="Google Shape;4205;p70"/>
            <p:cNvSpPr/>
            <p:nvPr/>
          </p:nvSpPr>
          <p:spPr>
            <a:xfrm>
              <a:off x="740837" y="3597263"/>
              <a:ext cx="81309" cy="10"/>
            </a:xfrm>
            <a:custGeom>
              <a:avLst/>
              <a:gdLst/>
              <a:ahLst/>
              <a:cxnLst/>
              <a:rect l="l" t="t" r="r" b="b"/>
              <a:pathLst>
                <a:path w="8238" h="1" fill="none" extrusionOk="0">
                  <a:moveTo>
                    <a:pt x="0" y="1"/>
                  </a:moveTo>
                  <a:lnTo>
                    <a:pt x="8238" y="1"/>
                  </a:lnTo>
                </a:path>
              </a:pathLst>
            </a:custGeom>
            <a:noFill/>
            <a:ln w="98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6" name="Google Shape;4206;p70"/>
            <p:cNvSpPr/>
            <p:nvPr/>
          </p:nvSpPr>
          <p:spPr>
            <a:xfrm>
              <a:off x="844038" y="3613765"/>
              <a:ext cx="7807" cy="10"/>
            </a:xfrm>
            <a:custGeom>
              <a:avLst/>
              <a:gdLst/>
              <a:ahLst/>
              <a:cxnLst/>
              <a:rect l="l" t="t" r="r" b="b"/>
              <a:pathLst>
                <a:path w="791" h="1" fill="none" extrusionOk="0">
                  <a:moveTo>
                    <a:pt x="0" y="0"/>
                  </a:moveTo>
                  <a:lnTo>
                    <a:pt x="791" y="0"/>
                  </a:lnTo>
                </a:path>
              </a:pathLst>
            </a:custGeom>
            <a:noFill/>
            <a:ln w="98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7" name="Google Shape;4207;p70"/>
            <p:cNvSpPr/>
            <p:nvPr/>
          </p:nvSpPr>
          <p:spPr>
            <a:xfrm>
              <a:off x="800235" y="3613765"/>
              <a:ext cx="30311" cy="10"/>
            </a:xfrm>
            <a:custGeom>
              <a:avLst/>
              <a:gdLst/>
              <a:ahLst/>
              <a:cxnLst/>
              <a:rect l="l" t="t" r="r" b="b"/>
              <a:pathLst>
                <a:path w="3071" h="1" fill="none" extrusionOk="0">
                  <a:moveTo>
                    <a:pt x="1" y="0"/>
                  </a:moveTo>
                  <a:lnTo>
                    <a:pt x="3071" y="0"/>
                  </a:lnTo>
                </a:path>
              </a:pathLst>
            </a:custGeom>
            <a:noFill/>
            <a:ln w="98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8" name="Google Shape;4208;p70"/>
            <p:cNvSpPr/>
            <p:nvPr/>
          </p:nvSpPr>
          <p:spPr>
            <a:xfrm>
              <a:off x="740837" y="3613765"/>
              <a:ext cx="50712" cy="10"/>
            </a:xfrm>
            <a:custGeom>
              <a:avLst/>
              <a:gdLst/>
              <a:ahLst/>
              <a:cxnLst/>
              <a:rect l="l" t="t" r="r" b="b"/>
              <a:pathLst>
                <a:path w="5138" h="1" fill="none" extrusionOk="0">
                  <a:moveTo>
                    <a:pt x="0" y="0"/>
                  </a:moveTo>
                  <a:lnTo>
                    <a:pt x="5137" y="0"/>
                  </a:lnTo>
                </a:path>
              </a:pathLst>
            </a:custGeom>
            <a:noFill/>
            <a:ln w="98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9" name="Google Shape;4209;p70"/>
            <p:cNvSpPr/>
            <p:nvPr/>
          </p:nvSpPr>
          <p:spPr>
            <a:xfrm>
              <a:off x="740837" y="3630564"/>
              <a:ext cx="111008" cy="10"/>
            </a:xfrm>
            <a:custGeom>
              <a:avLst/>
              <a:gdLst/>
              <a:ahLst/>
              <a:cxnLst/>
              <a:rect l="l" t="t" r="r" b="b"/>
              <a:pathLst>
                <a:path w="11247" h="1" fill="none" extrusionOk="0">
                  <a:moveTo>
                    <a:pt x="0" y="0"/>
                  </a:moveTo>
                  <a:lnTo>
                    <a:pt x="11247" y="0"/>
                  </a:lnTo>
                </a:path>
              </a:pathLst>
            </a:custGeom>
            <a:noFill/>
            <a:ln w="98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0" name="Google Shape;4210;p70"/>
            <p:cNvSpPr/>
            <p:nvPr/>
          </p:nvSpPr>
          <p:spPr>
            <a:xfrm>
              <a:off x="833536" y="3647067"/>
              <a:ext cx="18309" cy="10"/>
            </a:xfrm>
            <a:custGeom>
              <a:avLst/>
              <a:gdLst/>
              <a:ahLst/>
              <a:cxnLst/>
              <a:rect l="l" t="t" r="r" b="b"/>
              <a:pathLst>
                <a:path w="1855" h="1" fill="none" extrusionOk="0">
                  <a:moveTo>
                    <a:pt x="1" y="0"/>
                  </a:moveTo>
                  <a:lnTo>
                    <a:pt x="1855" y="0"/>
                  </a:lnTo>
                </a:path>
              </a:pathLst>
            </a:custGeom>
            <a:noFill/>
            <a:ln w="98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1" name="Google Shape;4211;p70"/>
            <p:cNvSpPr/>
            <p:nvPr/>
          </p:nvSpPr>
          <p:spPr>
            <a:xfrm>
              <a:off x="769638" y="3647067"/>
              <a:ext cx="44711" cy="10"/>
            </a:xfrm>
            <a:custGeom>
              <a:avLst/>
              <a:gdLst/>
              <a:ahLst/>
              <a:cxnLst/>
              <a:rect l="l" t="t" r="r" b="b"/>
              <a:pathLst>
                <a:path w="4530" h="1" fill="none" extrusionOk="0">
                  <a:moveTo>
                    <a:pt x="0" y="0"/>
                  </a:moveTo>
                  <a:lnTo>
                    <a:pt x="4529" y="0"/>
                  </a:lnTo>
                </a:path>
              </a:pathLst>
            </a:custGeom>
            <a:noFill/>
            <a:ln w="98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2" name="Google Shape;4212;p70"/>
            <p:cNvSpPr/>
            <p:nvPr/>
          </p:nvSpPr>
          <p:spPr>
            <a:xfrm>
              <a:off x="740837" y="3647067"/>
              <a:ext cx="15604" cy="10"/>
            </a:xfrm>
            <a:custGeom>
              <a:avLst/>
              <a:gdLst/>
              <a:ahLst/>
              <a:cxnLst/>
              <a:rect l="l" t="t" r="r" b="b"/>
              <a:pathLst>
                <a:path w="1581" h="1" fill="none" extrusionOk="0">
                  <a:moveTo>
                    <a:pt x="0" y="0"/>
                  </a:moveTo>
                  <a:lnTo>
                    <a:pt x="1581" y="0"/>
                  </a:lnTo>
                </a:path>
              </a:pathLst>
            </a:custGeom>
            <a:noFill/>
            <a:ln w="98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3" name="Google Shape;4213;p70"/>
            <p:cNvSpPr/>
            <p:nvPr/>
          </p:nvSpPr>
          <p:spPr>
            <a:xfrm>
              <a:off x="791539" y="3663866"/>
              <a:ext cx="60306" cy="10"/>
            </a:xfrm>
            <a:custGeom>
              <a:avLst/>
              <a:gdLst/>
              <a:ahLst/>
              <a:cxnLst/>
              <a:rect l="l" t="t" r="r" b="b"/>
              <a:pathLst>
                <a:path w="6110" h="1" fill="none" extrusionOk="0">
                  <a:moveTo>
                    <a:pt x="0" y="0"/>
                  </a:moveTo>
                  <a:lnTo>
                    <a:pt x="6110" y="0"/>
                  </a:lnTo>
                </a:path>
              </a:pathLst>
            </a:custGeom>
            <a:noFill/>
            <a:ln w="98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4" name="Google Shape;4214;p70"/>
            <p:cNvSpPr/>
            <p:nvPr/>
          </p:nvSpPr>
          <p:spPr>
            <a:xfrm>
              <a:off x="740837" y="3663866"/>
              <a:ext cx="40210" cy="10"/>
            </a:xfrm>
            <a:custGeom>
              <a:avLst/>
              <a:gdLst/>
              <a:ahLst/>
              <a:cxnLst/>
              <a:rect l="l" t="t" r="r" b="b"/>
              <a:pathLst>
                <a:path w="4074" h="1" fill="none" extrusionOk="0">
                  <a:moveTo>
                    <a:pt x="0" y="0"/>
                  </a:moveTo>
                  <a:lnTo>
                    <a:pt x="4073" y="0"/>
                  </a:lnTo>
                </a:path>
              </a:pathLst>
            </a:custGeom>
            <a:noFill/>
            <a:ln w="98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5" name="Google Shape;4215;p70"/>
            <p:cNvSpPr/>
            <p:nvPr/>
          </p:nvSpPr>
          <p:spPr>
            <a:xfrm>
              <a:off x="822136" y="3680368"/>
              <a:ext cx="29709" cy="10"/>
            </a:xfrm>
            <a:custGeom>
              <a:avLst/>
              <a:gdLst/>
              <a:ahLst/>
              <a:cxnLst/>
              <a:rect l="l" t="t" r="r" b="b"/>
              <a:pathLst>
                <a:path w="3010" h="1" fill="none" extrusionOk="0">
                  <a:moveTo>
                    <a:pt x="1" y="0"/>
                  </a:moveTo>
                  <a:lnTo>
                    <a:pt x="3010" y="0"/>
                  </a:lnTo>
                </a:path>
              </a:pathLst>
            </a:custGeom>
            <a:noFill/>
            <a:ln w="98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6" name="Google Shape;4216;p70"/>
            <p:cNvSpPr/>
            <p:nvPr/>
          </p:nvSpPr>
          <p:spPr>
            <a:xfrm>
              <a:off x="792438" y="3680368"/>
              <a:ext cx="21013" cy="10"/>
            </a:xfrm>
            <a:custGeom>
              <a:avLst/>
              <a:gdLst/>
              <a:ahLst/>
              <a:cxnLst/>
              <a:rect l="l" t="t" r="r" b="b"/>
              <a:pathLst>
                <a:path w="2129" h="1" fill="none" extrusionOk="0">
                  <a:moveTo>
                    <a:pt x="0" y="0"/>
                  </a:moveTo>
                  <a:lnTo>
                    <a:pt x="2128" y="0"/>
                  </a:lnTo>
                </a:path>
              </a:pathLst>
            </a:custGeom>
            <a:noFill/>
            <a:ln w="98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7" name="Google Shape;4217;p70"/>
            <p:cNvSpPr/>
            <p:nvPr/>
          </p:nvSpPr>
          <p:spPr>
            <a:xfrm>
              <a:off x="740837" y="3680368"/>
              <a:ext cx="40210" cy="10"/>
            </a:xfrm>
            <a:custGeom>
              <a:avLst/>
              <a:gdLst/>
              <a:ahLst/>
              <a:cxnLst/>
              <a:rect l="l" t="t" r="r" b="b"/>
              <a:pathLst>
                <a:path w="4074" h="1" fill="none" extrusionOk="0">
                  <a:moveTo>
                    <a:pt x="0" y="0"/>
                  </a:moveTo>
                  <a:lnTo>
                    <a:pt x="4073" y="0"/>
                  </a:lnTo>
                </a:path>
              </a:pathLst>
            </a:custGeom>
            <a:noFill/>
            <a:ln w="98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8" name="Google Shape;4218;p70"/>
            <p:cNvSpPr/>
            <p:nvPr/>
          </p:nvSpPr>
          <p:spPr>
            <a:xfrm>
              <a:off x="1129044" y="3681562"/>
              <a:ext cx="147014" cy="196216"/>
            </a:xfrm>
            <a:custGeom>
              <a:avLst/>
              <a:gdLst/>
              <a:ahLst/>
              <a:cxnLst/>
              <a:rect l="l" t="t" r="r" b="b"/>
              <a:pathLst>
                <a:path w="14895" h="19880" extrusionOk="0">
                  <a:moveTo>
                    <a:pt x="3192" y="1"/>
                  </a:moveTo>
                  <a:lnTo>
                    <a:pt x="0" y="3131"/>
                  </a:lnTo>
                  <a:lnTo>
                    <a:pt x="0" y="19879"/>
                  </a:lnTo>
                  <a:lnTo>
                    <a:pt x="14894" y="19879"/>
                  </a:lnTo>
                  <a:lnTo>
                    <a:pt x="14894" y="1"/>
                  </a:lnTo>
                  <a:close/>
                </a:path>
              </a:pathLst>
            </a:custGeom>
            <a:solidFill>
              <a:schemeClr val="lt1"/>
            </a:solidFill>
            <a:ln w="98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9" name="Google Shape;4219;p70"/>
            <p:cNvSpPr/>
            <p:nvPr/>
          </p:nvSpPr>
          <p:spPr>
            <a:xfrm>
              <a:off x="1129044" y="3709169"/>
              <a:ext cx="27606" cy="8103"/>
            </a:xfrm>
            <a:custGeom>
              <a:avLst/>
              <a:gdLst/>
              <a:ahLst/>
              <a:cxnLst/>
              <a:rect l="l" t="t" r="r" b="b"/>
              <a:pathLst>
                <a:path w="2797" h="821" extrusionOk="0">
                  <a:moveTo>
                    <a:pt x="2797" y="0"/>
                  </a:moveTo>
                  <a:lnTo>
                    <a:pt x="0" y="334"/>
                  </a:lnTo>
                  <a:lnTo>
                    <a:pt x="2797" y="821"/>
                  </a:lnTo>
                  <a:lnTo>
                    <a:pt x="2797" y="0"/>
                  </a:lnTo>
                  <a:close/>
                </a:path>
              </a:pathLst>
            </a:custGeom>
            <a:solidFill>
              <a:srgbClr val="263238"/>
            </a:solidFill>
            <a:ln w="9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0" name="Google Shape;4220;p70"/>
            <p:cNvSpPr/>
            <p:nvPr/>
          </p:nvSpPr>
          <p:spPr>
            <a:xfrm>
              <a:off x="1129044" y="3681562"/>
              <a:ext cx="31505" cy="30913"/>
            </a:xfrm>
            <a:custGeom>
              <a:avLst/>
              <a:gdLst/>
              <a:ahLst/>
              <a:cxnLst/>
              <a:rect l="l" t="t" r="r" b="b"/>
              <a:pathLst>
                <a:path w="3192" h="3132" extrusionOk="0">
                  <a:moveTo>
                    <a:pt x="3192" y="1"/>
                  </a:moveTo>
                  <a:lnTo>
                    <a:pt x="0" y="3131"/>
                  </a:lnTo>
                  <a:lnTo>
                    <a:pt x="3192" y="3131"/>
                  </a:lnTo>
                  <a:lnTo>
                    <a:pt x="3192" y="1"/>
                  </a:lnTo>
                  <a:close/>
                </a:path>
              </a:pathLst>
            </a:custGeom>
            <a:solidFill>
              <a:schemeClr val="lt1"/>
            </a:solidFill>
            <a:ln w="98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1" name="Google Shape;4221;p70"/>
            <p:cNvSpPr/>
            <p:nvPr/>
          </p:nvSpPr>
          <p:spPr>
            <a:xfrm>
              <a:off x="1144046" y="3724161"/>
              <a:ext cx="113406" cy="10"/>
            </a:xfrm>
            <a:custGeom>
              <a:avLst/>
              <a:gdLst/>
              <a:ahLst/>
              <a:cxnLst/>
              <a:rect l="l" t="t" r="r" b="b"/>
              <a:pathLst>
                <a:path w="11490" h="1" fill="none" extrusionOk="0">
                  <a:moveTo>
                    <a:pt x="11490" y="1"/>
                  </a:moveTo>
                  <a:lnTo>
                    <a:pt x="0" y="1"/>
                  </a:lnTo>
                </a:path>
              </a:pathLst>
            </a:custGeom>
            <a:noFill/>
            <a:ln w="98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2" name="Google Shape;4222;p70"/>
            <p:cNvSpPr/>
            <p:nvPr/>
          </p:nvSpPr>
          <p:spPr>
            <a:xfrm>
              <a:off x="1144046" y="3752370"/>
              <a:ext cx="113406" cy="10"/>
            </a:xfrm>
            <a:custGeom>
              <a:avLst/>
              <a:gdLst/>
              <a:ahLst/>
              <a:cxnLst/>
              <a:rect l="l" t="t" r="r" b="b"/>
              <a:pathLst>
                <a:path w="11490" h="1" fill="none" extrusionOk="0">
                  <a:moveTo>
                    <a:pt x="11490" y="0"/>
                  </a:moveTo>
                  <a:lnTo>
                    <a:pt x="0" y="0"/>
                  </a:lnTo>
                </a:path>
              </a:pathLst>
            </a:custGeom>
            <a:noFill/>
            <a:ln w="98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3" name="Google Shape;4223;p70"/>
            <p:cNvSpPr/>
            <p:nvPr/>
          </p:nvSpPr>
          <p:spPr>
            <a:xfrm>
              <a:off x="1144046" y="3780262"/>
              <a:ext cx="113406" cy="10"/>
            </a:xfrm>
            <a:custGeom>
              <a:avLst/>
              <a:gdLst/>
              <a:ahLst/>
              <a:cxnLst/>
              <a:rect l="l" t="t" r="r" b="b"/>
              <a:pathLst>
                <a:path w="11490" h="1" fill="none" extrusionOk="0">
                  <a:moveTo>
                    <a:pt x="11490" y="1"/>
                  </a:moveTo>
                  <a:lnTo>
                    <a:pt x="0" y="1"/>
                  </a:lnTo>
                </a:path>
              </a:pathLst>
            </a:custGeom>
            <a:noFill/>
            <a:ln w="98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4" name="Google Shape;4224;p70"/>
            <p:cNvSpPr/>
            <p:nvPr/>
          </p:nvSpPr>
          <p:spPr>
            <a:xfrm>
              <a:off x="1144046" y="3808471"/>
              <a:ext cx="113406" cy="10"/>
            </a:xfrm>
            <a:custGeom>
              <a:avLst/>
              <a:gdLst/>
              <a:ahLst/>
              <a:cxnLst/>
              <a:rect l="l" t="t" r="r" b="b"/>
              <a:pathLst>
                <a:path w="11490" h="1" fill="none" extrusionOk="0">
                  <a:moveTo>
                    <a:pt x="11490" y="0"/>
                  </a:moveTo>
                  <a:lnTo>
                    <a:pt x="0" y="0"/>
                  </a:lnTo>
                </a:path>
              </a:pathLst>
            </a:custGeom>
            <a:noFill/>
            <a:ln w="98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5" name="Google Shape;4225;p70"/>
            <p:cNvSpPr/>
            <p:nvPr/>
          </p:nvSpPr>
          <p:spPr>
            <a:xfrm>
              <a:off x="1129044" y="3832169"/>
              <a:ext cx="147014" cy="45609"/>
            </a:xfrm>
            <a:custGeom>
              <a:avLst/>
              <a:gdLst/>
              <a:ahLst/>
              <a:cxnLst/>
              <a:rect l="l" t="t" r="r" b="b"/>
              <a:pathLst>
                <a:path w="14895" h="4621" extrusionOk="0">
                  <a:moveTo>
                    <a:pt x="0" y="0"/>
                  </a:moveTo>
                  <a:lnTo>
                    <a:pt x="0" y="4620"/>
                  </a:lnTo>
                  <a:lnTo>
                    <a:pt x="14894" y="4620"/>
                  </a:lnTo>
                  <a:lnTo>
                    <a:pt x="14894" y="0"/>
                  </a:lnTo>
                  <a:close/>
                </a:path>
              </a:pathLst>
            </a:custGeom>
            <a:solidFill>
              <a:schemeClr val="dk2"/>
            </a:solidFill>
            <a:ln w="98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6" name="Google Shape;4226;p70"/>
            <p:cNvSpPr/>
            <p:nvPr/>
          </p:nvSpPr>
          <p:spPr>
            <a:xfrm>
              <a:off x="1197147" y="3725366"/>
              <a:ext cx="101710" cy="48906"/>
            </a:xfrm>
            <a:custGeom>
              <a:avLst/>
              <a:gdLst/>
              <a:ahLst/>
              <a:cxnLst/>
              <a:rect l="l" t="t" r="r" b="b"/>
              <a:pathLst>
                <a:path w="10305" h="4955" extrusionOk="0">
                  <a:moveTo>
                    <a:pt x="0" y="0"/>
                  </a:moveTo>
                  <a:lnTo>
                    <a:pt x="0" y="4955"/>
                  </a:lnTo>
                  <a:lnTo>
                    <a:pt x="10304" y="4955"/>
                  </a:lnTo>
                  <a:lnTo>
                    <a:pt x="10304" y="0"/>
                  </a:lnTo>
                  <a:close/>
                </a:path>
              </a:pathLst>
            </a:custGeom>
            <a:solidFill>
              <a:schemeClr val="dk2"/>
            </a:solidFill>
            <a:ln w="98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7" name="Google Shape;4227;p70"/>
            <p:cNvSpPr/>
            <p:nvPr/>
          </p:nvSpPr>
          <p:spPr>
            <a:xfrm>
              <a:off x="1231949" y="3732265"/>
              <a:ext cx="14983" cy="33015"/>
            </a:xfrm>
            <a:custGeom>
              <a:avLst/>
              <a:gdLst/>
              <a:ahLst/>
              <a:cxnLst/>
              <a:rect l="l" t="t" r="r" b="b"/>
              <a:pathLst>
                <a:path w="1518" h="3345" extrusionOk="0">
                  <a:moveTo>
                    <a:pt x="699" y="335"/>
                  </a:moveTo>
                  <a:cubicBezTo>
                    <a:pt x="973" y="335"/>
                    <a:pt x="1094" y="487"/>
                    <a:pt x="1094" y="791"/>
                  </a:cubicBezTo>
                  <a:lnTo>
                    <a:pt x="1094" y="1247"/>
                  </a:lnTo>
                  <a:cubicBezTo>
                    <a:pt x="1094" y="1551"/>
                    <a:pt x="942" y="1703"/>
                    <a:pt x="669" y="1703"/>
                  </a:cubicBezTo>
                  <a:lnTo>
                    <a:pt x="334" y="1703"/>
                  </a:lnTo>
                  <a:lnTo>
                    <a:pt x="334" y="335"/>
                  </a:lnTo>
                  <a:close/>
                  <a:moveTo>
                    <a:pt x="0" y="1"/>
                  </a:moveTo>
                  <a:lnTo>
                    <a:pt x="0" y="3344"/>
                  </a:lnTo>
                  <a:lnTo>
                    <a:pt x="365" y="3344"/>
                  </a:lnTo>
                  <a:lnTo>
                    <a:pt x="365" y="2037"/>
                  </a:lnTo>
                  <a:lnTo>
                    <a:pt x="699" y="2037"/>
                  </a:lnTo>
                  <a:cubicBezTo>
                    <a:pt x="716" y="2038"/>
                    <a:pt x="732" y="2039"/>
                    <a:pt x="748" y="2039"/>
                  </a:cubicBezTo>
                  <a:cubicBezTo>
                    <a:pt x="1181" y="2039"/>
                    <a:pt x="1518" y="1656"/>
                    <a:pt x="1459" y="1216"/>
                  </a:cubicBezTo>
                  <a:lnTo>
                    <a:pt x="1459" y="821"/>
                  </a:lnTo>
                  <a:cubicBezTo>
                    <a:pt x="1459" y="305"/>
                    <a:pt x="1216" y="1"/>
                    <a:pt x="6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8" name="Google Shape;4228;p70"/>
            <p:cNvSpPr/>
            <p:nvPr/>
          </p:nvSpPr>
          <p:spPr>
            <a:xfrm>
              <a:off x="1249349" y="3732265"/>
              <a:ext cx="15308" cy="33015"/>
            </a:xfrm>
            <a:custGeom>
              <a:avLst/>
              <a:gdLst/>
              <a:ahLst/>
              <a:cxnLst/>
              <a:rect l="l" t="t" r="r" b="b"/>
              <a:pathLst>
                <a:path w="1551" h="3345" extrusionOk="0">
                  <a:moveTo>
                    <a:pt x="760" y="335"/>
                  </a:moveTo>
                  <a:cubicBezTo>
                    <a:pt x="1033" y="335"/>
                    <a:pt x="1185" y="487"/>
                    <a:pt x="1185" y="821"/>
                  </a:cubicBezTo>
                  <a:lnTo>
                    <a:pt x="1185" y="2523"/>
                  </a:lnTo>
                  <a:cubicBezTo>
                    <a:pt x="1185" y="2827"/>
                    <a:pt x="1064" y="3010"/>
                    <a:pt x="790" y="3010"/>
                  </a:cubicBezTo>
                  <a:lnTo>
                    <a:pt x="365" y="3010"/>
                  </a:lnTo>
                  <a:lnTo>
                    <a:pt x="365" y="335"/>
                  </a:lnTo>
                  <a:close/>
                  <a:moveTo>
                    <a:pt x="0" y="1"/>
                  </a:moveTo>
                  <a:lnTo>
                    <a:pt x="0" y="3344"/>
                  </a:lnTo>
                  <a:lnTo>
                    <a:pt x="790" y="3344"/>
                  </a:lnTo>
                  <a:cubicBezTo>
                    <a:pt x="1307" y="3344"/>
                    <a:pt x="1550" y="3040"/>
                    <a:pt x="1550" y="2523"/>
                  </a:cubicBezTo>
                  <a:lnTo>
                    <a:pt x="1550" y="821"/>
                  </a:lnTo>
                  <a:cubicBezTo>
                    <a:pt x="1550" y="305"/>
                    <a:pt x="1307" y="1"/>
                    <a:pt x="7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9" name="Google Shape;4229;p70"/>
            <p:cNvSpPr/>
            <p:nvPr/>
          </p:nvSpPr>
          <p:spPr>
            <a:xfrm>
              <a:off x="1267945" y="3732265"/>
              <a:ext cx="13206" cy="33015"/>
            </a:xfrm>
            <a:custGeom>
              <a:avLst/>
              <a:gdLst/>
              <a:ahLst/>
              <a:cxnLst/>
              <a:rect l="l" t="t" r="r" b="b"/>
              <a:pathLst>
                <a:path w="1338" h="3345" extrusionOk="0">
                  <a:moveTo>
                    <a:pt x="1" y="1"/>
                  </a:moveTo>
                  <a:lnTo>
                    <a:pt x="1" y="3344"/>
                  </a:lnTo>
                  <a:lnTo>
                    <a:pt x="396" y="3344"/>
                  </a:lnTo>
                  <a:lnTo>
                    <a:pt x="396" y="1885"/>
                  </a:lnTo>
                  <a:lnTo>
                    <a:pt x="1156" y="1885"/>
                  </a:lnTo>
                  <a:lnTo>
                    <a:pt x="1156" y="1551"/>
                  </a:lnTo>
                  <a:lnTo>
                    <a:pt x="365" y="1551"/>
                  </a:lnTo>
                  <a:lnTo>
                    <a:pt x="365" y="335"/>
                  </a:lnTo>
                  <a:lnTo>
                    <a:pt x="1338" y="335"/>
                  </a:lnTo>
                  <a:lnTo>
                    <a:pt x="13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0" name="Google Shape;4230;p70"/>
            <p:cNvSpPr/>
            <p:nvPr/>
          </p:nvSpPr>
          <p:spPr>
            <a:xfrm>
              <a:off x="2920676" y="3864868"/>
              <a:ext cx="202217" cy="202513"/>
            </a:xfrm>
            <a:custGeom>
              <a:avLst/>
              <a:gdLst/>
              <a:ahLst/>
              <a:cxnLst/>
              <a:rect l="l" t="t" r="r" b="b"/>
              <a:pathLst>
                <a:path w="20488" h="20518" fill="none" extrusionOk="0">
                  <a:moveTo>
                    <a:pt x="11976" y="92"/>
                  </a:moveTo>
                  <a:lnTo>
                    <a:pt x="9332" y="0"/>
                  </a:lnTo>
                  <a:lnTo>
                    <a:pt x="9302" y="1520"/>
                  </a:lnTo>
                  <a:cubicBezTo>
                    <a:pt x="8633" y="1581"/>
                    <a:pt x="8025" y="1703"/>
                    <a:pt x="7387" y="1915"/>
                  </a:cubicBezTo>
                  <a:lnTo>
                    <a:pt x="6657" y="578"/>
                  </a:lnTo>
                  <a:lnTo>
                    <a:pt x="4347" y="1824"/>
                  </a:lnTo>
                  <a:lnTo>
                    <a:pt x="5046" y="3131"/>
                  </a:lnTo>
                  <a:cubicBezTo>
                    <a:pt x="4529" y="3526"/>
                    <a:pt x="4043" y="3982"/>
                    <a:pt x="3587" y="4469"/>
                  </a:cubicBezTo>
                  <a:lnTo>
                    <a:pt x="2280" y="3648"/>
                  </a:lnTo>
                  <a:lnTo>
                    <a:pt x="912" y="5897"/>
                  </a:lnTo>
                  <a:lnTo>
                    <a:pt x="2189" y="6657"/>
                  </a:lnTo>
                  <a:cubicBezTo>
                    <a:pt x="1915" y="7265"/>
                    <a:pt x="1733" y="7903"/>
                    <a:pt x="1611" y="8542"/>
                  </a:cubicBezTo>
                  <a:lnTo>
                    <a:pt x="61" y="8511"/>
                  </a:lnTo>
                  <a:lnTo>
                    <a:pt x="0" y="11125"/>
                  </a:lnTo>
                  <a:lnTo>
                    <a:pt x="1490" y="11156"/>
                  </a:lnTo>
                  <a:cubicBezTo>
                    <a:pt x="1551" y="11824"/>
                    <a:pt x="1703" y="12463"/>
                    <a:pt x="1915" y="13070"/>
                  </a:cubicBezTo>
                  <a:lnTo>
                    <a:pt x="548" y="13830"/>
                  </a:lnTo>
                  <a:lnTo>
                    <a:pt x="1794" y="16140"/>
                  </a:lnTo>
                  <a:lnTo>
                    <a:pt x="3101" y="15441"/>
                  </a:lnTo>
                  <a:cubicBezTo>
                    <a:pt x="3496" y="15958"/>
                    <a:pt x="3922" y="16444"/>
                    <a:pt x="4438" y="16870"/>
                  </a:cubicBezTo>
                  <a:lnTo>
                    <a:pt x="3618" y="18207"/>
                  </a:lnTo>
                  <a:lnTo>
                    <a:pt x="5867" y="19575"/>
                  </a:lnTo>
                  <a:lnTo>
                    <a:pt x="6657" y="18299"/>
                  </a:lnTo>
                  <a:cubicBezTo>
                    <a:pt x="7235" y="18572"/>
                    <a:pt x="7873" y="18754"/>
                    <a:pt x="8511" y="18906"/>
                  </a:cubicBezTo>
                  <a:lnTo>
                    <a:pt x="8481" y="20426"/>
                  </a:lnTo>
                  <a:lnTo>
                    <a:pt x="11095" y="20517"/>
                  </a:lnTo>
                  <a:lnTo>
                    <a:pt x="11186" y="18998"/>
                  </a:lnTo>
                  <a:cubicBezTo>
                    <a:pt x="11824" y="18937"/>
                    <a:pt x="12463" y="18785"/>
                    <a:pt x="13071" y="18572"/>
                  </a:cubicBezTo>
                  <a:lnTo>
                    <a:pt x="13800" y="19940"/>
                  </a:lnTo>
                  <a:lnTo>
                    <a:pt x="16110" y="18663"/>
                  </a:lnTo>
                  <a:lnTo>
                    <a:pt x="15411" y="17356"/>
                  </a:lnTo>
                  <a:cubicBezTo>
                    <a:pt x="15928" y="16992"/>
                    <a:pt x="16414" y="16536"/>
                    <a:pt x="16840" y="16049"/>
                  </a:cubicBezTo>
                  <a:lnTo>
                    <a:pt x="18177" y="16840"/>
                  </a:lnTo>
                  <a:lnTo>
                    <a:pt x="19545" y="14590"/>
                  </a:lnTo>
                  <a:lnTo>
                    <a:pt x="18268" y="13830"/>
                  </a:lnTo>
                  <a:cubicBezTo>
                    <a:pt x="18542" y="13222"/>
                    <a:pt x="18724" y="12584"/>
                    <a:pt x="18846" y="11946"/>
                  </a:cubicBezTo>
                  <a:lnTo>
                    <a:pt x="20396" y="11976"/>
                  </a:lnTo>
                  <a:lnTo>
                    <a:pt x="20487" y="9362"/>
                  </a:lnTo>
                  <a:lnTo>
                    <a:pt x="18967" y="9332"/>
                  </a:lnTo>
                  <a:cubicBezTo>
                    <a:pt x="18907" y="8663"/>
                    <a:pt x="18755" y="8025"/>
                    <a:pt x="18572" y="7417"/>
                  </a:cubicBezTo>
                  <a:lnTo>
                    <a:pt x="19910" y="6687"/>
                  </a:lnTo>
                  <a:lnTo>
                    <a:pt x="18663" y="4377"/>
                  </a:lnTo>
                  <a:lnTo>
                    <a:pt x="17326" y="5076"/>
                  </a:lnTo>
                  <a:cubicBezTo>
                    <a:pt x="16961" y="4560"/>
                    <a:pt x="16505" y="4073"/>
                    <a:pt x="16019" y="3648"/>
                  </a:cubicBezTo>
                  <a:lnTo>
                    <a:pt x="16809" y="2310"/>
                  </a:lnTo>
                  <a:lnTo>
                    <a:pt x="14590" y="943"/>
                  </a:lnTo>
                  <a:lnTo>
                    <a:pt x="13800" y="2219"/>
                  </a:lnTo>
                  <a:cubicBezTo>
                    <a:pt x="13223" y="1946"/>
                    <a:pt x="12584" y="1763"/>
                    <a:pt x="11946" y="1611"/>
                  </a:cubicBezTo>
                  <a:close/>
                  <a:moveTo>
                    <a:pt x="10061" y="16596"/>
                  </a:moveTo>
                  <a:cubicBezTo>
                    <a:pt x="4408" y="16444"/>
                    <a:pt x="1763" y="9545"/>
                    <a:pt x="5836" y="5654"/>
                  </a:cubicBezTo>
                  <a:cubicBezTo>
                    <a:pt x="9940" y="1763"/>
                    <a:pt x="16688" y="4773"/>
                    <a:pt x="16566" y="10426"/>
                  </a:cubicBezTo>
                  <a:cubicBezTo>
                    <a:pt x="16475" y="13922"/>
                    <a:pt x="13557" y="16688"/>
                    <a:pt x="10061" y="16596"/>
                  </a:cubicBezTo>
                  <a:close/>
                </a:path>
              </a:pathLst>
            </a:custGeom>
            <a:noFill/>
            <a:ln w="98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1" name="Google Shape;4231;p70"/>
            <p:cNvSpPr/>
            <p:nvPr/>
          </p:nvSpPr>
          <p:spPr>
            <a:xfrm>
              <a:off x="2846878" y="3670765"/>
              <a:ext cx="202513" cy="202513"/>
            </a:xfrm>
            <a:custGeom>
              <a:avLst/>
              <a:gdLst/>
              <a:ahLst/>
              <a:cxnLst/>
              <a:rect l="l" t="t" r="r" b="b"/>
              <a:pathLst>
                <a:path w="20518" h="20518" fill="none" extrusionOk="0">
                  <a:moveTo>
                    <a:pt x="12006" y="92"/>
                  </a:moveTo>
                  <a:lnTo>
                    <a:pt x="9362" y="0"/>
                  </a:lnTo>
                  <a:lnTo>
                    <a:pt x="9332" y="1520"/>
                  </a:lnTo>
                  <a:cubicBezTo>
                    <a:pt x="8693" y="1581"/>
                    <a:pt x="8055" y="1703"/>
                    <a:pt x="7447" y="1915"/>
                  </a:cubicBezTo>
                  <a:lnTo>
                    <a:pt x="6687" y="578"/>
                  </a:lnTo>
                  <a:lnTo>
                    <a:pt x="4377" y="1824"/>
                  </a:lnTo>
                  <a:lnTo>
                    <a:pt x="5076" y="3131"/>
                  </a:lnTo>
                  <a:cubicBezTo>
                    <a:pt x="4559" y="3526"/>
                    <a:pt x="4073" y="3982"/>
                    <a:pt x="3648" y="4469"/>
                  </a:cubicBezTo>
                  <a:lnTo>
                    <a:pt x="2310" y="3648"/>
                  </a:lnTo>
                  <a:lnTo>
                    <a:pt x="942" y="5897"/>
                  </a:lnTo>
                  <a:lnTo>
                    <a:pt x="2219" y="6687"/>
                  </a:lnTo>
                  <a:cubicBezTo>
                    <a:pt x="1945" y="7295"/>
                    <a:pt x="1763" y="7903"/>
                    <a:pt x="1611" y="8542"/>
                  </a:cubicBezTo>
                  <a:lnTo>
                    <a:pt x="91" y="8511"/>
                  </a:lnTo>
                  <a:lnTo>
                    <a:pt x="0" y="11156"/>
                  </a:lnTo>
                  <a:lnTo>
                    <a:pt x="1520" y="11186"/>
                  </a:lnTo>
                  <a:cubicBezTo>
                    <a:pt x="1581" y="11824"/>
                    <a:pt x="1702" y="12493"/>
                    <a:pt x="1915" y="13101"/>
                  </a:cubicBezTo>
                  <a:lnTo>
                    <a:pt x="578" y="13830"/>
                  </a:lnTo>
                  <a:lnTo>
                    <a:pt x="1824" y="16141"/>
                  </a:lnTo>
                  <a:lnTo>
                    <a:pt x="3131" y="15441"/>
                  </a:lnTo>
                  <a:cubicBezTo>
                    <a:pt x="3526" y="15958"/>
                    <a:pt x="3982" y="16444"/>
                    <a:pt x="4468" y="16870"/>
                  </a:cubicBezTo>
                  <a:lnTo>
                    <a:pt x="3648" y="18207"/>
                  </a:lnTo>
                  <a:lnTo>
                    <a:pt x="5897" y="19575"/>
                  </a:lnTo>
                  <a:lnTo>
                    <a:pt x="6657" y="18299"/>
                  </a:lnTo>
                  <a:cubicBezTo>
                    <a:pt x="7265" y="18572"/>
                    <a:pt x="7903" y="18755"/>
                    <a:pt x="8541" y="18876"/>
                  </a:cubicBezTo>
                  <a:lnTo>
                    <a:pt x="8481" y="20426"/>
                  </a:lnTo>
                  <a:lnTo>
                    <a:pt x="11125" y="20517"/>
                  </a:lnTo>
                  <a:lnTo>
                    <a:pt x="11155" y="18998"/>
                  </a:lnTo>
                  <a:cubicBezTo>
                    <a:pt x="11824" y="18937"/>
                    <a:pt x="12462" y="18785"/>
                    <a:pt x="13070" y="18572"/>
                  </a:cubicBezTo>
                  <a:lnTo>
                    <a:pt x="13800" y="19940"/>
                  </a:lnTo>
                  <a:lnTo>
                    <a:pt x="16110" y="18694"/>
                  </a:lnTo>
                  <a:lnTo>
                    <a:pt x="15441" y="17387"/>
                  </a:lnTo>
                  <a:cubicBezTo>
                    <a:pt x="15958" y="16992"/>
                    <a:pt x="16444" y="16566"/>
                    <a:pt x="16900" y="16080"/>
                  </a:cubicBezTo>
                  <a:lnTo>
                    <a:pt x="18207" y="16870"/>
                  </a:lnTo>
                  <a:lnTo>
                    <a:pt x="19575" y="14621"/>
                  </a:lnTo>
                  <a:lnTo>
                    <a:pt x="18298" y="13861"/>
                  </a:lnTo>
                  <a:cubicBezTo>
                    <a:pt x="18572" y="13253"/>
                    <a:pt x="18785" y="12615"/>
                    <a:pt x="18906" y="11976"/>
                  </a:cubicBezTo>
                  <a:lnTo>
                    <a:pt x="20426" y="12007"/>
                  </a:lnTo>
                  <a:lnTo>
                    <a:pt x="20517" y="9393"/>
                  </a:lnTo>
                  <a:lnTo>
                    <a:pt x="18997" y="9362"/>
                  </a:lnTo>
                  <a:cubicBezTo>
                    <a:pt x="18937" y="8694"/>
                    <a:pt x="18815" y="8055"/>
                    <a:pt x="18602" y="7447"/>
                  </a:cubicBezTo>
                  <a:lnTo>
                    <a:pt x="19940" y="6718"/>
                  </a:lnTo>
                  <a:lnTo>
                    <a:pt x="18693" y="4408"/>
                  </a:lnTo>
                  <a:lnTo>
                    <a:pt x="17386" y="5107"/>
                  </a:lnTo>
                  <a:cubicBezTo>
                    <a:pt x="16991" y="4590"/>
                    <a:pt x="16535" y="4104"/>
                    <a:pt x="16049" y="3678"/>
                  </a:cubicBezTo>
                  <a:lnTo>
                    <a:pt x="16870" y="2341"/>
                  </a:lnTo>
                  <a:lnTo>
                    <a:pt x="14620" y="973"/>
                  </a:lnTo>
                  <a:lnTo>
                    <a:pt x="13861" y="2250"/>
                  </a:lnTo>
                  <a:cubicBezTo>
                    <a:pt x="13253" y="1976"/>
                    <a:pt x="12614" y="1794"/>
                    <a:pt x="11976" y="1672"/>
                  </a:cubicBezTo>
                  <a:close/>
                  <a:moveTo>
                    <a:pt x="10092" y="16596"/>
                  </a:moveTo>
                  <a:cubicBezTo>
                    <a:pt x="4468" y="16444"/>
                    <a:pt x="1793" y="9545"/>
                    <a:pt x="5897" y="5654"/>
                  </a:cubicBezTo>
                  <a:cubicBezTo>
                    <a:pt x="10000" y="1763"/>
                    <a:pt x="16748" y="4773"/>
                    <a:pt x="16596" y="10426"/>
                  </a:cubicBezTo>
                  <a:cubicBezTo>
                    <a:pt x="16505" y="13922"/>
                    <a:pt x="13587" y="16688"/>
                    <a:pt x="10092" y="16596"/>
                  </a:cubicBezTo>
                  <a:close/>
                </a:path>
              </a:pathLst>
            </a:custGeom>
            <a:noFill/>
            <a:ln w="98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2" name="Google Shape;4232;p70"/>
            <p:cNvSpPr/>
            <p:nvPr/>
          </p:nvSpPr>
          <p:spPr>
            <a:xfrm>
              <a:off x="1499554" y="3314063"/>
              <a:ext cx="201911" cy="202207"/>
            </a:xfrm>
            <a:custGeom>
              <a:avLst/>
              <a:gdLst/>
              <a:ahLst/>
              <a:cxnLst/>
              <a:rect l="l" t="t" r="r" b="b"/>
              <a:pathLst>
                <a:path w="20457" h="20487" fill="none" extrusionOk="0">
                  <a:moveTo>
                    <a:pt x="20456" y="11733"/>
                  </a:moveTo>
                  <a:lnTo>
                    <a:pt x="20456" y="9088"/>
                  </a:lnTo>
                  <a:lnTo>
                    <a:pt x="18937" y="9088"/>
                  </a:lnTo>
                  <a:cubicBezTo>
                    <a:pt x="18845" y="8420"/>
                    <a:pt x="18693" y="7781"/>
                    <a:pt x="18481" y="7173"/>
                  </a:cubicBezTo>
                  <a:lnTo>
                    <a:pt x="19818" y="6414"/>
                  </a:lnTo>
                  <a:lnTo>
                    <a:pt x="18481" y="4134"/>
                  </a:lnTo>
                  <a:lnTo>
                    <a:pt x="17204" y="4894"/>
                  </a:lnTo>
                  <a:cubicBezTo>
                    <a:pt x="16809" y="4377"/>
                    <a:pt x="16353" y="3891"/>
                    <a:pt x="15836" y="3496"/>
                  </a:cubicBezTo>
                  <a:lnTo>
                    <a:pt x="16596" y="2158"/>
                  </a:lnTo>
                  <a:lnTo>
                    <a:pt x="14316" y="821"/>
                  </a:lnTo>
                  <a:lnTo>
                    <a:pt x="13557" y="2128"/>
                  </a:lnTo>
                  <a:cubicBezTo>
                    <a:pt x="12949" y="1885"/>
                    <a:pt x="12310" y="1702"/>
                    <a:pt x="11672" y="1581"/>
                  </a:cubicBezTo>
                  <a:lnTo>
                    <a:pt x="11672" y="0"/>
                  </a:lnTo>
                  <a:lnTo>
                    <a:pt x="9028" y="0"/>
                  </a:lnTo>
                  <a:lnTo>
                    <a:pt x="9028" y="1520"/>
                  </a:lnTo>
                  <a:cubicBezTo>
                    <a:pt x="8389" y="1581"/>
                    <a:pt x="7751" y="1763"/>
                    <a:pt x="7143" y="1976"/>
                  </a:cubicBezTo>
                  <a:lnTo>
                    <a:pt x="6383" y="638"/>
                  </a:lnTo>
                  <a:lnTo>
                    <a:pt x="4103" y="1945"/>
                  </a:lnTo>
                  <a:lnTo>
                    <a:pt x="4863" y="3252"/>
                  </a:lnTo>
                  <a:cubicBezTo>
                    <a:pt x="4347" y="3648"/>
                    <a:pt x="3860" y="4104"/>
                    <a:pt x="3435" y="4620"/>
                  </a:cubicBezTo>
                  <a:lnTo>
                    <a:pt x="2097" y="3860"/>
                  </a:lnTo>
                  <a:lnTo>
                    <a:pt x="790" y="6140"/>
                  </a:lnTo>
                  <a:lnTo>
                    <a:pt x="2067" y="6900"/>
                  </a:lnTo>
                  <a:cubicBezTo>
                    <a:pt x="1824" y="7508"/>
                    <a:pt x="1641" y="8146"/>
                    <a:pt x="1520" y="8784"/>
                  </a:cubicBezTo>
                  <a:lnTo>
                    <a:pt x="0" y="8784"/>
                  </a:lnTo>
                  <a:lnTo>
                    <a:pt x="0" y="11429"/>
                  </a:lnTo>
                  <a:lnTo>
                    <a:pt x="1489" y="11429"/>
                  </a:lnTo>
                  <a:cubicBezTo>
                    <a:pt x="1581" y="12067"/>
                    <a:pt x="1733" y="12705"/>
                    <a:pt x="1945" y="13313"/>
                  </a:cubicBezTo>
                  <a:lnTo>
                    <a:pt x="608" y="14073"/>
                  </a:lnTo>
                  <a:lnTo>
                    <a:pt x="1945" y="16353"/>
                  </a:lnTo>
                  <a:lnTo>
                    <a:pt x="3222" y="15593"/>
                  </a:lnTo>
                  <a:cubicBezTo>
                    <a:pt x="3617" y="16110"/>
                    <a:pt x="4073" y="16596"/>
                    <a:pt x="4590" y="17022"/>
                  </a:cubicBezTo>
                  <a:lnTo>
                    <a:pt x="3830" y="18359"/>
                  </a:lnTo>
                  <a:lnTo>
                    <a:pt x="6110" y="19666"/>
                  </a:lnTo>
                  <a:lnTo>
                    <a:pt x="6869" y="18389"/>
                  </a:lnTo>
                  <a:cubicBezTo>
                    <a:pt x="7477" y="18633"/>
                    <a:pt x="8116" y="18815"/>
                    <a:pt x="8754" y="18906"/>
                  </a:cubicBezTo>
                  <a:lnTo>
                    <a:pt x="8754" y="20487"/>
                  </a:lnTo>
                  <a:lnTo>
                    <a:pt x="11398" y="20487"/>
                  </a:lnTo>
                  <a:lnTo>
                    <a:pt x="11398" y="18967"/>
                  </a:lnTo>
                  <a:cubicBezTo>
                    <a:pt x="12037" y="18876"/>
                    <a:pt x="12675" y="18724"/>
                    <a:pt x="13313" y="18481"/>
                  </a:cubicBezTo>
                  <a:lnTo>
                    <a:pt x="14073" y="19818"/>
                  </a:lnTo>
                  <a:lnTo>
                    <a:pt x="16353" y="18511"/>
                  </a:lnTo>
                  <a:lnTo>
                    <a:pt x="15593" y="17204"/>
                  </a:lnTo>
                  <a:cubicBezTo>
                    <a:pt x="16110" y="16809"/>
                    <a:pt x="16566" y="16353"/>
                    <a:pt x="16991" y="15867"/>
                  </a:cubicBezTo>
                  <a:lnTo>
                    <a:pt x="18329" y="16627"/>
                  </a:lnTo>
                  <a:lnTo>
                    <a:pt x="19636" y="14347"/>
                  </a:lnTo>
                  <a:lnTo>
                    <a:pt x="18359" y="13587"/>
                  </a:lnTo>
                  <a:cubicBezTo>
                    <a:pt x="18602" y="12949"/>
                    <a:pt x="18785" y="12310"/>
                    <a:pt x="18906" y="11672"/>
                  </a:cubicBezTo>
                  <a:close/>
                  <a:moveTo>
                    <a:pt x="3891" y="10243"/>
                  </a:moveTo>
                  <a:cubicBezTo>
                    <a:pt x="3891" y="4590"/>
                    <a:pt x="10699" y="1763"/>
                    <a:pt x="14712" y="5775"/>
                  </a:cubicBezTo>
                  <a:cubicBezTo>
                    <a:pt x="18693" y="9757"/>
                    <a:pt x="15867" y="16596"/>
                    <a:pt x="10213" y="16596"/>
                  </a:cubicBezTo>
                  <a:cubicBezTo>
                    <a:pt x="6717" y="16596"/>
                    <a:pt x="3860" y="13739"/>
                    <a:pt x="3891" y="10243"/>
                  </a:cubicBezTo>
                  <a:close/>
                </a:path>
              </a:pathLst>
            </a:custGeom>
            <a:noFill/>
            <a:ln w="98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3" name="Google Shape;4233;p70"/>
            <p:cNvSpPr/>
            <p:nvPr/>
          </p:nvSpPr>
          <p:spPr>
            <a:xfrm>
              <a:off x="1691851" y="3236060"/>
              <a:ext cx="201614" cy="201614"/>
            </a:xfrm>
            <a:custGeom>
              <a:avLst/>
              <a:gdLst/>
              <a:ahLst/>
              <a:cxnLst/>
              <a:rect l="l" t="t" r="r" b="b"/>
              <a:pathLst>
                <a:path w="20427" h="20427" fill="none" extrusionOk="0">
                  <a:moveTo>
                    <a:pt x="20427" y="11703"/>
                  </a:moveTo>
                  <a:lnTo>
                    <a:pt x="20427" y="9058"/>
                  </a:lnTo>
                  <a:lnTo>
                    <a:pt x="18937" y="9058"/>
                  </a:lnTo>
                  <a:cubicBezTo>
                    <a:pt x="18846" y="8420"/>
                    <a:pt x="18694" y="7782"/>
                    <a:pt x="18481" y="7174"/>
                  </a:cubicBezTo>
                  <a:lnTo>
                    <a:pt x="19819" y="6414"/>
                  </a:lnTo>
                  <a:lnTo>
                    <a:pt x="18481" y="4134"/>
                  </a:lnTo>
                  <a:lnTo>
                    <a:pt x="17205" y="4894"/>
                  </a:lnTo>
                  <a:cubicBezTo>
                    <a:pt x="16809" y="4347"/>
                    <a:pt x="16323" y="3891"/>
                    <a:pt x="15837" y="3465"/>
                  </a:cubicBezTo>
                  <a:lnTo>
                    <a:pt x="16597" y="2128"/>
                  </a:lnTo>
                  <a:lnTo>
                    <a:pt x="14317" y="821"/>
                  </a:lnTo>
                  <a:lnTo>
                    <a:pt x="13557" y="2098"/>
                  </a:lnTo>
                  <a:cubicBezTo>
                    <a:pt x="12949" y="1854"/>
                    <a:pt x="12311" y="1672"/>
                    <a:pt x="11642" y="1550"/>
                  </a:cubicBezTo>
                  <a:lnTo>
                    <a:pt x="11642" y="0"/>
                  </a:lnTo>
                  <a:lnTo>
                    <a:pt x="9028" y="0"/>
                  </a:lnTo>
                  <a:lnTo>
                    <a:pt x="9028" y="1490"/>
                  </a:lnTo>
                  <a:cubicBezTo>
                    <a:pt x="8390" y="1581"/>
                    <a:pt x="7752" y="1733"/>
                    <a:pt x="7113" y="1946"/>
                  </a:cubicBezTo>
                  <a:lnTo>
                    <a:pt x="6353" y="608"/>
                  </a:lnTo>
                  <a:lnTo>
                    <a:pt x="4074" y="1946"/>
                  </a:lnTo>
                  <a:lnTo>
                    <a:pt x="4834" y="3222"/>
                  </a:lnTo>
                  <a:cubicBezTo>
                    <a:pt x="4317" y="3617"/>
                    <a:pt x="3861" y="4073"/>
                    <a:pt x="3466" y="4590"/>
                  </a:cubicBezTo>
                  <a:lnTo>
                    <a:pt x="2128" y="3830"/>
                  </a:lnTo>
                  <a:lnTo>
                    <a:pt x="791" y="6110"/>
                  </a:lnTo>
                  <a:lnTo>
                    <a:pt x="2098" y="6870"/>
                  </a:lnTo>
                  <a:cubicBezTo>
                    <a:pt x="1824" y="7478"/>
                    <a:pt x="1642" y="8116"/>
                    <a:pt x="1551" y="8754"/>
                  </a:cubicBezTo>
                  <a:lnTo>
                    <a:pt x="1" y="8754"/>
                  </a:lnTo>
                  <a:lnTo>
                    <a:pt x="1" y="11399"/>
                  </a:lnTo>
                  <a:lnTo>
                    <a:pt x="1490" y="11399"/>
                  </a:lnTo>
                  <a:cubicBezTo>
                    <a:pt x="1581" y="12037"/>
                    <a:pt x="1733" y="12675"/>
                    <a:pt x="1946" y="13314"/>
                  </a:cubicBezTo>
                  <a:lnTo>
                    <a:pt x="609" y="14073"/>
                  </a:lnTo>
                  <a:lnTo>
                    <a:pt x="1946" y="16353"/>
                  </a:lnTo>
                  <a:lnTo>
                    <a:pt x="3223" y="15593"/>
                  </a:lnTo>
                  <a:cubicBezTo>
                    <a:pt x="3618" y="16080"/>
                    <a:pt x="4074" y="16566"/>
                    <a:pt x="4590" y="16991"/>
                  </a:cubicBezTo>
                  <a:lnTo>
                    <a:pt x="3831" y="18329"/>
                  </a:lnTo>
                  <a:lnTo>
                    <a:pt x="6110" y="19636"/>
                  </a:lnTo>
                  <a:lnTo>
                    <a:pt x="6870" y="18329"/>
                  </a:lnTo>
                  <a:cubicBezTo>
                    <a:pt x="7478" y="18602"/>
                    <a:pt x="8116" y="18785"/>
                    <a:pt x="8785" y="18876"/>
                  </a:cubicBezTo>
                  <a:lnTo>
                    <a:pt x="8785" y="20426"/>
                  </a:lnTo>
                  <a:lnTo>
                    <a:pt x="11399" y="20426"/>
                  </a:lnTo>
                  <a:lnTo>
                    <a:pt x="11399" y="18937"/>
                  </a:lnTo>
                  <a:cubicBezTo>
                    <a:pt x="12037" y="18846"/>
                    <a:pt x="12676" y="18694"/>
                    <a:pt x="13314" y="18450"/>
                  </a:cubicBezTo>
                  <a:lnTo>
                    <a:pt x="14074" y="19788"/>
                  </a:lnTo>
                  <a:lnTo>
                    <a:pt x="16354" y="18481"/>
                  </a:lnTo>
                  <a:lnTo>
                    <a:pt x="15594" y="17204"/>
                  </a:lnTo>
                  <a:cubicBezTo>
                    <a:pt x="16110" y="16779"/>
                    <a:pt x="16566" y="16323"/>
                    <a:pt x="16992" y="15836"/>
                  </a:cubicBezTo>
                  <a:lnTo>
                    <a:pt x="18329" y="16596"/>
                  </a:lnTo>
                  <a:lnTo>
                    <a:pt x="19667" y="14317"/>
                  </a:lnTo>
                  <a:lnTo>
                    <a:pt x="18360" y="13557"/>
                  </a:lnTo>
                  <a:cubicBezTo>
                    <a:pt x="18603" y="12949"/>
                    <a:pt x="18785" y="12310"/>
                    <a:pt x="18907" y="11642"/>
                  </a:cubicBezTo>
                  <a:close/>
                  <a:moveTo>
                    <a:pt x="3891" y="10213"/>
                  </a:moveTo>
                  <a:cubicBezTo>
                    <a:pt x="3891" y="4560"/>
                    <a:pt x="10700" y="1733"/>
                    <a:pt x="14682" y="5715"/>
                  </a:cubicBezTo>
                  <a:cubicBezTo>
                    <a:pt x="18694" y="9727"/>
                    <a:pt x="15867" y="16535"/>
                    <a:pt x="10214" y="16535"/>
                  </a:cubicBezTo>
                  <a:cubicBezTo>
                    <a:pt x="6718" y="16535"/>
                    <a:pt x="3861" y="13709"/>
                    <a:pt x="3891" y="10213"/>
                  </a:cubicBezTo>
                  <a:close/>
                </a:path>
              </a:pathLst>
            </a:custGeom>
            <a:noFill/>
            <a:ln w="98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4" name="Google Shape;4234;p70"/>
            <p:cNvSpPr/>
            <p:nvPr/>
          </p:nvSpPr>
          <p:spPr>
            <a:xfrm>
              <a:off x="1052838" y="4050266"/>
              <a:ext cx="132919" cy="132613"/>
            </a:xfrm>
            <a:custGeom>
              <a:avLst/>
              <a:gdLst/>
              <a:ahLst/>
              <a:cxnLst/>
              <a:rect l="l" t="t" r="r" b="b"/>
              <a:pathLst>
                <a:path w="13467" h="13436" fill="none" extrusionOk="0">
                  <a:moveTo>
                    <a:pt x="13466" y="6718"/>
                  </a:moveTo>
                  <a:cubicBezTo>
                    <a:pt x="13466" y="10427"/>
                    <a:pt x="10427" y="13436"/>
                    <a:pt x="6718" y="13436"/>
                  </a:cubicBezTo>
                  <a:cubicBezTo>
                    <a:pt x="3010" y="13436"/>
                    <a:pt x="1" y="10427"/>
                    <a:pt x="1" y="6718"/>
                  </a:cubicBezTo>
                  <a:cubicBezTo>
                    <a:pt x="1" y="3010"/>
                    <a:pt x="3010" y="1"/>
                    <a:pt x="6718" y="1"/>
                  </a:cubicBezTo>
                  <a:cubicBezTo>
                    <a:pt x="10427" y="1"/>
                    <a:pt x="13466" y="3010"/>
                    <a:pt x="13466" y="6718"/>
                  </a:cubicBezTo>
                  <a:close/>
                </a:path>
              </a:pathLst>
            </a:custGeom>
            <a:noFill/>
            <a:ln w="98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5" name="Google Shape;4235;p70"/>
            <p:cNvSpPr/>
            <p:nvPr/>
          </p:nvSpPr>
          <p:spPr>
            <a:xfrm>
              <a:off x="1064238" y="4061370"/>
              <a:ext cx="110120" cy="110110"/>
            </a:xfrm>
            <a:custGeom>
              <a:avLst/>
              <a:gdLst/>
              <a:ahLst/>
              <a:cxnLst/>
              <a:rect l="l" t="t" r="r" b="b"/>
              <a:pathLst>
                <a:path w="11157" h="11156" fill="none" extrusionOk="0">
                  <a:moveTo>
                    <a:pt x="6506" y="548"/>
                  </a:moveTo>
                  <a:cubicBezTo>
                    <a:pt x="9302" y="1064"/>
                    <a:pt x="11156" y="3739"/>
                    <a:pt x="10609" y="6536"/>
                  </a:cubicBezTo>
                  <a:cubicBezTo>
                    <a:pt x="10092" y="9332"/>
                    <a:pt x="7417" y="11156"/>
                    <a:pt x="4621" y="10639"/>
                  </a:cubicBezTo>
                  <a:cubicBezTo>
                    <a:pt x="1825" y="10122"/>
                    <a:pt x="1" y="7417"/>
                    <a:pt x="518" y="4621"/>
                  </a:cubicBezTo>
                  <a:cubicBezTo>
                    <a:pt x="1034" y="1855"/>
                    <a:pt x="3740" y="1"/>
                    <a:pt x="6506" y="548"/>
                  </a:cubicBezTo>
                  <a:close/>
                </a:path>
              </a:pathLst>
            </a:custGeom>
            <a:noFill/>
            <a:ln w="91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6" name="Google Shape;4236;p70"/>
            <p:cNvSpPr/>
            <p:nvPr/>
          </p:nvSpPr>
          <p:spPr>
            <a:xfrm>
              <a:off x="1174643" y="4142669"/>
              <a:ext cx="122714" cy="77410"/>
            </a:xfrm>
            <a:custGeom>
              <a:avLst/>
              <a:gdLst/>
              <a:ahLst/>
              <a:cxnLst/>
              <a:rect l="l" t="t" r="r" b="b"/>
              <a:pathLst>
                <a:path w="12433" h="7843" fill="none" extrusionOk="0">
                  <a:moveTo>
                    <a:pt x="4225" y="1976"/>
                  </a:moveTo>
                  <a:lnTo>
                    <a:pt x="608" y="1"/>
                  </a:lnTo>
                  <a:lnTo>
                    <a:pt x="0" y="1125"/>
                  </a:lnTo>
                  <a:lnTo>
                    <a:pt x="3648" y="3071"/>
                  </a:lnTo>
                  <a:lnTo>
                    <a:pt x="3648" y="3071"/>
                  </a:lnTo>
                  <a:cubicBezTo>
                    <a:pt x="3466" y="3375"/>
                    <a:pt x="3587" y="3770"/>
                    <a:pt x="3891" y="3922"/>
                  </a:cubicBezTo>
                  <a:lnTo>
                    <a:pt x="10821" y="7691"/>
                  </a:lnTo>
                  <a:cubicBezTo>
                    <a:pt x="11125" y="7843"/>
                    <a:pt x="11490" y="7721"/>
                    <a:pt x="11672" y="7417"/>
                  </a:cubicBezTo>
                  <a:lnTo>
                    <a:pt x="12280" y="6323"/>
                  </a:lnTo>
                  <a:cubicBezTo>
                    <a:pt x="12432" y="5989"/>
                    <a:pt x="12311" y="5624"/>
                    <a:pt x="12007" y="5442"/>
                  </a:cubicBezTo>
                  <a:lnTo>
                    <a:pt x="5077" y="1703"/>
                  </a:lnTo>
                  <a:cubicBezTo>
                    <a:pt x="4773" y="1551"/>
                    <a:pt x="4408" y="1672"/>
                    <a:pt x="4225" y="1976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dk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7" name="Google Shape;4237;p70"/>
            <p:cNvSpPr/>
            <p:nvPr/>
          </p:nvSpPr>
          <p:spPr>
            <a:xfrm>
              <a:off x="2066556" y="3282262"/>
              <a:ext cx="169517" cy="169507"/>
            </a:xfrm>
            <a:custGeom>
              <a:avLst/>
              <a:gdLst/>
              <a:ahLst/>
              <a:cxnLst/>
              <a:rect l="l" t="t" r="r" b="b"/>
              <a:pathLst>
                <a:path w="17175" h="17174" fill="none" extrusionOk="0">
                  <a:moveTo>
                    <a:pt x="17174" y="7356"/>
                  </a:moveTo>
                  <a:cubicBezTo>
                    <a:pt x="17174" y="13891"/>
                    <a:pt x="9241" y="17174"/>
                    <a:pt x="4621" y="12554"/>
                  </a:cubicBezTo>
                  <a:cubicBezTo>
                    <a:pt x="1" y="7933"/>
                    <a:pt x="3253" y="0"/>
                    <a:pt x="9819" y="0"/>
                  </a:cubicBezTo>
                </a:path>
              </a:pathLst>
            </a:custGeom>
            <a:noFill/>
            <a:ln w="98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8" name="Google Shape;4238;p70"/>
            <p:cNvSpPr/>
            <p:nvPr/>
          </p:nvSpPr>
          <p:spPr>
            <a:xfrm>
              <a:off x="2163459" y="3282262"/>
              <a:ext cx="72614" cy="72604"/>
            </a:xfrm>
            <a:custGeom>
              <a:avLst/>
              <a:gdLst/>
              <a:ahLst/>
              <a:cxnLst/>
              <a:rect l="l" t="t" r="r" b="b"/>
              <a:pathLst>
                <a:path w="7357" h="7356" fill="none" extrusionOk="0">
                  <a:moveTo>
                    <a:pt x="7356" y="7356"/>
                  </a:moveTo>
                  <a:lnTo>
                    <a:pt x="1" y="7356"/>
                  </a:lnTo>
                  <a:lnTo>
                    <a:pt x="1" y="0"/>
                  </a:lnTo>
                  <a:cubicBezTo>
                    <a:pt x="4043" y="0"/>
                    <a:pt x="7326" y="3313"/>
                    <a:pt x="7356" y="7356"/>
                  </a:cubicBezTo>
                  <a:close/>
                </a:path>
              </a:pathLst>
            </a:custGeom>
            <a:noFill/>
            <a:ln w="98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9" name="Google Shape;4239;p70"/>
            <p:cNvSpPr/>
            <p:nvPr/>
          </p:nvSpPr>
          <p:spPr>
            <a:xfrm>
              <a:off x="2228562" y="3274761"/>
              <a:ext cx="90014" cy="30005"/>
            </a:xfrm>
            <a:custGeom>
              <a:avLst/>
              <a:gdLst/>
              <a:ahLst/>
              <a:cxnLst/>
              <a:rect l="l" t="t" r="r" b="b"/>
              <a:pathLst>
                <a:path w="9120" h="3040" fill="none" extrusionOk="0">
                  <a:moveTo>
                    <a:pt x="1" y="3040"/>
                  </a:moveTo>
                  <a:lnTo>
                    <a:pt x="3800" y="0"/>
                  </a:lnTo>
                  <a:lnTo>
                    <a:pt x="9119" y="0"/>
                  </a:lnTo>
                </a:path>
              </a:pathLst>
            </a:custGeom>
            <a:noFill/>
            <a:ln w="98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0" name="Google Shape;4240;p70"/>
            <p:cNvSpPr/>
            <p:nvPr/>
          </p:nvSpPr>
          <p:spPr>
            <a:xfrm>
              <a:off x="2348561" y="3274761"/>
              <a:ext cx="69919" cy="10"/>
            </a:xfrm>
            <a:custGeom>
              <a:avLst/>
              <a:gdLst/>
              <a:ahLst/>
              <a:cxnLst/>
              <a:rect l="l" t="t" r="r" b="b"/>
              <a:pathLst>
                <a:path w="7084" h="1" fill="none" extrusionOk="0">
                  <a:moveTo>
                    <a:pt x="1" y="0"/>
                  </a:moveTo>
                  <a:lnTo>
                    <a:pt x="7083" y="0"/>
                  </a:lnTo>
                </a:path>
              </a:pathLst>
            </a:custGeom>
            <a:noFill/>
            <a:ln w="98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1" name="Google Shape;4241;p70"/>
            <p:cNvSpPr/>
            <p:nvPr/>
          </p:nvSpPr>
          <p:spPr>
            <a:xfrm>
              <a:off x="2348561" y="3297254"/>
              <a:ext cx="69919" cy="10"/>
            </a:xfrm>
            <a:custGeom>
              <a:avLst/>
              <a:gdLst/>
              <a:ahLst/>
              <a:cxnLst/>
              <a:rect l="l" t="t" r="r" b="b"/>
              <a:pathLst>
                <a:path w="7084" h="1" fill="none" extrusionOk="0">
                  <a:moveTo>
                    <a:pt x="1" y="1"/>
                  </a:moveTo>
                  <a:lnTo>
                    <a:pt x="7083" y="1"/>
                  </a:lnTo>
                </a:path>
              </a:pathLst>
            </a:custGeom>
            <a:noFill/>
            <a:ln w="98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2" name="Google Shape;4242;p70"/>
            <p:cNvSpPr/>
            <p:nvPr/>
          </p:nvSpPr>
          <p:spPr>
            <a:xfrm>
              <a:off x="2348561" y="3319758"/>
              <a:ext cx="69919" cy="10"/>
            </a:xfrm>
            <a:custGeom>
              <a:avLst/>
              <a:gdLst/>
              <a:ahLst/>
              <a:cxnLst/>
              <a:rect l="l" t="t" r="r" b="b"/>
              <a:pathLst>
                <a:path w="7084" h="1" fill="none" extrusionOk="0">
                  <a:moveTo>
                    <a:pt x="1" y="1"/>
                  </a:moveTo>
                  <a:lnTo>
                    <a:pt x="7083" y="1"/>
                  </a:lnTo>
                </a:path>
              </a:pathLst>
            </a:custGeom>
            <a:noFill/>
            <a:ln w="98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3" name="Google Shape;4243;p70"/>
            <p:cNvSpPr/>
            <p:nvPr/>
          </p:nvSpPr>
          <p:spPr>
            <a:xfrm>
              <a:off x="2348561" y="3342262"/>
              <a:ext cx="69919" cy="10"/>
            </a:xfrm>
            <a:custGeom>
              <a:avLst/>
              <a:gdLst/>
              <a:ahLst/>
              <a:cxnLst/>
              <a:rect l="l" t="t" r="r" b="b"/>
              <a:pathLst>
                <a:path w="7084" h="1" fill="none" extrusionOk="0">
                  <a:moveTo>
                    <a:pt x="1" y="0"/>
                  </a:moveTo>
                  <a:lnTo>
                    <a:pt x="7083" y="0"/>
                  </a:lnTo>
                </a:path>
              </a:pathLst>
            </a:custGeom>
            <a:noFill/>
            <a:ln w="98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4" name="Google Shape;4244;p70"/>
            <p:cNvSpPr/>
            <p:nvPr/>
          </p:nvSpPr>
          <p:spPr>
            <a:xfrm>
              <a:off x="1380443" y="4114471"/>
              <a:ext cx="147922" cy="103813"/>
            </a:xfrm>
            <a:custGeom>
              <a:avLst/>
              <a:gdLst/>
              <a:ahLst/>
              <a:cxnLst/>
              <a:rect l="l" t="t" r="r" b="b"/>
              <a:pathLst>
                <a:path w="14987" h="10518" fill="none" extrusionOk="0">
                  <a:moveTo>
                    <a:pt x="5077" y="1338"/>
                  </a:moveTo>
                  <a:lnTo>
                    <a:pt x="4803" y="1"/>
                  </a:lnTo>
                  <a:lnTo>
                    <a:pt x="1" y="1"/>
                  </a:lnTo>
                  <a:lnTo>
                    <a:pt x="274" y="1338"/>
                  </a:lnTo>
                  <a:lnTo>
                    <a:pt x="518" y="2554"/>
                  </a:lnTo>
                  <a:lnTo>
                    <a:pt x="2129" y="10517"/>
                  </a:lnTo>
                  <a:lnTo>
                    <a:pt x="14986" y="10517"/>
                  </a:lnTo>
                  <a:lnTo>
                    <a:pt x="13101" y="1338"/>
                  </a:lnTo>
                  <a:close/>
                </a:path>
              </a:pathLst>
            </a:custGeom>
            <a:noFill/>
            <a:ln w="98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5" name="Google Shape;4245;p70"/>
            <p:cNvSpPr/>
            <p:nvPr/>
          </p:nvSpPr>
          <p:spPr>
            <a:xfrm>
              <a:off x="1511852" y="4133974"/>
              <a:ext cx="39904" cy="84310"/>
            </a:xfrm>
            <a:custGeom>
              <a:avLst/>
              <a:gdLst/>
              <a:ahLst/>
              <a:cxnLst/>
              <a:rect l="l" t="t" r="r" b="b"/>
              <a:pathLst>
                <a:path w="4043" h="8542" fill="none" extrusionOk="0">
                  <a:moveTo>
                    <a:pt x="1672" y="8541"/>
                  </a:moveTo>
                  <a:lnTo>
                    <a:pt x="4043" y="0"/>
                  </a:lnTo>
                  <a:lnTo>
                    <a:pt x="0" y="0"/>
                  </a:lnTo>
                </a:path>
              </a:pathLst>
            </a:custGeom>
            <a:noFill/>
            <a:ln w="98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6" name="Google Shape;4246;p70"/>
            <p:cNvSpPr/>
            <p:nvPr/>
          </p:nvSpPr>
          <p:spPr>
            <a:xfrm>
              <a:off x="1558350" y="4114471"/>
              <a:ext cx="147912" cy="103813"/>
            </a:xfrm>
            <a:custGeom>
              <a:avLst/>
              <a:gdLst/>
              <a:ahLst/>
              <a:cxnLst/>
              <a:rect l="l" t="t" r="r" b="b"/>
              <a:pathLst>
                <a:path w="14986" h="10518" fill="none" extrusionOk="0">
                  <a:moveTo>
                    <a:pt x="5077" y="1338"/>
                  </a:moveTo>
                  <a:lnTo>
                    <a:pt x="4803" y="1"/>
                  </a:lnTo>
                  <a:lnTo>
                    <a:pt x="1" y="1"/>
                  </a:lnTo>
                  <a:lnTo>
                    <a:pt x="274" y="1338"/>
                  </a:lnTo>
                  <a:lnTo>
                    <a:pt x="517" y="2554"/>
                  </a:lnTo>
                  <a:lnTo>
                    <a:pt x="2159" y="10517"/>
                  </a:lnTo>
                  <a:lnTo>
                    <a:pt x="14986" y="10517"/>
                  </a:lnTo>
                  <a:lnTo>
                    <a:pt x="13101" y="1338"/>
                  </a:lnTo>
                  <a:close/>
                </a:path>
              </a:pathLst>
            </a:custGeom>
            <a:noFill/>
            <a:ln w="98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7" name="Google Shape;4247;p70"/>
            <p:cNvSpPr/>
            <p:nvPr/>
          </p:nvSpPr>
          <p:spPr>
            <a:xfrm>
              <a:off x="1689749" y="4133974"/>
              <a:ext cx="39914" cy="84310"/>
            </a:xfrm>
            <a:custGeom>
              <a:avLst/>
              <a:gdLst/>
              <a:ahLst/>
              <a:cxnLst/>
              <a:rect l="l" t="t" r="r" b="b"/>
              <a:pathLst>
                <a:path w="4044" h="8542" fill="none" extrusionOk="0">
                  <a:moveTo>
                    <a:pt x="1673" y="8541"/>
                  </a:moveTo>
                  <a:lnTo>
                    <a:pt x="4044" y="0"/>
                  </a:lnTo>
                  <a:lnTo>
                    <a:pt x="1" y="0"/>
                  </a:lnTo>
                </a:path>
              </a:pathLst>
            </a:custGeom>
            <a:noFill/>
            <a:ln w="98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8" name="Google Shape;4248;p70"/>
            <p:cNvSpPr/>
            <p:nvPr/>
          </p:nvSpPr>
          <p:spPr>
            <a:xfrm>
              <a:off x="1870656" y="3917071"/>
              <a:ext cx="13808" cy="56111"/>
            </a:xfrm>
            <a:custGeom>
              <a:avLst/>
              <a:gdLst/>
              <a:ahLst/>
              <a:cxnLst/>
              <a:rect l="l" t="t" r="r" b="b"/>
              <a:pathLst>
                <a:path w="1399" h="5685" extrusionOk="0">
                  <a:moveTo>
                    <a:pt x="700" y="0"/>
                  </a:moveTo>
                  <a:cubicBezTo>
                    <a:pt x="335" y="0"/>
                    <a:pt x="1" y="304"/>
                    <a:pt x="1" y="699"/>
                  </a:cubicBezTo>
                  <a:lnTo>
                    <a:pt x="1" y="5046"/>
                  </a:lnTo>
                  <a:cubicBezTo>
                    <a:pt x="31" y="5471"/>
                    <a:pt x="365" y="5684"/>
                    <a:pt x="700" y="5684"/>
                  </a:cubicBezTo>
                  <a:cubicBezTo>
                    <a:pt x="1034" y="5684"/>
                    <a:pt x="1368" y="5471"/>
                    <a:pt x="1399" y="5046"/>
                  </a:cubicBezTo>
                  <a:lnTo>
                    <a:pt x="1399" y="699"/>
                  </a:lnTo>
                  <a:cubicBezTo>
                    <a:pt x="1399" y="304"/>
                    <a:pt x="1095" y="0"/>
                    <a:pt x="7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9" name="Google Shape;4249;p70"/>
            <p:cNvSpPr/>
            <p:nvPr/>
          </p:nvSpPr>
          <p:spPr>
            <a:xfrm>
              <a:off x="1854153" y="3917071"/>
              <a:ext cx="13808" cy="56111"/>
            </a:xfrm>
            <a:custGeom>
              <a:avLst/>
              <a:gdLst/>
              <a:ahLst/>
              <a:cxnLst/>
              <a:rect l="l" t="t" r="r" b="b"/>
              <a:pathLst>
                <a:path w="1399" h="5685" extrusionOk="0">
                  <a:moveTo>
                    <a:pt x="700" y="0"/>
                  </a:moveTo>
                  <a:cubicBezTo>
                    <a:pt x="305" y="0"/>
                    <a:pt x="1" y="304"/>
                    <a:pt x="1" y="699"/>
                  </a:cubicBezTo>
                  <a:lnTo>
                    <a:pt x="1" y="5046"/>
                  </a:lnTo>
                  <a:cubicBezTo>
                    <a:pt x="31" y="5471"/>
                    <a:pt x="365" y="5684"/>
                    <a:pt x="700" y="5684"/>
                  </a:cubicBezTo>
                  <a:cubicBezTo>
                    <a:pt x="1034" y="5684"/>
                    <a:pt x="1369" y="5471"/>
                    <a:pt x="1399" y="5046"/>
                  </a:cubicBezTo>
                  <a:lnTo>
                    <a:pt x="1399" y="699"/>
                  </a:lnTo>
                  <a:cubicBezTo>
                    <a:pt x="1369" y="304"/>
                    <a:pt x="1065" y="0"/>
                    <a:pt x="7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0" name="Google Shape;4250;p70"/>
            <p:cNvSpPr/>
            <p:nvPr/>
          </p:nvSpPr>
          <p:spPr>
            <a:xfrm>
              <a:off x="1837651" y="3917071"/>
              <a:ext cx="13818" cy="56427"/>
            </a:xfrm>
            <a:custGeom>
              <a:avLst/>
              <a:gdLst/>
              <a:ahLst/>
              <a:cxnLst/>
              <a:rect l="l" t="t" r="r" b="b"/>
              <a:pathLst>
                <a:path w="1400" h="5717" extrusionOk="0">
                  <a:moveTo>
                    <a:pt x="700" y="0"/>
                  </a:moveTo>
                  <a:cubicBezTo>
                    <a:pt x="305" y="0"/>
                    <a:pt x="1" y="304"/>
                    <a:pt x="1" y="699"/>
                  </a:cubicBezTo>
                  <a:lnTo>
                    <a:pt x="1" y="5046"/>
                  </a:lnTo>
                  <a:cubicBezTo>
                    <a:pt x="1" y="5395"/>
                    <a:pt x="280" y="5717"/>
                    <a:pt x="650" y="5717"/>
                  </a:cubicBezTo>
                  <a:cubicBezTo>
                    <a:pt x="667" y="5717"/>
                    <a:pt x="683" y="5716"/>
                    <a:pt x="700" y="5715"/>
                  </a:cubicBezTo>
                  <a:cubicBezTo>
                    <a:pt x="716" y="5716"/>
                    <a:pt x="731" y="5717"/>
                    <a:pt x="746" y="5717"/>
                  </a:cubicBezTo>
                  <a:cubicBezTo>
                    <a:pt x="1093" y="5717"/>
                    <a:pt x="1399" y="5395"/>
                    <a:pt x="1399" y="5046"/>
                  </a:cubicBezTo>
                  <a:lnTo>
                    <a:pt x="1399" y="699"/>
                  </a:lnTo>
                  <a:cubicBezTo>
                    <a:pt x="1399" y="304"/>
                    <a:pt x="1065" y="0"/>
                    <a:pt x="7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1" name="Google Shape;4251;p70"/>
            <p:cNvSpPr/>
            <p:nvPr/>
          </p:nvSpPr>
          <p:spPr>
            <a:xfrm>
              <a:off x="1820852" y="3917071"/>
              <a:ext cx="13818" cy="56111"/>
            </a:xfrm>
            <a:custGeom>
              <a:avLst/>
              <a:gdLst/>
              <a:ahLst/>
              <a:cxnLst/>
              <a:rect l="l" t="t" r="r" b="b"/>
              <a:pathLst>
                <a:path w="1400" h="5685" extrusionOk="0">
                  <a:moveTo>
                    <a:pt x="700" y="0"/>
                  </a:moveTo>
                  <a:cubicBezTo>
                    <a:pt x="335" y="0"/>
                    <a:pt x="1" y="304"/>
                    <a:pt x="1" y="699"/>
                  </a:cubicBezTo>
                  <a:lnTo>
                    <a:pt x="1" y="5046"/>
                  </a:lnTo>
                  <a:cubicBezTo>
                    <a:pt x="31" y="5471"/>
                    <a:pt x="366" y="5684"/>
                    <a:pt x="700" y="5684"/>
                  </a:cubicBezTo>
                  <a:cubicBezTo>
                    <a:pt x="1034" y="5684"/>
                    <a:pt x="1369" y="5471"/>
                    <a:pt x="1399" y="5046"/>
                  </a:cubicBezTo>
                  <a:lnTo>
                    <a:pt x="1399" y="699"/>
                  </a:lnTo>
                  <a:cubicBezTo>
                    <a:pt x="1399" y="304"/>
                    <a:pt x="1095" y="0"/>
                    <a:pt x="7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2" name="Google Shape;4252;p70"/>
            <p:cNvSpPr/>
            <p:nvPr/>
          </p:nvSpPr>
          <p:spPr>
            <a:xfrm>
              <a:off x="1804359" y="3917071"/>
              <a:ext cx="13808" cy="56555"/>
            </a:xfrm>
            <a:custGeom>
              <a:avLst/>
              <a:gdLst/>
              <a:ahLst/>
              <a:cxnLst/>
              <a:rect l="l" t="t" r="r" b="b"/>
              <a:pathLst>
                <a:path w="1399" h="5730" extrusionOk="0">
                  <a:moveTo>
                    <a:pt x="699" y="0"/>
                  </a:moveTo>
                  <a:cubicBezTo>
                    <a:pt x="304" y="0"/>
                    <a:pt x="0" y="304"/>
                    <a:pt x="0" y="699"/>
                  </a:cubicBezTo>
                  <a:lnTo>
                    <a:pt x="0" y="5046"/>
                  </a:lnTo>
                  <a:cubicBezTo>
                    <a:pt x="0" y="5502"/>
                    <a:pt x="350" y="5730"/>
                    <a:pt x="699" y="5730"/>
                  </a:cubicBezTo>
                  <a:cubicBezTo>
                    <a:pt x="1049" y="5730"/>
                    <a:pt x="1398" y="5502"/>
                    <a:pt x="1398" y="5046"/>
                  </a:cubicBezTo>
                  <a:lnTo>
                    <a:pt x="1398" y="699"/>
                  </a:lnTo>
                  <a:cubicBezTo>
                    <a:pt x="1398" y="304"/>
                    <a:pt x="1094" y="0"/>
                    <a:pt x="6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3" name="Google Shape;4253;p70"/>
            <p:cNvSpPr/>
            <p:nvPr/>
          </p:nvSpPr>
          <p:spPr>
            <a:xfrm>
              <a:off x="1787857" y="3917071"/>
              <a:ext cx="13808" cy="56427"/>
            </a:xfrm>
            <a:custGeom>
              <a:avLst/>
              <a:gdLst/>
              <a:ahLst/>
              <a:cxnLst/>
              <a:rect l="l" t="t" r="r" b="b"/>
              <a:pathLst>
                <a:path w="1399" h="5717" extrusionOk="0">
                  <a:moveTo>
                    <a:pt x="699" y="0"/>
                  </a:moveTo>
                  <a:cubicBezTo>
                    <a:pt x="304" y="0"/>
                    <a:pt x="0" y="304"/>
                    <a:pt x="0" y="699"/>
                  </a:cubicBezTo>
                  <a:lnTo>
                    <a:pt x="0" y="5046"/>
                  </a:lnTo>
                  <a:cubicBezTo>
                    <a:pt x="0" y="5411"/>
                    <a:pt x="304" y="5715"/>
                    <a:pt x="699" y="5715"/>
                  </a:cubicBezTo>
                  <a:cubicBezTo>
                    <a:pt x="715" y="5716"/>
                    <a:pt x="730" y="5717"/>
                    <a:pt x="746" y="5717"/>
                  </a:cubicBezTo>
                  <a:cubicBezTo>
                    <a:pt x="1092" y="5717"/>
                    <a:pt x="1398" y="5395"/>
                    <a:pt x="1398" y="5046"/>
                  </a:cubicBezTo>
                  <a:lnTo>
                    <a:pt x="1398" y="699"/>
                  </a:lnTo>
                  <a:cubicBezTo>
                    <a:pt x="1398" y="304"/>
                    <a:pt x="1064" y="0"/>
                    <a:pt x="6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4" name="Google Shape;4254;p70"/>
            <p:cNvSpPr/>
            <p:nvPr/>
          </p:nvSpPr>
          <p:spPr>
            <a:xfrm>
              <a:off x="1771058" y="3917071"/>
              <a:ext cx="13808" cy="56555"/>
            </a:xfrm>
            <a:custGeom>
              <a:avLst/>
              <a:gdLst/>
              <a:ahLst/>
              <a:cxnLst/>
              <a:rect l="l" t="t" r="r" b="b"/>
              <a:pathLst>
                <a:path w="1399" h="5730" extrusionOk="0">
                  <a:moveTo>
                    <a:pt x="699" y="0"/>
                  </a:moveTo>
                  <a:cubicBezTo>
                    <a:pt x="334" y="0"/>
                    <a:pt x="0" y="304"/>
                    <a:pt x="0" y="699"/>
                  </a:cubicBezTo>
                  <a:lnTo>
                    <a:pt x="0" y="5046"/>
                  </a:lnTo>
                  <a:cubicBezTo>
                    <a:pt x="0" y="5502"/>
                    <a:pt x="350" y="5730"/>
                    <a:pt x="699" y="5730"/>
                  </a:cubicBezTo>
                  <a:cubicBezTo>
                    <a:pt x="1049" y="5730"/>
                    <a:pt x="1398" y="5502"/>
                    <a:pt x="1398" y="5046"/>
                  </a:cubicBezTo>
                  <a:lnTo>
                    <a:pt x="1398" y="699"/>
                  </a:lnTo>
                  <a:cubicBezTo>
                    <a:pt x="1398" y="304"/>
                    <a:pt x="1094" y="0"/>
                    <a:pt x="6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5" name="Google Shape;4255;p70"/>
            <p:cNvSpPr/>
            <p:nvPr/>
          </p:nvSpPr>
          <p:spPr>
            <a:xfrm>
              <a:off x="1754555" y="3917071"/>
              <a:ext cx="13808" cy="56111"/>
            </a:xfrm>
            <a:custGeom>
              <a:avLst/>
              <a:gdLst/>
              <a:ahLst/>
              <a:cxnLst/>
              <a:rect l="l" t="t" r="r" b="b"/>
              <a:pathLst>
                <a:path w="1399" h="5685" extrusionOk="0">
                  <a:moveTo>
                    <a:pt x="699" y="0"/>
                  </a:moveTo>
                  <a:cubicBezTo>
                    <a:pt x="304" y="0"/>
                    <a:pt x="0" y="304"/>
                    <a:pt x="0" y="699"/>
                  </a:cubicBezTo>
                  <a:lnTo>
                    <a:pt x="0" y="5046"/>
                  </a:lnTo>
                  <a:cubicBezTo>
                    <a:pt x="31" y="5471"/>
                    <a:pt x="365" y="5684"/>
                    <a:pt x="699" y="5684"/>
                  </a:cubicBezTo>
                  <a:cubicBezTo>
                    <a:pt x="1034" y="5684"/>
                    <a:pt x="1368" y="5471"/>
                    <a:pt x="1399" y="5046"/>
                  </a:cubicBezTo>
                  <a:lnTo>
                    <a:pt x="1399" y="699"/>
                  </a:lnTo>
                  <a:cubicBezTo>
                    <a:pt x="1399" y="304"/>
                    <a:pt x="1095" y="0"/>
                    <a:pt x="6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6" name="Google Shape;4256;p70"/>
            <p:cNvSpPr/>
            <p:nvPr/>
          </p:nvSpPr>
          <p:spPr>
            <a:xfrm>
              <a:off x="1738053" y="3917071"/>
              <a:ext cx="13808" cy="56555"/>
            </a:xfrm>
            <a:custGeom>
              <a:avLst/>
              <a:gdLst/>
              <a:ahLst/>
              <a:cxnLst/>
              <a:rect l="l" t="t" r="r" b="b"/>
              <a:pathLst>
                <a:path w="1399" h="5730" extrusionOk="0">
                  <a:moveTo>
                    <a:pt x="700" y="0"/>
                  </a:moveTo>
                  <a:cubicBezTo>
                    <a:pt x="305" y="0"/>
                    <a:pt x="1" y="304"/>
                    <a:pt x="1" y="699"/>
                  </a:cubicBezTo>
                  <a:lnTo>
                    <a:pt x="1" y="5046"/>
                  </a:lnTo>
                  <a:cubicBezTo>
                    <a:pt x="1" y="5502"/>
                    <a:pt x="350" y="5730"/>
                    <a:pt x="700" y="5730"/>
                  </a:cubicBezTo>
                  <a:cubicBezTo>
                    <a:pt x="1049" y="5730"/>
                    <a:pt x="1399" y="5502"/>
                    <a:pt x="1399" y="5046"/>
                  </a:cubicBezTo>
                  <a:lnTo>
                    <a:pt x="1399" y="699"/>
                  </a:lnTo>
                  <a:cubicBezTo>
                    <a:pt x="1399" y="304"/>
                    <a:pt x="1064" y="0"/>
                    <a:pt x="7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7" name="Google Shape;4257;p70"/>
            <p:cNvSpPr/>
            <p:nvPr/>
          </p:nvSpPr>
          <p:spPr>
            <a:xfrm>
              <a:off x="1721254" y="3917071"/>
              <a:ext cx="13808" cy="56111"/>
            </a:xfrm>
            <a:custGeom>
              <a:avLst/>
              <a:gdLst/>
              <a:ahLst/>
              <a:cxnLst/>
              <a:rect l="l" t="t" r="r" b="b"/>
              <a:pathLst>
                <a:path w="1399" h="5685" extrusionOk="0">
                  <a:moveTo>
                    <a:pt x="730" y="0"/>
                  </a:moveTo>
                  <a:cubicBezTo>
                    <a:pt x="335" y="0"/>
                    <a:pt x="31" y="304"/>
                    <a:pt x="0" y="699"/>
                  </a:cubicBezTo>
                  <a:lnTo>
                    <a:pt x="0" y="5046"/>
                  </a:lnTo>
                  <a:cubicBezTo>
                    <a:pt x="31" y="5471"/>
                    <a:pt x="365" y="5684"/>
                    <a:pt x="700" y="5684"/>
                  </a:cubicBezTo>
                  <a:cubicBezTo>
                    <a:pt x="1034" y="5684"/>
                    <a:pt x="1368" y="5471"/>
                    <a:pt x="1399" y="5046"/>
                  </a:cubicBezTo>
                  <a:lnTo>
                    <a:pt x="1399" y="699"/>
                  </a:lnTo>
                  <a:cubicBezTo>
                    <a:pt x="1399" y="304"/>
                    <a:pt x="1095" y="0"/>
                    <a:pt x="7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8" name="Google Shape;4258;p70"/>
            <p:cNvSpPr/>
            <p:nvPr/>
          </p:nvSpPr>
          <p:spPr>
            <a:xfrm>
              <a:off x="1704751" y="3917071"/>
              <a:ext cx="13808" cy="56555"/>
            </a:xfrm>
            <a:custGeom>
              <a:avLst/>
              <a:gdLst/>
              <a:ahLst/>
              <a:cxnLst/>
              <a:rect l="l" t="t" r="r" b="b"/>
              <a:pathLst>
                <a:path w="1399" h="5730" extrusionOk="0">
                  <a:moveTo>
                    <a:pt x="700" y="0"/>
                  </a:moveTo>
                  <a:cubicBezTo>
                    <a:pt x="335" y="0"/>
                    <a:pt x="1" y="304"/>
                    <a:pt x="1" y="699"/>
                  </a:cubicBezTo>
                  <a:lnTo>
                    <a:pt x="1" y="5046"/>
                  </a:lnTo>
                  <a:cubicBezTo>
                    <a:pt x="1" y="5502"/>
                    <a:pt x="350" y="5730"/>
                    <a:pt x="700" y="5730"/>
                  </a:cubicBezTo>
                  <a:cubicBezTo>
                    <a:pt x="1049" y="5730"/>
                    <a:pt x="1399" y="5502"/>
                    <a:pt x="1399" y="5046"/>
                  </a:cubicBezTo>
                  <a:lnTo>
                    <a:pt x="1399" y="699"/>
                  </a:lnTo>
                  <a:cubicBezTo>
                    <a:pt x="1399" y="304"/>
                    <a:pt x="1095" y="0"/>
                    <a:pt x="7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9" name="Google Shape;4259;p70"/>
            <p:cNvSpPr/>
            <p:nvPr/>
          </p:nvSpPr>
          <p:spPr>
            <a:xfrm>
              <a:off x="1677451" y="3917071"/>
              <a:ext cx="24310" cy="56466"/>
            </a:xfrm>
            <a:custGeom>
              <a:avLst/>
              <a:gdLst/>
              <a:ahLst/>
              <a:cxnLst/>
              <a:rect l="l" t="t" r="r" b="b"/>
              <a:pathLst>
                <a:path w="2463" h="5721" extrusionOk="0">
                  <a:moveTo>
                    <a:pt x="2280" y="0"/>
                  </a:moveTo>
                  <a:cubicBezTo>
                    <a:pt x="2275" y="11"/>
                    <a:pt x="2270" y="24"/>
                    <a:pt x="2267" y="37"/>
                  </a:cubicBezTo>
                  <a:lnTo>
                    <a:pt x="2267" y="37"/>
                  </a:lnTo>
                  <a:cubicBezTo>
                    <a:pt x="2271" y="25"/>
                    <a:pt x="2276" y="12"/>
                    <a:pt x="2280" y="0"/>
                  </a:cubicBezTo>
                  <a:close/>
                  <a:moveTo>
                    <a:pt x="2267" y="37"/>
                  </a:moveTo>
                  <a:cubicBezTo>
                    <a:pt x="2180" y="265"/>
                    <a:pt x="2092" y="468"/>
                    <a:pt x="1976" y="699"/>
                  </a:cubicBezTo>
                  <a:lnTo>
                    <a:pt x="183" y="5046"/>
                  </a:lnTo>
                  <a:cubicBezTo>
                    <a:pt x="1" y="5411"/>
                    <a:pt x="517" y="5715"/>
                    <a:pt x="1308" y="5715"/>
                  </a:cubicBezTo>
                  <a:cubicBezTo>
                    <a:pt x="1352" y="5719"/>
                    <a:pt x="1396" y="5720"/>
                    <a:pt x="1440" y="5720"/>
                  </a:cubicBezTo>
                  <a:cubicBezTo>
                    <a:pt x="1729" y="5720"/>
                    <a:pt x="2016" y="5638"/>
                    <a:pt x="2280" y="5532"/>
                  </a:cubicBezTo>
                  <a:cubicBezTo>
                    <a:pt x="2402" y="5411"/>
                    <a:pt x="2463" y="5228"/>
                    <a:pt x="2463" y="5046"/>
                  </a:cubicBezTo>
                  <a:lnTo>
                    <a:pt x="2463" y="699"/>
                  </a:lnTo>
                  <a:cubicBezTo>
                    <a:pt x="2463" y="517"/>
                    <a:pt x="2402" y="335"/>
                    <a:pt x="2280" y="213"/>
                  </a:cubicBezTo>
                  <a:cubicBezTo>
                    <a:pt x="2256" y="163"/>
                    <a:pt x="2251" y="94"/>
                    <a:pt x="2267" y="3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0" name="Google Shape;4260;p70"/>
            <p:cNvSpPr/>
            <p:nvPr/>
          </p:nvSpPr>
          <p:spPr>
            <a:xfrm>
              <a:off x="1646252" y="3917071"/>
              <a:ext cx="53713" cy="56407"/>
            </a:xfrm>
            <a:custGeom>
              <a:avLst/>
              <a:gdLst/>
              <a:ahLst/>
              <a:cxnLst/>
              <a:rect l="l" t="t" r="r" b="b"/>
              <a:pathLst>
                <a:path w="5442" h="5715" extrusionOk="0">
                  <a:moveTo>
                    <a:pt x="5441" y="0"/>
                  </a:moveTo>
                  <a:lnTo>
                    <a:pt x="5441" y="0"/>
                  </a:lnTo>
                  <a:cubicBezTo>
                    <a:pt x="5440" y="3"/>
                    <a:pt x="5438" y="5"/>
                    <a:pt x="5436" y="8"/>
                  </a:cubicBezTo>
                  <a:lnTo>
                    <a:pt x="5436" y="8"/>
                  </a:lnTo>
                  <a:cubicBezTo>
                    <a:pt x="5440" y="3"/>
                    <a:pt x="5441" y="0"/>
                    <a:pt x="5441" y="0"/>
                  </a:cubicBezTo>
                  <a:close/>
                  <a:moveTo>
                    <a:pt x="5436" y="8"/>
                  </a:moveTo>
                  <a:cubicBezTo>
                    <a:pt x="5419" y="31"/>
                    <a:pt x="5355" y="112"/>
                    <a:pt x="5229" y="213"/>
                  </a:cubicBezTo>
                  <a:lnTo>
                    <a:pt x="4742" y="699"/>
                  </a:lnTo>
                  <a:lnTo>
                    <a:pt x="396" y="5046"/>
                  </a:lnTo>
                  <a:cubicBezTo>
                    <a:pt x="1" y="5411"/>
                    <a:pt x="304" y="5715"/>
                    <a:pt x="1125" y="5715"/>
                  </a:cubicBezTo>
                  <a:cubicBezTo>
                    <a:pt x="1915" y="5715"/>
                    <a:pt x="2675" y="5411"/>
                    <a:pt x="2858" y="5046"/>
                  </a:cubicBezTo>
                  <a:lnTo>
                    <a:pt x="5077" y="699"/>
                  </a:lnTo>
                  <a:cubicBezTo>
                    <a:pt x="5167" y="459"/>
                    <a:pt x="5287" y="219"/>
                    <a:pt x="5436" y="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1" name="Google Shape;4261;p70"/>
            <p:cNvSpPr/>
            <p:nvPr/>
          </p:nvSpPr>
          <p:spPr>
            <a:xfrm>
              <a:off x="1643251" y="3917071"/>
              <a:ext cx="56713" cy="51314"/>
            </a:xfrm>
            <a:custGeom>
              <a:avLst/>
              <a:gdLst/>
              <a:ahLst/>
              <a:cxnLst/>
              <a:rect l="l" t="t" r="r" b="b"/>
              <a:pathLst>
                <a:path w="5746" h="5199" extrusionOk="0">
                  <a:moveTo>
                    <a:pt x="5745" y="0"/>
                  </a:moveTo>
                  <a:lnTo>
                    <a:pt x="5745" y="0"/>
                  </a:lnTo>
                  <a:cubicBezTo>
                    <a:pt x="5502" y="122"/>
                    <a:pt x="5289" y="243"/>
                    <a:pt x="5046" y="335"/>
                  </a:cubicBezTo>
                  <a:lnTo>
                    <a:pt x="700" y="2493"/>
                  </a:lnTo>
                  <a:cubicBezTo>
                    <a:pt x="335" y="2675"/>
                    <a:pt x="1" y="3465"/>
                    <a:pt x="1" y="4286"/>
                  </a:cubicBezTo>
                  <a:cubicBezTo>
                    <a:pt x="1" y="4875"/>
                    <a:pt x="173" y="5198"/>
                    <a:pt x="405" y="5198"/>
                  </a:cubicBezTo>
                  <a:cubicBezTo>
                    <a:pt x="497" y="5198"/>
                    <a:pt x="597" y="5149"/>
                    <a:pt x="700" y="5046"/>
                  </a:cubicBezTo>
                  <a:lnTo>
                    <a:pt x="5046" y="699"/>
                  </a:lnTo>
                  <a:lnTo>
                    <a:pt x="5533" y="183"/>
                  </a:lnTo>
                  <a:cubicBezTo>
                    <a:pt x="5593" y="122"/>
                    <a:pt x="5654" y="61"/>
                    <a:pt x="57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2" name="Google Shape;4262;p70"/>
            <p:cNvSpPr/>
            <p:nvPr/>
          </p:nvSpPr>
          <p:spPr>
            <a:xfrm>
              <a:off x="1643251" y="3914366"/>
              <a:ext cx="56713" cy="22869"/>
            </a:xfrm>
            <a:custGeom>
              <a:avLst/>
              <a:gdLst/>
              <a:ahLst/>
              <a:cxnLst/>
              <a:rect l="l" t="t" r="r" b="b"/>
              <a:pathLst>
                <a:path w="5746" h="2317" extrusionOk="0">
                  <a:moveTo>
                    <a:pt x="700" y="1"/>
                  </a:moveTo>
                  <a:cubicBezTo>
                    <a:pt x="517" y="1"/>
                    <a:pt x="335" y="61"/>
                    <a:pt x="213" y="213"/>
                  </a:cubicBezTo>
                  <a:lnTo>
                    <a:pt x="183" y="244"/>
                  </a:lnTo>
                  <a:cubicBezTo>
                    <a:pt x="153" y="274"/>
                    <a:pt x="122" y="305"/>
                    <a:pt x="122" y="335"/>
                  </a:cubicBezTo>
                  <a:cubicBezTo>
                    <a:pt x="92" y="396"/>
                    <a:pt x="92" y="487"/>
                    <a:pt x="61" y="578"/>
                  </a:cubicBezTo>
                  <a:cubicBezTo>
                    <a:pt x="31" y="761"/>
                    <a:pt x="1" y="943"/>
                    <a:pt x="1" y="1125"/>
                  </a:cubicBezTo>
                  <a:cubicBezTo>
                    <a:pt x="1" y="1835"/>
                    <a:pt x="250" y="2317"/>
                    <a:pt x="554" y="2317"/>
                  </a:cubicBezTo>
                  <a:cubicBezTo>
                    <a:pt x="601" y="2317"/>
                    <a:pt x="650" y="2305"/>
                    <a:pt x="700" y="2280"/>
                  </a:cubicBezTo>
                  <a:lnTo>
                    <a:pt x="5046" y="548"/>
                  </a:lnTo>
                  <a:cubicBezTo>
                    <a:pt x="5259" y="457"/>
                    <a:pt x="5502" y="365"/>
                    <a:pt x="5745" y="274"/>
                  </a:cubicBezTo>
                  <a:lnTo>
                    <a:pt x="5624" y="274"/>
                  </a:lnTo>
                  <a:cubicBezTo>
                    <a:pt x="5593" y="274"/>
                    <a:pt x="5563" y="274"/>
                    <a:pt x="5563" y="244"/>
                  </a:cubicBezTo>
                  <a:lnTo>
                    <a:pt x="5533" y="213"/>
                  </a:lnTo>
                  <a:cubicBezTo>
                    <a:pt x="5411" y="61"/>
                    <a:pt x="5229" y="1"/>
                    <a:pt x="50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3" name="Google Shape;4263;p70"/>
            <p:cNvSpPr/>
            <p:nvPr/>
          </p:nvSpPr>
          <p:spPr>
            <a:xfrm>
              <a:off x="1641455" y="3897271"/>
              <a:ext cx="58509" cy="14104"/>
            </a:xfrm>
            <a:custGeom>
              <a:avLst/>
              <a:gdLst/>
              <a:ahLst/>
              <a:cxnLst/>
              <a:rect l="l" t="t" r="r" b="b"/>
              <a:pathLst>
                <a:path w="5928" h="1429" extrusionOk="0">
                  <a:moveTo>
                    <a:pt x="882" y="0"/>
                  </a:moveTo>
                  <a:cubicBezTo>
                    <a:pt x="0" y="61"/>
                    <a:pt x="0" y="1368"/>
                    <a:pt x="882" y="1429"/>
                  </a:cubicBezTo>
                  <a:lnTo>
                    <a:pt x="5228" y="1429"/>
                  </a:lnTo>
                  <a:cubicBezTo>
                    <a:pt x="5623" y="1429"/>
                    <a:pt x="5927" y="1094"/>
                    <a:pt x="5927" y="730"/>
                  </a:cubicBezTo>
                  <a:cubicBezTo>
                    <a:pt x="5927" y="334"/>
                    <a:pt x="5623" y="0"/>
                    <a:pt x="52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4" name="Google Shape;4264;p70"/>
            <p:cNvSpPr/>
            <p:nvPr/>
          </p:nvSpPr>
          <p:spPr>
            <a:xfrm>
              <a:off x="1641455" y="3880167"/>
              <a:ext cx="58509" cy="14410"/>
            </a:xfrm>
            <a:custGeom>
              <a:avLst/>
              <a:gdLst/>
              <a:ahLst/>
              <a:cxnLst/>
              <a:rect l="l" t="t" r="r" b="b"/>
              <a:pathLst>
                <a:path w="5928" h="1460" extrusionOk="0">
                  <a:moveTo>
                    <a:pt x="882" y="1"/>
                  </a:moveTo>
                  <a:cubicBezTo>
                    <a:pt x="0" y="92"/>
                    <a:pt x="0" y="1368"/>
                    <a:pt x="882" y="1460"/>
                  </a:cubicBezTo>
                  <a:lnTo>
                    <a:pt x="5228" y="1460"/>
                  </a:lnTo>
                  <a:cubicBezTo>
                    <a:pt x="5623" y="1429"/>
                    <a:pt x="5927" y="1125"/>
                    <a:pt x="5927" y="730"/>
                  </a:cubicBezTo>
                  <a:cubicBezTo>
                    <a:pt x="5927" y="335"/>
                    <a:pt x="5623" y="31"/>
                    <a:pt x="52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5" name="Google Shape;4265;p70"/>
            <p:cNvSpPr/>
            <p:nvPr/>
          </p:nvSpPr>
          <p:spPr>
            <a:xfrm>
              <a:off x="1641455" y="3863368"/>
              <a:ext cx="58509" cy="14114"/>
            </a:xfrm>
            <a:custGeom>
              <a:avLst/>
              <a:gdLst/>
              <a:ahLst/>
              <a:cxnLst/>
              <a:rect l="l" t="t" r="r" b="b"/>
              <a:pathLst>
                <a:path w="5928" h="1430" extrusionOk="0">
                  <a:moveTo>
                    <a:pt x="882" y="0"/>
                  </a:moveTo>
                  <a:cubicBezTo>
                    <a:pt x="0" y="61"/>
                    <a:pt x="0" y="1368"/>
                    <a:pt x="882" y="1429"/>
                  </a:cubicBezTo>
                  <a:lnTo>
                    <a:pt x="5228" y="1429"/>
                  </a:lnTo>
                  <a:cubicBezTo>
                    <a:pt x="5623" y="1429"/>
                    <a:pt x="5927" y="1095"/>
                    <a:pt x="5927" y="730"/>
                  </a:cubicBezTo>
                  <a:cubicBezTo>
                    <a:pt x="5927" y="335"/>
                    <a:pt x="5623" y="0"/>
                    <a:pt x="52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6" name="Google Shape;4266;p70"/>
            <p:cNvSpPr/>
            <p:nvPr/>
          </p:nvSpPr>
          <p:spPr>
            <a:xfrm>
              <a:off x="1641455" y="3846569"/>
              <a:ext cx="58509" cy="14104"/>
            </a:xfrm>
            <a:custGeom>
              <a:avLst/>
              <a:gdLst/>
              <a:ahLst/>
              <a:cxnLst/>
              <a:rect l="l" t="t" r="r" b="b"/>
              <a:pathLst>
                <a:path w="5928" h="1429" extrusionOk="0">
                  <a:moveTo>
                    <a:pt x="882" y="0"/>
                  </a:moveTo>
                  <a:cubicBezTo>
                    <a:pt x="0" y="61"/>
                    <a:pt x="0" y="1368"/>
                    <a:pt x="882" y="1429"/>
                  </a:cubicBezTo>
                  <a:lnTo>
                    <a:pt x="5228" y="1429"/>
                  </a:lnTo>
                  <a:cubicBezTo>
                    <a:pt x="5623" y="1429"/>
                    <a:pt x="5927" y="1095"/>
                    <a:pt x="5927" y="730"/>
                  </a:cubicBezTo>
                  <a:cubicBezTo>
                    <a:pt x="5927" y="335"/>
                    <a:pt x="5623" y="0"/>
                    <a:pt x="52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7" name="Google Shape;4267;p70"/>
            <p:cNvSpPr/>
            <p:nvPr/>
          </p:nvSpPr>
          <p:spPr>
            <a:xfrm>
              <a:off x="1641455" y="3829464"/>
              <a:ext cx="58509" cy="14114"/>
            </a:xfrm>
            <a:custGeom>
              <a:avLst/>
              <a:gdLst/>
              <a:ahLst/>
              <a:cxnLst/>
              <a:rect l="l" t="t" r="r" b="b"/>
              <a:pathLst>
                <a:path w="5928" h="1430" extrusionOk="0">
                  <a:moveTo>
                    <a:pt x="882" y="1"/>
                  </a:moveTo>
                  <a:cubicBezTo>
                    <a:pt x="0" y="62"/>
                    <a:pt x="0" y="1369"/>
                    <a:pt x="882" y="1429"/>
                  </a:cubicBezTo>
                  <a:lnTo>
                    <a:pt x="5228" y="1429"/>
                  </a:lnTo>
                  <a:cubicBezTo>
                    <a:pt x="5623" y="1429"/>
                    <a:pt x="5927" y="1095"/>
                    <a:pt x="5927" y="700"/>
                  </a:cubicBezTo>
                  <a:cubicBezTo>
                    <a:pt x="5927" y="335"/>
                    <a:pt x="5623" y="1"/>
                    <a:pt x="52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8" name="Google Shape;4268;p70"/>
            <p:cNvSpPr/>
            <p:nvPr/>
          </p:nvSpPr>
          <p:spPr>
            <a:xfrm>
              <a:off x="1641455" y="3812370"/>
              <a:ext cx="58509" cy="14104"/>
            </a:xfrm>
            <a:custGeom>
              <a:avLst/>
              <a:gdLst/>
              <a:ahLst/>
              <a:cxnLst/>
              <a:rect l="l" t="t" r="r" b="b"/>
              <a:pathLst>
                <a:path w="5928" h="1429" extrusionOk="0">
                  <a:moveTo>
                    <a:pt x="882" y="0"/>
                  </a:moveTo>
                  <a:cubicBezTo>
                    <a:pt x="0" y="61"/>
                    <a:pt x="0" y="1368"/>
                    <a:pt x="882" y="1429"/>
                  </a:cubicBezTo>
                  <a:lnTo>
                    <a:pt x="5228" y="1429"/>
                  </a:lnTo>
                  <a:cubicBezTo>
                    <a:pt x="5623" y="1429"/>
                    <a:pt x="5927" y="1125"/>
                    <a:pt x="5927" y="730"/>
                  </a:cubicBezTo>
                  <a:cubicBezTo>
                    <a:pt x="5927" y="335"/>
                    <a:pt x="5623" y="31"/>
                    <a:pt x="52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9" name="Google Shape;4269;p70"/>
            <p:cNvSpPr/>
            <p:nvPr/>
          </p:nvSpPr>
          <p:spPr>
            <a:xfrm>
              <a:off x="1643547" y="3786609"/>
              <a:ext cx="56417" cy="23066"/>
            </a:xfrm>
            <a:custGeom>
              <a:avLst/>
              <a:gdLst/>
              <a:ahLst/>
              <a:cxnLst/>
              <a:rect l="l" t="t" r="r" b="b"/>
              <a:pathLst>
                <a:path w="5716" h="2337" extrusionOk="0">
                  <a:moveTo>
                    <a:pt x="5152" y="0"/>
                  </a:moveTo>
                  <a:cubicBezTo>
                    <a:pt x="5108" y="0"/>
                    <a:pt x="5063" y="9"/>
                    <a:pt x="5016" y="27"/>
                  </a:cubicBezTo>
                  <a:lnTo>
                    <a:pt x="670" y="1759"/>
                  </a:lnTo>
                  <a:cubicBezTo>
                    <a:pt x="457" y="1881"/>
                    <a:pt x="214" y="1972"/>
                    <a:pt x="1" y="2033"/>
                  </a:cubicBezTo>
                  <a:lnTo>
                    <a:pt x="92" y="2033"/>
                  </a:lnTo>
                  <a:cubicBezTo>
                    <a:pt x="123" y="2033"/>
                    <a:pt x="153" y="2063"/>
                    <a:pt x="153" y="2063"/>
                  </a:cubicBezTo>
                  <a:lnTo>
                    <a:pt x="183" y="2124"/>
                  </a:lnTo>
                  <a:cubicBezTo>
                    <a:pt x="305" y="2245"/>
                    <a:pt x="487" y="2337"/>
                    <a:pt x="670" y="2337"/>
                  </a:cubicBezTo>
                  <a:lnTo>
                    <a:pt x="5016" y="2337"/>
                  </a:lnTo>
                  <a:cubicBezTo>
                    <a:pt x="5199" y="2337"/>
                    <a:pt x="5381" y="2245"/>
                    <a:pt x="5503" y="2124"/>
                  </a:cubicBezTo>
                  <a:cubicBezTo>
                    <a:pt x="5533" y="2093"/>
                    <a:pt x="5533" y="2093"/>
                    <a:pt x="5533" y="2063"/>
                  </a:cubicBezTo>
                  <a:cubicBezTo>
                    <a:pt x="5563" y="2063"/>
                    <a:pt x="5594" y="2033"/>
                    <a:pt x="5594" y="2002"/>
                  </a:cubicBezTo>
                  <a:cubicBezTo>
                    <a:pt x="5624" y="1911"/>
                    <a:pt x="5624" y="1820"/>
                    <a:pt x="5655" y="1759"/>
                  </a:cubicBezTo>
                  <a:cubicBezTo>
                    <a:pt x="5685" y="1577"/>
                    <a:pt x="5715" y="1394"/>
                    <a:pt x="5715" y="1182"/>
                  </a:cubicBezTo>
                  <a:cubicBezTo>
                    <a:pt x="5715" y="484"/>
                    <a:pt x="5479" y="0"/>
                    <a:pt x="51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0" name="Google Shape;4270;p70"/>
            <p:cNvSpPr/>
            <p:nvPr/>
          </p:nvSpPr>
          <p:spPr>
            <a:xfrm>
              <a:off x="1643251" y="3755518"/>
              <a:ext cx="56713" cy="51156"/>
            </a:xfrm>
            <a:custGeom>
              <a:avLst/>
              <a:gdLst/>
              <a:ahLst/>
              <a:cxnLst/>
              <a:rect l="l" t="t" r="r" b="b"/>
              <a:pathLst>
                <a:path w="5746" h="5183" extrusionOk="0">
                  <a:moveTo>
                    <a:pt x="5358" y="1"/>
                  </a:moveTo>
                  <a:cubicBezTo>
                    <a:pt x="5265" y="1"/>
                    <a:pt x="5159" y="54"/>
                    <a:pt x="5046" y="167"/>
                  </a:cubicBezTo>
                  <a:lnTo>
                    <a:pt x="700" y="4514"/>
                  </a:lnTo>
                  <a:lnTo>
                    <a:pt x="213" y="5000"/>
                  </a:lnTo>
                  <a:cubicBezTo>
                    <a:pt x="92" y="5122"/>
                    <a:pt x="1" y="5183"/>
                    <a:pt x="1" y="5183"/>
                  </a:cubicBezTo>
                  <a:cubicBezTo>
                    <a:pt x="244" y="5061"/>
                    <a:pt x="457" y="4939"/>
                    <a:pt x="700" y="4848"/>
                  </a:cubicBezTo>
                  <a:lnTo>
                    <a:pt x="5046" y="2690"/>
                  </a:lnTo>
                  <a:cubicBezTo>
                    <a:pt x="5441" y="2508"/>
                    <a:pt x="5745" y="1718"/>
                    <a:pt x="5745" y="897"/>
                  </a:cubicBezTo>
                  <a:cubicBezTo>
                    <a:pt x="5745" y="333"/>
                    <a:pt x="5590" y="1"/>
                    <a:pt x="53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1" name="Google Shape;4271;p70"/>
            <p:cNvSpPr/>
            <p:nvPr/>
          </p:nvSpPr>
          <p:spPr>
            <a:xfrm>
              <a:off x="1643251" y="3750268"/>
              <a:ext cx="53713" cy="56713"/>
            </a:xfrm>
            <a:custGeom>
              <a:avLst/>
              <a:gdLst/>
              <a:ahLst/>
              <a:cxnLst/>
              <a:rect l="l" t="t" r="r" b="b"/>
              <a:pathLst>
                <a:path w="5442" h="5746" extrusionOk="0">
                  <a:moveTo>
                    <a:pt x="4378" y="0"/>
                  </a:moveTo>
                  <a:cubicBezTo>
                    <a:pt x="3618" y="0"/>
                    <a:pt x="2858" y="304"/>
                    <a:pt x="2645" y="699"/>
                  </a:cubicBezTo>
                  <a:lnTo>
                    <a:pt x="365" y="5046"/>
                  </a:lnTo>
                  <a:cubicBezTo>
                    <a:pt x="274" y="5289"/>
                    <a:pt x="153" y="5502"/>
                    <a:pt x="1" y="5745"/>
                  </a:cubicBezTo>
                  <a:cubicBezTo>
                    <a:pt x="61" y="5654"/>
                    <a:pt x="122" y="5593"/>
                    <a:pt x="213" y="5532"/>
                  </a:cubicBezTo>
                  <a:lnTo>
                    <a:pt x="700" y="5046"/>
                  </a:lnTo>
                  <a:lnTo>
                    <a:pt x="5046" y="699"/>
                  </a:lnTo>
                  <a:cubicBezTo>
                    <a:pt x="5441" y="304"/>
                    <a:pt x="5137" y="0"/>
                    <a:pt x="4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2" name="Google Shape;4272;p70"/>
            <p:cNvSpPr/>
            <p:nvPr/>
          </p:nvSpPr>
          <p:spPr>
            <a:xfrm>
              <a:off x="1642047" y="3750268"/>
              <a:ext cx="24616" cy="56407"/>
            </a:xfrm>
            <a:custGeom>
              <a:avLst/>
              <a:gdLst/>
              <a:ahLst/>
              <a:cxnLst/>
              <a:rect l="l" t="t" r="r" b="b"/>
              <a:pathLst>
                <a:path w="2494" h="5715" extrusionOk="0">
                  <a:moveTo>
                    <a:pt x="1247" y="0"/>
                  </a:moveTo>
                  <a:cubicBezTo>
                    <a:pt x="913" y="0"/>
                    <a:pt x="579" y="61"/>
                    <a:pt x="275" y="213"/>
                  </a:cubicBezTo>
                  <a:cubicBezTo>
                    <a:pt x="214" y="243"/>
                    <a:pt x="153" y="274"/>
                    <a:pt x="123" y="304"/>
                  </a:cubicBezTo>
                  <a:cubicBezTo>
                    <a:pt x="92" y="335"/>
                    <a:pt x="62" y="395"/>
                    <a:pt x="62" y="426"/>
                  </a:cubicBezTo>
                  <a:cubicBezTo>
                    <a:pt x="1" y="517"/>
                    <a:pt x="1" y="608"/>
                    <a:pt x="1" y="699"/>
                  </a:cubicBezTo>
                  <a:lnTo>
                    <a:pt x="1" y="5046"/>
                  </a:lnTo>
                  <a:cubicBezTo>
                    <a:pt x="1" y="5137"/>
                    <a:pt x="1" y="5228"/>
                    <a:pt x="62" y="5289"/>
                  </a:cubicBezTo>
                  <a:cubicBezTo>
                    <a:pt x="62" y="5350"/>
                    <a:pt x="92" y="5380"/>
                    <a:pt x="123" y="5411"/>
                  </a:cubicBezTo>
                  <a:lnTo>
                    <a:pt x="123" y="5532"/>
                  </a:lnTo>
                  <a:cubicBezTo>
                    <a:pt x="123" y="5593"/>
                    <a:pt x="123" y="5654"/>
                    <a:pt x="123" y="5715"/>
                  </a:cubicBezTo>
                  <a:cubicBezTo>
                    <a:pt x="214" y="5502"/>
                    <a:pt x="305" y="5259"/>
                    <a:pt x="396" y="5046"/>
                  </a:cubicBezTo>
                  <a:lnTo>
                    <a:pt x="2311" y="699"/>
                  </a:lnTo>
                  <a:cubicBezTo>
                    <a:pt x="2493" y="304"/>
                    <a:pt x="2007" y="0"/>
                    <a:pt x="12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3" name="Google Shape;4273;p70"/>
            <p:cNvSpPr/>
            <p:nvPr/>
          </p:nvSpPr>
          <p:spPr>
            <a:xfrm>
              <a:off x="1626156" y="3750268"/>
              <a:ext cx="13502" cy="56338"/>
            </a:xfrm>
            <a:custGeom>
              <a:avLst/>
              <a:gdLst/>
              <a:ahLst/>
              <a:cxnLst/>
              <a:rect l="l" t="t" r="r" b="b"/>
              <a:pathLst>
                <a:path w="1368" h="5708" extrusionOk="0">
                  <a:moveTo>
                    <a:pt x="669" y="0"/>
                  </a:moveTo>
                  <a:cubicBezTo>
                    <a:pt x="304" y="0"/>
                    <a:pt x="0" y="304"/>
                    <a:pt x="0" y="699"/>
                  </a:cubicBezTo>
                  <a:lnTo>
                    <a:pt x="0" y="5046"/>
                  </a:lnTo>
                  <a:cubicBezTo>
                    <a:pt x="0" y="5487"/>
                    <a:pt x="342" y="5707"/>
                    <a:pt x="684" y="5707"/>
                  </a:cubicBezTo>
                  <a:cubicBezTo>
                    <a:pt x="1026" y="5707"/>
                    <a:pt x="1368" y="5487"/>
                    <a:pt x="1368" y="5046"/>
                  </a:cubicBezTo>
                  <a:lnTo>
                    <a:pt x="1368" y="699"/>
                  </a:lnTo>
                  <a:cubicBezTo>
                    <a:pt x="1368" y="304"/>
                    <a:pt x="1064" y="0"/>
                    <a:pt x="6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4" name="Google Shape;4274;p70"/>
            <p:cNvSpPr/>
            <p:nvPr/>
          </p:nvSpPr>
          <p:spPr>
            <a:xfrm>
              <a:off x="1610256" y="3750268"/>
              <a:ext cx="13206" cy="56338"/>
            </a:xfrm>
            <a:custGeom>
              <a:avLst/>
              <a:gdLst/>
              <a:ahLst/>
              <a:cxnLst/>
              <a:rect l="l" t="t" r="r" b="b"/>
              <a:pathLst>
                <a:path w="1338" h="5708" extrusionOk="0">
                  <a:moveTo>
                    <a:pt x="669" y="0"/>
                  </a:moveTo>
                  <a:cubicBezTo>
                    <a:pt x="304" y="0"/>
                    <a:pt x="0" y="304"/>
                    <a:pt x="0" y="699"/>
                  </a:cubicBezTo>
                  <a:lnTo>
                    <a:pt x="0" y="5046"/>
                  </a:lnTo>
                  <a:cubicBezTo>
                    <a:pt x="0" y="5487"/>
                    <a:pt x="334" y="5707"/>
                    <a:pt x="669" y="5707"/>
                  </a:cubicBezTo>
                  <a:cubicBezTo>
                    <a:pt x="1003" y="5707"/>
                    <a:pt x="1337" y="5487"/>
                    <a:pt x="1337" y="5046"/>
                  </a:cubicBezTo>
                  <a:lnTo>
                    <a:pt x="1337" y="699"/>
                  </a:lnTo>
                  <a:cubicBezTo>
                    <a:pt x="1337" y="304"/>
                    <a:pt x="1033" y="0"/>
                    <a:pt x="6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5" name="Google Shape;4275;p70"/>
            <p:cNvSpPr/>
            <p:nvPr/>
          </p:nvSpPr>
          <p:spPr>
            <a:xfrm>
              <a:off x="1594049" y="3750268"/>
              <a:ext cx="13512" cy="56407"/>
            </a:xfrm>
            <a:custGeom>
              <a:avLst/>
              <a:gdLst/>
              <a:ahLst/>
              <a:cxnLst/>
              <a:rect l="l" t="t" r="r" b="b"/>
              <a:pathLst>
                <a:path w="1369" h="5715" extrusionOk="0">
                  <a:moveTo>
                    <a:pt x="700" y="0"/>
                  </a:moveTo>
                  <a:cubicBezTo>
                    <a:pt x="305" y="0"/>
                    <a:pt x="1" y="304"/>
                    <a:pt x="1" y="699"/>
                  </a:cubicBezTo>
                  <a:lnTo>
                    <a:pt x="1" y="5046"/>
                  </a:lnTo>
                  <a:cubicBezTo>
                    <a:pt x="1" y="5411"/>
                    <a:pt x="305" y="5715"/>
                    <a:pt x="700" y="5715"/>
                  </a:cubicBezTo>
                  <a:cubicBezTo>
                    <a:pt x="1065" y="5715"/>
                    <a:pt x="1368" y="5411"/>
                    <a:pt x="1368" y="5046"/>
                  </a:cubicBezTo>
                  <a:lnTo>
                    <a:pt x="1368" y="699"/>
                  </a:lnTo>
                  <a:cubicBezTo>
                    <a:pt x="1368" y="304"/>
                    <a:pt x="1065" y="0"/>
                    <a:pt x="7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6" name="Google Shape;4276;p70"/>
            <p:cNvSpPr/>
            <p:nvPr/>
          </p:nvSpPr>
          <p:spPr>
            <a:xfrm>
              <a:off x="1589549" y="3725069"/>
              <a:ext cx="41711" cy="107711"/>
            </a:xfrm>
            <a:custGeom>
              <a:avLst/>
              <a:gdLst/>
              <a:ahLst/>
              <a:cxnLst/>
              <a:rect l="l" t="t" r="r" b="b"/>
              <a:pathLst>
                <a:path w="4226" h="10913" extrusionOk="0">
                  <a:moveTo>
                    <a:pt x="1" y="0"/>
                  </a:moveTo>
                  <a:lnTo>
                    <a:pt x="1" y="10912"/>
                  </a:lnTo>
                  <a:cubicBezTo>
                    <a:pt x="2341" y="10912"/>
                    <a:pt x="4226" y="9028"/>
                    <a:pt x="4226" y="6687"/>
                  </a:cubicBezTo>
                  <a:lnTo>
                    <a:pt x="4226" y="4255"/>
                  </a:lnTo>
                  <a:cubicBezTo>
                    <a:pt x="4226" y="1915"/>
                    <a:pt x="2341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 w="98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7" name="Google Shape;4277;p70"/>
            <p:cNvSpPr/>
            <p:nvPr/>
          </p:nvSpPr>
          <p:spPr>
            <a:xfrm>
              <a:off x="1481847" y="3623359"/>
              <a:ext cx="129613" cy="313521"/>
            </a:xfrm>
            <a:custGeom>
              <a:avLst/>
              <a:gdLst/>
              <a:ahLst/>
              <a:cxnLst/>
              <a:rect l="l" t="t" r="r" b="b"/>
              <a:pathLst>
                <a:path w="13132" h="31765" extrusionOk="0">
                  <a:moveTo>
                    <a:pt x="1" y="1"/>
                  </a:moveTo>
                  <a:lnTo>
                    <a:pt x="1" y="31764"/>
                  </a:lnTo>
                  <a:lnTo>
                    <a:pt x="11338" y="26141"/>
                  </a:lnTo>
                  <a:cubicBezTo>
                    <a:pt x="12433" y="25624"/>
                    <a:pt x="13132" y="24500"/>
                    <a:pt x="13132" y="23284"/>
                  </a:cubicBezTo>
                  <a:lnTo>
                    <a:pt x="13132" y="8451"/>
                  </a:lnTo>
                  <a:cubicBezTo>
                    <a:pt x="13132" y="7235"/>
                    <a:pt x="12433" y="6141"/>
                    <a:pt x="11338" y="559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 w="98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8" name="Google Shape;4278;p70"/>
            <p:cNvSpPr/>
            <p:nvPr/>
          </p:nvSpPr>
          <p:spPr>
            <a:xfrm>
              <a:off x="1691249" y="3998370"/>
              <a:ext cx="82819" cy="10"/>
            </a:xfrm>
            <a:custGeom>
              <a:avLst/>
              <a:gdLst/>
              <a:ahLst/>
              <a:cxnLst/>
              <a:rect l="l" t="t" r="r" b="b"/>
              <a:pathLst>
                <a:path w="8391" h="1" fill="none" extrusionOk="0">
                  <a:moveTo>
                    <a:pt x="1" y="0"/>
                  </a:moveTo>
                  <a:lnTo>
                    <a:pt x="8390" y="0"/>
                  </a:lnTo>
                </a:path>
              </a:pathLst>
            </a:custGeom>
            <a:noFill/>
            <a:ln w="98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9" name="Google Shape;4279;p70"/>
            <p:cNvSpPr/>
            <p:nvPr/>
          </p:nvSpPr>
          <p:spPr>
            <a:xfrm>
              <a:off x="1674756" y="4012770"/>
              <a:ext cx="33005" cy="10"/>
            </a:xfrm>
            <a:custGeom>
              <a:avLst/>
              <a:gdLst/>
              <a:ahLst/>
              <a:cxnLst/>
              <a:rect l="l" t="t" r="r" b="b"/>
              <a:pathLst>
                <a:path w="3344" h="1" fill="none" extrusionOk="0">
                  <a:moveTo>
                    <a:pt x="0" y="0"/>
                  </a:moveTo>
                  <a:lnTo>
                    <a:pt x="3344" y="0"/>
                  </a:lnTo>
                </a:path>
              </a:pathLst>
            </a:custGeom>
            <a:noFill/>
            <a:ln w="98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0" name="Google Shape;4280;p70"/>
            <p:cNvSpPr/>
            <p:nvPr/>
          </p:nvSpPr>
          <p:spPr>
            <a:xfrm>
              <a:off x="1726357" y="3783865"/>
              <a:ext cx="10" cy="81013"/>
            </a:xfrm>
            <a:custGeom>
              <a:avLst/>
              <a:gdLst/>
              <a:ahLst/>
              <a:cxnLst/>
              <a:rect l="l" t="t" r="r" b="b"/>
              <a:pathLst>
                <a:path w="1" h="8208" fill="none" extrusionOk="0">
                  <a:moveTo>
                    <a:pt x="0" y="1"/>
                  </a:moveTo>
                  <a:lnTo>
                    <a:pt x="0" y="8207"/>
                  </a:lnTo>
                </a:path>
              </a:pathLst>
            </a:custGeom>
            <a:noFill/>
            <a:ln w="98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1" name="Google Shape;4281;p70"/>
            <p:cNvSpPr/>
            <p:nvPr/>
          </p:nvSpPr>
          <p:spPr>
            <a:xfrm>
              <a:off x="1711956" y="3763168"/>
              <a:ext cx="10" cy="49804"/>
            </a:xfrm>
            <a:custGeom>
              <a:avLst/>
              <a:gdLst/>
              <a:ahLst/>
              <a:cxnLst/>
              <a:rect l="l" t="t" r="r" b="b"/>
              <a:pathLst>
                <a:path w="1" h="5046" fill="none" extrusionOk="0">
                  <a:moveTo>
                    <a:pt x="0" y="5046"/>
                  </a:moveTo>
                  <a:lnTo>
                    <a:pt x="0" y="0"/>
                  </a:lnTo>
                </a:path>
              </a:pathLst>
            </a:custGeom>
            <a:noFill/>
            <a:ln w="98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2" name="Google Shape;4282;p70"/>
            <p:cNvSpPr/>
            <p:nvPr/>
          </p:nvSpPr>
          <p:spPr>
            <a:xfrm>
              <a:off x="1616849" y="3914366"/>
              <a:ext cx="10" cy="41415"/>
            </a:xfrm>
            <a:custGeom>
              <a:avLst/>
              <a:gdLst/>
              <a:ahLst/>
              <a:cxnLst/>
              <a:rect l="l" t="t" r="r" b="b"/>
              <a:pathLst>
                <a:path w="1" h="4196" fill="none" extrusionOk="0">
                  <a:moveTo>
                    <a:pt x="1" y="1"/>
                  </a:moveTo>
                  <a:lnTo>
                    <a:pt x="1" y="4195"/>
                  </a:lnTo>
                </a:path>
              </a:pathLst>
            </a:custGeom>
            <a:noFill/>
            <a:ln w="98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3" name="Google Shape;4283;p70"/>
            <p:cNvSpPr/>
            <p:nvPr/>
          </p:nvSpPr>
          <p:spPr>
            <a:xfrm>
              <a:off x="1631249" y="3899966"/>
              <a:ext cx="10" cy="37210"/>
            </a:xfrm>
            <a:custGeom>
              <a:avLst/>
              <a:gdLst/>
              <a:ahLst/>
              <a:cxnLst/>
              <a:rect l="l" t="t" r="r" b="b"/>
              <a:pathLst>
                <a:path w="1" h="3770" fill="none" extrusionOk="0">
                  <a:moveTo>
                    <a:pt x="1" y="1"/>
                  </a:moveTo>
                  <a:lnTo>
                    <a:pt x="1" y="3770"/>
                  </a:lnTo>
                </a:path>
              </a:pathLst>
            </a:custGeom>
            <a:noFill/>
            <a:ln w="98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4" name="Google Shape;4284;p70"/>
            <p:cNvSpPr/>
            <p:nvPr/>
          </p:nvSpPr>
          <p:spPr>
            <a:xfrm>
              <a:off x="2343469" y="3623063"/>
              <a:ext cx="21309" cy="10"/>
            </a:xfrm>
            <a:custGeom>
              <a:avLst/>
              <a:gdLst/>
              <a:ahLst/>
              <a:cxnLst/>
              <a:rect l="l" t="t" r="r" b="b"/>
              <a:pathLst>
                <a:path w="2159" h="1" fill="none" extrusionOk="0">
                  <a:moveTo>
                    <a:pt x="0" y="1"/>
                  </a:moveTo>
                  <a:lnTo>
                    <a:pt x="2158" y="1"/>
                  </a:lnTo>
                </a:path>
              </a:pathLst>
            </a:custGeom>
            <a:solidFill>
              <a:schemeClr val="dk2"/>
            </a:solidFill>
            <a:ln w="858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5" name="Google Shape;4285;p70"/>
            <p:cNvSpPr/>
            <p:nvPr/>
          </p:nvSpPr>
          <p:spPr>
            <a:xfrm>
              <a:off x="2178166" y="3623063"/>
              <a:ext cx="165313" cy="258614"/>
            </a:xfrm>
            <a:custGeom>
              <a:avLst/>
              <a:gdLst/>
              <a:ahLst/>
              <a:cxnLst/>
              <a:rect l="l" t="t" r="r" b="b"/>
              <a:pathLst>
                <a:path w="16749" h="26202" fill="none" extrusionOk="0">
                  <a:moveTo>
                    <a:pt x="0" y="26202"/>
                  </a:moveTo>
                  <a:lnTo>
                    <a:pt x="8724" y="26202"/>
                  </a:lnTo>
                  <a:lnTo>
                    <a:pt x="8724" y="1"/>
                  </a:lnTo>
                  <a:lnTo>
                    <a:pt x="16748" y="1"/>
                  </a:lnTo>
                </a:path>
              </a:pathLst>
            </a:custGeom>
            <a:solidFill>
              <a:schemeClr val="dk2"/>
            </a:solidFill>
            <a:ln w="380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6" name="Google Shape;4286;p70"/>
            <p:cNvSpPr/>
            <p:nvPr/>
          </p:nvSpPr>
          <p:spPr>
            <a:xfrm>
              <a:off x="2343469" y="4145068"/>
              <a:ext cx="26106" cy="10"/>
            </a:xfrm>
            <a:custGeom>
              <a:avLst/>
              <a:gdLst/>
              <a:ahLst/>
              <a:cxnLst/>
              <a:rect l="l" t="t" r="r" b="b"/>
              <a:pathLst>
                <a:path w="2645" h="1" fill="none" extrusionOk="0">
                  <a:moveTo>
                    <a:pt x="0" y="1"/>
                  </a:moveTo>
                  <a:lnTo>
                    <a:pt x="2645" y="1"/>
                  </a:lnTo>
                </a:path>
              </a:pathLst>
            </a:custGeom>
            <a:solidFill>
              <a:schemeClr val="dk2"/>
            </a:solidFill>
            <a:ln w="858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7" name="Google Shape;4287;p70"/>
            <p:cNvSpPr/>
            <p:nvPr/>
          </p:nvSpPr>
          <p:spPr>
            <a:xfrm>
              <a:off x="2161357" y="3960568"/>
              <a:ext cx="182121" cy="184510"/>
            </a:xfrm>
            <a:custGeom>
              <a:avLst/>
              <a:gdLst/>
              <a:ahLst/>
              <a:cxnLst/>
              <a:rect l="l" t="t" r="r" b="b"/>
              <a:pathLst>
                <a:path w="18452" h="18694" fill="none" extrusionOk="0">
                  <a:moveTo>
                    <a:pt x="1" y="1"/>
                  </a:moveTo>
                  <a:lnTo>
                    <a:pt x="10184" y="1"/>
                  </a:lnTo>
                  <a:lnTo>
                    <a:pt x="10184" y="18694"/>
                  </a:lnTo>
                  <a:lnTo>
                    <a:pt x="18451" y="18694"/>
                  </a:lnTo>
                </a:path>
              </a:pathLst>
            </a:custGeom>
            <a:solidFill>
              <a:schemeClr val="dk2"/>
            </a:solidFill>
            <a:ln w="380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8" name="Google Shape;4288;p70"/>
            <p:cNvSpPr/>
            <p:nvPr/>
          </p:nvSpPr>
          <p:spPr>
            <a:xfrm>
              <a:off x="1829557" y="3636861"/>
              <a:ext cx="21605" cy="194715"/>
            </a:xfrm>
            <a:custGeom>
              <a:avLst/>
              <a:gdLst/>
              <a:ahLst/>
              <a:cxnLst/>
              <a:rect l="l" t="t" r="r" b="b"/>
              <a:pathLst>
                <a:path w="2189" h="19728" fill="none" extrusionOk="0">
                  <a:moveTo>
                    <a:pt x="2189" y="1"/>
                  </a:moveTo>
                  <a:lnTo>
                    <a:pt x="0" y="1"/>
                  </a:lnTo>
                  <a:lnTo>
                    <a:pt x="0" y="19727"/>
                  </a:lnTo>
                </a:path>
              </a:pathLst>
            </a:custGeom>
            <a:noFill/>
            <a:ln w="380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9" name="Google Shape;4289;p70"/>
            <p:cNvSpPr/>
            <p:nvPr/>
          </p:nvSpPr>
          <p:spPr>
            <a:xfrm>
              <a:off x="1850857" y="3636861"/>
              <a:ext cx="16809" cy="10"/>
            </a:xfrm>
            <a:custGeom>
              <a:avLst/>
              <a:gdLst/>
              <a:ahLst/>
              <a:cxnLst/>
              <a:rect l="l" t="t" r="r" b="b"/>
              <a:pathLst>
                <a:path w="1703" h="1" fill="none" extrusionOk="0">
                  <a:moveTo>
                    <a:pt x="1703" y="1"/>
                  </a:moveTo>
                  <a:lnTo>
                    <a:pt x="0" y="1"/>
                  </a:lnTo>
                </a:path>
              </a:pathLst>
            </a:custGeom>
            <a:solidFill>
              <a:schemeClr val="dk2"/>
            </a:solidFill>
            <a:ln w="668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0" name="Google Shape;4290;p70"/>
            <p:cNvSpPr/>
            <p:nvPr/>
          </p:nvSpPr>
          <p:spPr>
            <a:xfrm>
              <a:off x="1961559" y="3709761"/>
              <a:ext cx="98414" cy="105313"/>
            </a:xfrm>
            <a:custGeom>
              <a:avLst/>
              <a:gdLst/>
              <a:ahLst/>
              <a:cxnLst/>
              <a:rect l="l" t="t" r="r" b="b"/>
              <a:pathLst>
                <a:path w="9971" h="10670" extrusionOk="0">
                  <a:moveTo>
                    <a:pt x="0" y="1"/>
                  </a:moveTo>
                  <a:lnTo>
                    <a:pt x="0" y="10670"/>
                  </a:lnTo>
                  <a:lnTo>
                    <a:pt x="9970" y="10670"/>
                  </a:lnTo>
                  <a:lnTo>
                    <a:pt x="9970" y="1"/>
                  </a:lnTo>
                  <a:close/>
                </a:path>
              </a:pathLst>
            </a:custGeom>
            <a:solidFill>
              <a:schemeClr val="dk2"/>
            </a:solidFill>
            <a:ln w="98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1" name="Google Shape;4291;p70"/>
            <p:cNvSpPr/>
            <p:nvPr/>
          </p:nvSpPr>
          <p:spPr>
            <a:xfrm>
              <a:off x="2053962" y="3564267"/>
              <a:ext cx="96311" cy="94811"/>
            </a:xfrm>
            <a:custGeom>
              <a:avLst/>
              <a:gdLst/>
              <a:ahLst/>
              <a:cxnLst/>
              <a:rect l="l" t="t" r="r" b="b"/>
              <a:pathLst>
                <a:path w="9758" h="9606" extrusionOk="0">
                  <a:moveTo>
                    <a:pt x="0" y="0"/>
                  </a:moveTo>
                  <a:lnTo>
                    <a:pt x="0" y="9605"/>
                  </a:lnTo>
                  <a:lnTo>
                    <a:pt x="9757" y="9605"/>
                  </a:lnTo>
                  <a:lnTo>
                    <a:pt x="9757" y="0"/>
                  </a:lnTo>
                  <a:close/>
                </a:path>
              </a:pathLst>
            </a:custGeom>
            <a:solidFill>
              <a:schemeClr val="dk2"/>
            </a:solidFill>
            <a:ln w="98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2" name="Google Shape;4292;p70"/>
            <p:cNvSpPr/>
            <p:nvPr/>
          </p:nvSpPr>
          <p:spPr>
            <a:xfrm>
              <a:off x="1860756" y="3453921"/>
              <a:ext cx="299712" cy="303098"/>
            </a:xfrm>
            <a:custGeom>
              <a:avLst/>
              <a:gdLst/>
              <a:ahLst/>
              <a:cxnLst/>
              <a:rect l="l" t="t" r="r" b="b"/>
              <a:pathLst>
                <a:path w="30366" h="30709" extrusionOk="0">
                  <a:moveTo>
                    <a:pt x="15454" y="1"/>
                  </a:moveTo>
                  <a:cubicBezTo>
                    <a:pt x="15027" y="1"/>
                    <a:pt x="14597" y="19"/>
                    <a:pt x="14165" y="55"/>
                  </a:cubicBezTo>
                  <a:cubicBezTo>
                    <a:pt x="6566" y="663"/>
                    <a:pt x="548" y="6773"/>
                    <a:pt x="61" y="14372"/>
                  </a:cubicBezTo>
                  <a:cubicBezTo>
                    <a:pt x="61" y="14615"/>
                    <a:pt x="61" y="14858"/>
                    <a:pt x="61" y="15101"/>
                  </a:cubicBezTo>
                  <a:cubicBezTo>
                    <a:pt x="0" y="17837"/>
                    <a:pt x="669" y="20542"/>
                    <a:pt x="2037" y="22913"/>
                  </a:cubicBezTo>
                  <a:cubicBezTo>
                    <a:pt x="4761" y="27764"/>
                    <a:pt x="9894" y="30709"/>
                    <a:pt x="15386" y="30709"/>
                  </a:cubicBezTo>
                  <a:cubicBezTo>
                    <a:pt x="15778" y="30709"/>
                    <a:pt x="16171" y="30694"/>
                    <a:pt x="16566" y="30664"/>
                  </a:cubicBezTo>
                  <a:cubicBezTo>
                    <a:pt x="22524" y="30208"/>
                    <a:pt x="27661" y="26347"/>
                    <a:pt x="29758" y="20785"/>
                  </a:cubicBezTo>
                  <a:lnTo>
                    <a:pt x="25442" y="20785"/>
                  </a:lnTo>
                  <a:cubicBezTo>
                    <a:pt x="22980" y="20785"/>
                    <a:pt x="21004" y="18779"/>
                    <a:pt x="21004" y="16347"/>
                  </a:cubicBezTo>
                  <a:cubicBezTo>
                    <a:pt x="21004" y="13885"/>
                    <a:pt x="22980" y="11910"/>
                    <a:pt x="25442" y="11910"/>
                  </a:cubicBezTo>
                  <a:lnTo>
                    <a:pt x="30366" y="11910"/>
                  </a:lnTo>
                  <a:cubicBezTo>
                    <a:pt x="28761" y="4888"/>
                    <a:pt x="22508" y="1"/>
                    <a:pt x="15454" y="1"/>
                  </a:cubicBezTo>
                  <a:close/>
                </a:path>
              </a:pathLst>
            </a:custGeom>
            <a:solidFill>
              <a:schemeClr val="lt1"/>
            </a:solidFill>
            <a:ln w="98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3" name="Google Shape;4293;p70"/>
            <p:cNvSpPr/>
            <p:nvPr/>
          </p:nvSpPr>
          <p:spPr>
            <a:xfrm>
              <a:off x="2023957" y="3611663"/>
              <a:ext cx="44109" cy="10"/>
            </a:xfrm>
            <a:custGeom>
              <a:avLst/>
              <a:gdLst/>
              <a:ahLst/>
              <a:cxnLst/>
              <a:rect l="l" t="t" r="r" b="b"/>
              <a:pathLst>
                <a:path w="4469" h="1" fill="none" extrusionOk="0">
                  <a:moveTo>
                    <a:pt x="1" y="1"/>
                  </a:moveTo>
                  <a:lnTo>
                    <a:pt x="4469" y="1"/>
                  </a:lnTo>
                </a:path>
              </a:pathLst>
            </a:custGeom>
            <a:noFill/>
            <a:ln w="98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4" name="Google Shape;4294;p70"/>
            <p:cNvSpPr/>
            <p:nvPr/>
          </p:nvSpPr>
          <p:spPr>
            <a:xfrm>
              <a:off x="1989155" y="3460761"/>
              <a:ext cx="10" cy="289517"/>
            </a:xfrm>
            <a:custGeom>
              <a:avLst/>
              <a:gdLst/>
              <a:ahLst/>
              <a:cxnLst/>
              <a:rect l="l" t="t" r="r" b="b"/>
              <a:pathLst>
                <a:path w="1" h="29333" fill="none" extrusionOk="0">
                  <a:moveTo>
                    <a:pt x="1" y="1"/>
                  </a:moveTo>
                  <a:lnTo>
                    <a:pt x="1" y="29332"/>
                  </a:lnTo>
                </a:path>
              </a:pathLst>
            </a:custGeom>
            <a:noFill/>
            <a:ln w="98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5" name="Google Shape;4295;p70"/>
            <p:cNvSpPr/>
            <p:nvPr/>
          </p:nvSpPr>
          <p:spPr>
            <a:xfrm>
              <a:off x="1946862" y="3572963"/>
              <a:ext cx="77410" cy="77410"/>
            </a:xfrm>
            <a:custGeom>
              <a:avLst/>
              <a:gdLst/>
              <a:ahLst/>
              <a:cxnLst/>
              <a:rect l="l" t="t" r="r" b="b"/>
              <a:pathLst>
                <a:path w="7843" h="7843" extrusionOk="0">
                  <a:moveTo>
                    <a:pt x="3921" y="1"/>
                  </a:moveTo>
                  <a:cubicBezTo>
                    <a:pt x="1763" y="1"/>
                    <a:pt x="0" y="1763"/>
                    <a:pt x="0" y="3922"/>
                  </a:cubicBezTo>
                  <a:cubicBezTo>
                    <a:pt x="0" y="6080"/>
                    <a:pt x="1763" y="7843"/>
                    <a:pt x="3921" y="7843"/>
                  </a:cubicBezTo>
                  <a:cubicBezTo>
                    <a:pt x="6079" y="7843"/>
                    <a:pt x="7842" y="6080"/>
                    <a:pt x="7842" y="3922"/>
                  </a:cubicBezTo>
                  <a:cubicBezTo>
                    <a:pt x="7842" y="1763"/>
                    <a:pt x="6079" y="1"/>
                    <a:pt x="3921" y="1"/>
                  </a:cubicBezTo>
                  <a:close/>
                </a:path>
              </a:pathLst>
            </a:custGeom>
            <a:solidFill>
              <a:schemeClr val="dk2"/>
            </a:solidFill>
            <a:ln w="98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6" name="Google Shape;4296;p70"/>
            <p:cNvSpPr/>
            <p:nvPr/>
          </p:nvSpPr>
          <p:spPr>
            <a:xfrm>
              <a:off x="1959762" y="3592397"/>
              <a:ext cx="45007" cy="38473"/>
            </a:xfrm>
            <a:custGeom>
              <a:avLst/>
              <a:gdLst/>
              <a:ahLst/>
              <a:cxnLst/>
              <a:rect l="l" t="t" r="r" b="b"/>
              <a:pathLst>
                <a:path w="4560" h="3898" extrusionOk="0">
                  <a:moveTo>
                    <a:pt x="2597" y="0"/>
                  </a:moveTo>
                  <a:cubicBezTo>
                    <a:pt x="2114" y="0"/>
                    <a:pt x="1620" y="180"/>
                    <a:pt x="1216" y="585"/>
                  </a:cubicBezTo>
                  <a:cubicBezTo>
                    <a:pt x="0" y="1801"/>
                    <a:pt x="882" y="3898"/>
                    <a:pt x="2614" y="3898"/>
                  </a:cubicBezTo>
                  <a:cubicBezTo>
                    <a:pt x="3708" y="3898"/>
                    <a:pt x="4559" y="3047"/>
                    <a:pt x="4559" y="1953"/>
                  </a:cubicBezTo>
                  <a:cubicBezTo>
                    <a:pt x="4559" y="782"/>
                    <a:pt x="3602" y="0"/>
                    <a:pt x="2597" y="0"/>
                  </a:cubicBezTo>
                  <a:close/>
                </a:path>
              </a:pathLst>
            </a:custGeom>
            <a:solidFill>
              <a:schemeClr val="lt1"/>
            </a:solidFill>
            <a:ln w="98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7" name="Google Shape;4297;p70"/>
            <p:cNvSpPr/>
            <p:nvPr/>
          </p:nvSpPr>
          <p:spPr>
            <a:xfrm>
              <a:off x="2095959" y="3592466"/>
              <a:ext cx="38710" cy="38404"/>
            </a:xfrm>
            <a:custGeom>
              <a:avLst/>
              <a:gdLst/>
              <a:ahLst/>
              <a:cxnLst/>
              <a:rect l="l" t="t" r="r" b="b"/>
              <a:pathLst>
                <a:path w="3922" h="3891" extrusionOk="0">
                  <a:moveTo>
                    <a:pt x="1946" y="0"/>
                  </a:moveTo>
                  <a:cubicBezTo>
                    <a:pt x="882" y="0"/>
                    <a:pt x="1" y="882"/>
                    <a:pt x="1" y="1946"/>
                  </a:cubicBezTo>
                  <a:cubicBezTo>
                    <a:pt x="1" y="3009"/>
                    <a:pt x="882" y="3891"/>
                    <a:pt x="1946" y="3891"/>
                  </a:cubicBezTo>
                  <a:cubicBezTo>
                    <a:pt x="3040" y="3891"/>
                    <a:pt x="3922" y="3009"/>
                    <a:pt x="3922" y="1946"/>
                  </a:cubicBezTo>
                  <a:cubicBezTo>
                    <a:pt x="3922" y="882"/>
                    <a:pt x="3040" y="0"/>
                    <a:pt x="19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8" name="Google Shape;4298;p70"/>
            <p:cNvSpPr/>
            <p:nvPr/>
          </p:nvSpPr>
          <p:spPr>
            <a:xfrm>
              <a:off x="1860460" y="3602968"/>
              <a:ext cx="49804" cy="77104"/>
            </a:xfrm>
            <a:custGeom>
              <a:avLst/>
              <a:gdLst/>
              <a:ahLst/>
              <a:cxnLst/>
              <a:rect l="l" t="t" r="r" b="b"/>
              <a:pathLst>
                <a:path w="5046" h="7812" extrusionOk="0">
                  <a:moveTo>
                    <a:pt x="61" y="0"/>
                  </a:moveTo>
                  <a:cubicBezTo>
                    <a:pt x="0" y="2736"/>
                    <a:pt x="699" y="5441"/>
                    <a:pt x="2037" y="7812"/>
                  </a:cubicBezTo>
                  <a:lnTo>
                    <a:pt x="5046" y="7812"/>
                  </a:lnTo>
                  <a:lnTo>
                    <a:pt x="5046" y="0"/>
                  </a:lnTo>
                  <a:close/>
                </a:path>
              </a:pathLst>
            </a:custGeom>
            <a:solidFill>
              <a:schemeClr val="dk2"/>
            </a:solidFill>
            <a:ln w="98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9" name="Google Shape;4299;p70"/>
            <p:cNvSpPr/>
            <p:nvPr/>
          </p:nvSpPr>
          <p:spPr>
            <a:xfrm>
              <a:off x="2010761" y="4118073"/>
              <a:ext cx="10" cy="227711"/>
            </a:xfrm>
            <a:custGeom>
              <a:avLst/>
              <a:gdLst/>
              <a:ahLst/>
              <a:cxnLst/>
              <a:rect l="l" t="t" r="r" b="b"/>
              <a:pathLst>
                <a:path w="1" h="23071" extrusionOk="0">
                  <a:moveTo>
                    <a:pt x="0" y="0"/>
                  </a:moveTo>
                  <a:lnTo>
                    <a:pt x="0" y="2307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0" name="Google Shape;4300;p70"/>
            <p:cNvSpPr/>
            <p:nvPr/>
          </p:nvSpPr>
          <p:spPr>
            <a:xfrm>
              <a:off x="2010761" y="4118073"/>
              <a:ext cx="10" cy="227711"/>
            </a:xfrm>
            <a:custGeom>
              <a:avLst/>
              <a:gdLst/>
              <a:ahLst/>
              <a:cxnLst/>
              <a:rect l="l" t="t" r="r" b="b"/>
              <a:pathLst>
                <a:path w="1" h="23071" fill="none" extrusionOk="0">
                  <a:moveTo>
                    <a:pt x="0" y="0"/>
                  </a:moveTo>
                  <a:lnTo>
                    <a:pt x="0" y="23071"/>
                  </a:lnTo>
                </a:path>
              </a:pathLst>
            </a:custGeom>
            <a:noFill/>
            <a:ln w="288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1" name="Google Shape;4301;p70"/>
            <p:cNvSpPr/>
            <p:nvPr/>
          </p:nvSpPr>
          <p:spPr>
            <a:xfrm>
              <a:off x="1952261" y="4158274"/>
              <a:ext cx="117009" cy="117305"/>
            </a:xfrm>
            <a:custGeom>
              <a:avLst/>
              <a:gdLst/>
              <a:ahLst/>
              <a:cxnLst/>
              <a:rect l="l" t="t" r="r" b="b"/>
              <a:pathLst>
                <a:path w="11855" h="11885" extrusionOk="0">
                  <a:moveTo>
                    <a:pt x="5927" y="0"/>
                  </a:moveTo>
                  <a:cubicBezTo>
                    <a:pt x="2645" y="0"/>
                    <a:pt x="0" y="2675"/>
                    <a:pt x="0" y="5958"/>
                  </a:cubicBezTo>
                  <a:cubicBezTo>
                    <a:pt x="0" y="9210"/>
                    <a:pt x="2645" y="11885"/>
                    <a:pt x="5927" y="11885"/>
                  </a:cubicBezTo>
                  <a:cubicBezTo>
                    <a:pt x="9210" y="11885"/>
                    <a:pt x="11854" y="9210"/>
                    <a:pt x="11854" y="5958"/>
                  </a:cubicBezTo>
                  <a:cubicBezTo>
                    <a:pt x="11854" y="2675"/>
                    <a:pt x="9210" y="0"/>
                    <a:pt x="5927" y="0"/>
                  </a:cubicBezTo>
                  <a:close/>
                </a:path>
              </a:pathLst>
            </a:custGeom>
            <a:solidFill>
              <a:schemeClr val="lt1"/>
            </a:solidFill>
            <a:ln w="98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2" name="Google Shape;4302;p70"/>
            <p:cNvSpPr/>
            <p:nvPr/>
          </p:nvSpPr>
          <p:spPr>
            <a:xfrm>
              <a:off x="1982562" y="4305870"/>
              <a:ext cx="56407" cy="56417"/>
            </a:xfrm>
            <a:custGeom>
              <a:avLst/>
              <a:gdLst/>
              <a:ahLst/>
              <a:cxnLst/>
              <a:rect l="l" t="t" r="r" b="b"/>
              <a:pathLst>
                <a:path w="5715" h="5716" extrusionOk="0">
                  <a:moveTo>
                    <a:pt x="2857" y="1"/>
                  </a:moveTo>
                  <a:cubicBezTo>
                    <a:pt x="1277" y="1"/>
                    <a:pt x="0" y="1278"/>
                    <a:pt x="0" y="2858"/>
                  </a:cubicBezTo>
                  <a:cubicBezTo>
                    <a:pt x="0" y="4439"/>
                    <a:pt x="1277" y="5715"/>
                    <a:pt x="2857" y="5715"/>
                  </a:cubicBezTo>
                  <a:cubicBezTo>
                    <a:pt x="4438" y="5715"/>
                    <a:pt x="5714" y="4439"/>
                    <a:pt x="5714" y="2858"/>
                  </a:cubicBezTo>
                  <a:cubicBezTo>
                    <a:pt x="5714" y="1278"/>
                    <a:pt x="4438" y="1"/>
                    <a:pt x="2857" y="1"/>
                  </a:cubicBezTo>
                  <a:close/>
                </a:path>
              </a:pathLst>
            </a:custGeom>
            <a:solidFill>
              <a:schemeClr val="lt1"/>
            </a:solidFill>
            <a:ln w="98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3" name="Google Shape;4303;p70"/>
            <p:cNvSpPr/>
            <p:nvPr/>
          </p:nvSpPr>
          <p:spPr>
            <a:xfrm>
              <a:off x="1791153" y="3795867"/>
              <a:ext cx="439215" cy="342015"/>
            </a:xfrm>
            <a:custGeom>
              <a:avLst/>
              <a:gdLst/>
              <a:ahLst/>
              <a:cxnLst/>
              <a:rect l="l" t="t" r="r" b="b"/>
              <a:pathLst>
                <a:path w="44500" h="34652" extrusionOk="0">
                  <a:moveTo>
                    <a:pt x="5867" y="0"/>
                  </a:moveTo>
                  <a:cubicBezTo>
                    <a:pt x="2463" y="0"/>
                    <a:pt x="1" y="2979"/>
                    <a:pt x="1004" y="5958"/>
                  </a:cubicBezTo>
                  <a:lnTo>
                    <a:pt x="7539" y="25502"/>
                  </a:lnTo>
                  <a:cubicBezTo>
                    <a:pt x="9363" y="30943"/>
                    <a:pt x="14925" y="34651"/>
                    <a:pt x="21186" y="34651"/>
                  </a:cubicBezTo>
                  <a:lnTo>
                    <a:pt x="23314" y="34651"/>
                  </a:lnTo>
                  <a:cubicBezTo>
                    <a:pt x="29576" y="34651"/>
                    <a:pt x="35138" y="30943"/>
                    <a:pt x="36962" y="25502"/>
                  </a:cubicBezTo>
                  <a:lnTo>
                    <a:pt x="43497" y="5958"/>
                  </a:lnTo>
                  <a:cubicBezTo>
                    <a:pt x="44500" y="2979"/>
                    <a:pt x="42068" y="0"/>
                    <a:pt x="38634" y="0"/>
                  </a:cubicBezTo>
                  <a:close/>
                </a:path>
              </a:pathLst>
            </a:custGeom>
            <a:solidFill>
              <a:schemeClr val="lt1"/>
            </a:solidFill>
            <a:ln w="98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4" name="Google Shape;4304;p70"/>
            <p:cNvSpPr/>
            <p:nvPr/>
          </p:nvSpPr>
          <p:spPr>
            <a:xfrm>
              <a:off x="2097459" y="3871511"/>
              <a:ext cx="115213" cy="218966"/>
            </a:xfrm>
            <a:custGeom>
              <a:avLst/>
              <a:gdLst/>
              <a:ahLst/>
              <a:cxnLst/>
              <a:rect l="l" t="t" r="r" b="b"/>
              <a:pathLst>
                <a:path w="11673" h="22185" extrusionOk="0">
                  <a:moveTo>
                    <a:pt x="8873" y="1"/>
                  </a:moveTo>
                  <a:cubicBezTo>
                    <a:pt x="7529" y="1"/>
                    <a:pt x="6289" y="859"/>
                    <a:pt x="5837" y="2215"/>
                  </a:cubicBezTo>
                  <a:lnTo>
                    <a:pt x="517" y="17656"/>
                  </a:lnTo>
                  <a:cubicBezTo>
                    <a:pt x="1" y="19237"/>
                    <a:pt x="730" y="20939"/>
                    <a:pt x="2220" y="21638"/>
                  </a:cubicBezTo>
                  <a:lnTo>
                    <a:pt x="3344" y="22185"/>
                  </a:lnTo>
                  <a:cubicBezTo>
                    <a:pt x="4499" y="20939"/>
                    <a:pt x="5350" y="19449"/>
                    <a:pt x="5897" y="17838"/>
                  </a:cubicBezTo>
                  <a:lnTo>
                    <a:pt x="11673" y="665"/>
                  </a:lnTo>
                  <a:lnTo>
                    <a:pt x="9727" y="118"/>
                  </a:lnTo>
                  <a:cubicBezTo>
                    <a:pt x="9442" y="38"/>
                    <a:pt x="9155" y="1"/>
                    <a:pt x="8873" y="1"/>
                  </a:cubicBezTo>
                  <a:close/>
                </a:path>
              </a:pathLst>
            </a:custGeom>
            <a:solidFill>
              <a:schemeClr val="lt1"/>
            </a:solidFill>
            <a:ln w="98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5" name="Google Shape;4305;p70"/>
            <p:cNvSpPr/>
            <p:nvPr/>
          </p:nvSpPr>
          <p:spPr>
            <a:xfrm>
              <a:off x="1808554" y="3871511"/>
              <a:ext cx="114008" cy="218374"/>
            </a:xfrm>
            <a:custGeom>
              <a:avLst/>
              <a:gdLst/>
              <a:ahLst/>
              <a:cxnLst/>
              <a:rect l="l" t="t" r="r" b="b"/>
              <a:pathLst>
                <a:path w="11551" h="22125" extrusionOk="0">
                  <a:moveTo>
                    <a:pt x="2662" y="1"/>
                  </a:moveTo>
                  <a:cubicBezTo>
                    <a:pt x="2376" y="1"/>
                    <a:pt x="2084" y="38"/>
                    <a:pt x="1794" y="118"/>
                  </a:cubicBezTo>
                  <a:lnTo>
                    <a:pt x="1" y="604"/>
                  </a:lnTo>
                  <a:lnTo>
                    <a:pt x="5776" y="17838"/>
                  </a:lnTo>
                  <a:cubicBezTo>
                    <a:pt x="6323" y="19419"/>
                    <a:pt x="7174" y="20878"/>
                    <a:pt x="8299" y="22124"/>
                  </a:cubicBezTo>
                  <a:lnTo>
                    <a:pt x="9332" y="21638"/>
                  </a:lnTo>
                  <a:cubicBezTo>
                    <a:pt x="10821" y="20939"/>
                    <a:pt x="11551" y="19237"/>
                    <a:pt x="11004" y="17656"/>
                  </a:cubicBezTo>
                  <a:lnTo>
                    <a:pt x="5715" y="2215"/>
                  </a:lnTo>
                  <a:cubicBezTo>
                    <a:pt x="5263" y="859"/>
                    <a:pt x="4022" y="1"/>
                    <a:pt x="2662" y="1"/>
                  </a:cubicBezTo>
                  <a:close/>
                </a:path>
              </a:pathLst>
            </a:custGeom>
            <a:solidFill>
              <a:schemeClr val="lt1"/>
            </a:solidFill>
            <a:ln w="98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6" name="Google Shape;4306;p70"/>
            <p:cNvSpPr/>
            <p:nvPr/>
          </p:nvSpPr>
          <p:spPr>
            <a:xfrm>
              <a:off x="1904560" y="3795867"/>
              <a:ext cx="207615" cy="25810"/>
            </a:xfrm>
            <a:custGeom>
              <a:avLst/>
              <a:gdLst/>
              <a:ahLst/>
              <a:cxnLst/>
              <a:rect l="l" t="t" r="r" b="b"/>
              <a:pathLst>
                <a:path w="21035" h="2615" extrusionOk="0">
                  <a:moveTo>
                    <a:pt x="0" y="0"/>
                  </a:moveTo>
                  <a:cubicBezTo>
                    <a:pt x="152" y="1490"/>
                    <a:pt x="1398" y="2614"/>
                    <a:pt x="2918" y="2614"/>
                  </a:cubicBezTo>
                  <a:lnTo>
                    <a:pt x="18116" y="2614"/>
                  </a:lnTo>
                  <a:cubicBezTo>
                    <a:pt x="19605" y="2614"/>
                    <a:pt x="20882" y="1490"/>
                    <a:pt x="21034" y="0"/>
                  </a:cubicBezTo>
                  <a:close/>
                </a:path>
              </a:pathLst>
            </a:custGeom>
            <a:solidFill>
              <a:srgbClr val="FFFFFF"/>
            </a:solidFill>
            <a:ln w="98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7" name="Google Shape;4307;p70"/>
            <p:cNvSpPr/>
            <p:nvPr/>
          </p:nvSpPr>
          <p:spPr>
            <a:xfrm>
              <a:off x="2011057" y="3821667"/>
              <a:ext cx="10" cy="315011"/>
            </a:xfrm>
            <a:custGeom>
              <a:avLst/>
              <a:gdLst/>
              <a:ahLst/>
              <a:cxnLst/>
              <a:rect l="l" t="t" r="r" b="b"/>
              <a:pathLst>
                <a:path w="1" h="31916" fill="none" extrusionOk="0">
                  <a:moveTo>
                    <a:pt x="1" y="31916"/>
                  </a:moveTo>
                  <a:lnTo>
                    <a:pt x="1" y="0"/>
                  </a:lnTo>
                </a:path>
              </a:pathLst>
            </a:custGeom>
            <a:noFill/>
            <a:ln w="98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8" name="Google Shape;4308;p70"/>
            <p:cNvSpPr/>
            <p:nvPr/>
          </p:nvSpPr>
          <p:spPr>
            <a:xfrm>
              <a:off x="1906356" y="3859163"/>
              <a:ext cx="208810" cy="115815"/>
            </a:xfrm>
            <a:custGeom>
              <a:avLst/>
              <a:gdLst/>
              <a:ahLst/>
              <a:cxnLst/>
              <a:rect l="l" t="t" r="r" b="b"/>
              <a:pathLst>
                <a:path w="21156" h="11734" extrusionOk="0">
                  <a:moveTo>
                    <a:pt x="1946" y="1"/>
                  </a:moveTo>
                  <a:cubicBezTo>
                    <a:pt x="852" y="1"/>
                    <a:pt x="1" y="852"/>
                    <a:pt x="1" y="1916"/>
                  </a:cubicBezTo>
                  <a:lnTo>
                    <a:pt x="1" y="9819"/>
                  </a:lnTo>
                  <a:cubicBezTo>
                    <a:pt x="1" y="10882"/>
                    <a:pt x="852" y="11734"/>
                    <a:pt x="1946" y="11734"/>
                  </a:cubicBezTo>
                  <a:lnTo>
                    <a:pt x="19241" y="11734"/>
                  </a:lnTo>
                  <a:cubicBezTo>
                    <a:pt x="20305" y="11734"/>
                    <a:pt x="21156" y="10882"/>
                    <a:pt x="21156" y="9819"/>
                  </a:cubicBezTo>
                  <a:lnTo>
                    <a:pt x="21156" y="1916"/>
                  </a:lnTo>
                  <a:cubicBezTo>
                    <a:pt x="21156" y="852"/>
                    <a:pt x="20305" y="1"/>
                    <a:pt x="19241" y="1"/>
                  </a:cubicBezTo>
                  <a:close/>
                </a:path>
              </a:pathLst>
            </a:custGeom>
            <a:solidFill>
              <a:srgbClr val="92E3A9"/>
            </a:solidFill>
            <a:ln w="98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9" name="Google Shape;4309;p70"/>
            <p:cNvSpPr/>
            <p:nvPr/>
          </p:nvSpPr>
          <p:spPr>
            <a:xfrm>
              <a:off x="1975959" y="3873870"/>
              <a:ext cx="15604" cy="33607"/>
            </a:xfrm>
            <a:custGeom>
              <a:avLst/>
              <a:gdLst/>
              <a:ahLst/>
              <a:cxnLst/>
              <a:rect l="l" t="t" r="r" b="b"/>
              <a:pathLst>
                <a:path w="1581" h="3405" extrusionOk="0">
                  <a:moveTo>
                    <a:pt x="821" y="335"/>
                  </a:moveTo>
                  <a:cubicBezTo>
                    <a:pt x="1095" y="335"/>
                    <a:pt x="1216" y="517"/>
                    <a:pt x="1216" y="821"/>
                  </a:cubicBezTo>
                  <a:lnTo>
                    <a:pt x="1216" y="2553"/>
                  </a:lnTo>
                  <a:cubicBezTo>
                    <a:pt x="1216" y="2888"/>
                    <a:pt x="1095" y="3040"/>
                    <a:pt x="821" y="3040"/>
                  </a:cubicBezTo>
                  <a:lnTo>
                    <a:pt x="396" y="3040"/>
                  </a:lnTo>
                  <a:lnTo>
                    <a:pt x="396" y="335"/>
                  </a:lnTo>
                  <a:close/>
                  <a:moveTo>
                    <a:pt x="0" y="0"/>
                  </a:moveTo>
                  <a:lnTo>
                    <a:pt x="0" y="3405"/>
                  </a:lnTo>
                  <a:lnTo>
                    <a:pt x="821" y="3405"/>
                  </a:lnTo>
                  <a:cubicBezTo>
                    <a:pt x="1338" y="3405"/>
                    <a:pt x="1581" y="3070"/>
                    <a:pt x="1581" y="2553"/>
                  </a:cubicBezTo>
                  <a:lnTo>
                    <a:pt x="1581" y="851"/>
                  </a:lnTo>
                  <a:cubicBezTo>
                    <a:pt x="1581" y="335"/>
                    <a:pt x="1338" y="0"/>
                    <a:pt x="8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0" name="Google Shape;4310;p70"/>
            <p:cNvSpPr/>
            <p:nvPr/>
          </p:nvSpPr>
          <p:spPr>
            <a:xfrm>
              <a:off x="1993962" y="3873870"/>
              <a:ext cx="18309" cy="33607"/>
            </a:xfrm>
            <a:custGeom>
              <a:avLst/>
              <a:gdLst/>
              <a:ahLst/>
              <a:cxnLst/>
              <a:rect l="l" t="t" r="r" b="b"/>
              <a:pathLst>
                <a:path w="1855" h="3405" extrusionOk="0">
                  <a:moveTo>
                    <a:pt x="912" y="426"/>
                  </a:moveTo>
                  <a:lnTo>
                    <a:pt x="1307" y="2402"/>
                  </a:lnTo>
                  <a:lnTo>
                    <a:pt x="547" y="2402"/>
                  </a:lnTo>
                  <a:lnTo>
                    <a:pt x="912" y="426"/>
                  </a:lnTo>
                  <a:close/>
                  <a:moveTo>
                    <a:pt x="669" y="0"/>
                  </a:moveTo>
                  <a:lnTo>
                    <a:pt x="0" y="3405"/>
                  </a:lnTo>
                  <a:lnTo>
                    <a:pt x="365" y="3405"/>
                  </a:lnTo>
                  <a:lnTo>
                    <a:pt x="486" y="2705"/>
                  </a:lnTo>
                  <a:lnTo>
                    <a:pt x="1338" y="2705"/>
                  </a:lnTo>
                  <a:lnTo>
                    <a:pt x="1459" y="3405"/>
                  </a:lnTo>
                  <a:lnTo>
                    <a:pt x="1854" y="3405"/>
                  </a:lnTo>
                  <a:lnTo>
                    <a:pt x="121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1" name="Google Shape;4311;p70"/>
            <p:cNvSpPr/>
            <p:nvPr/>
          </p:nvSpPr>
          <p:spPr>
            <a:xfrm>
              <a:off x="2011955" y="3874166"/>
              <a:ext cx="16216" cy="33311"/>
            </a:xfrm>
            <a:custGeom>
              <a:avLst/>
              <a:gdLst/>
              <a:ahLst/>
              <a:cxnLst/>
              <a:rect l="l" t="t" r="r" b="b"/>
              <a:pathLst>
                <a:path w="1643" h="3375" extrusionOk="0">
                  <a:moveTo>
                    <a:pt x="1" y="1"/>
                  </a:moveTo>
                  <a:lnTo>
                    <a:pt x="1" y="335"/>
                  </a:lnTo>
                  <a:lnTo>
                    <a:pt x="639" y="335"/>
                  </a:lnTo>
                  <a:lnTo>
                    <a:pt x="639" y="3375"/>
                  </a:lnTo>
                  <a:lnTo>
                    <a:pt x="1004" y="3375"/>
                  </a:lnTo>
                  <a:lnTo>
                    <a:pt x="1004" y="335"/>
                  </a:lnTo>
                  <a:lnTo>
                    <a:pt x="1642" y="335"/>
                  </a:lnTo>
                  <a:lnTo>
                    <a:pt x="16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2" name="Google Shape;4312;p70"/>
            <p:cNvSpPr/>
            <p:nvPr/>
          </p:nvSpPr>
          <p:spPr>
            <a:xfrm>
              <a:off x="2027856" y="3873870"/>
              <a:ext cx="18309" cy="33607"/>
            </a:xfrm>
            <a:custGeom>
              <a:avLst/>
              <a:gdLst/>
              <a:ahLst/>
              <a:cxnLst/>
              <a:rect l="l" t="t" r="r" b="b"/>
              <a:pathLst>
                <a:path w="1855" h="3405" extrusionOk="0">
                  <a:moveTo>
                    <a:pt x="913" y="426"/>
                  </a:moveTo>
                  <a:lnTo>
                    <a:pt x="1277" y="2402"/>
                  </a:lnTo>
                  <a:lnTo>
                    <a:pt x="518" y="2402"/>
                  </a:lnTo>
                  <a:lnTo>
                    <a:pt x="913" y="426"/>
                  </a:lnTo>
                  <a:close/>
                  <a:moveTo>
                    <a:pt x="639" y="0"/>
                  </a:moveTo>
                  <a:lnTo>
                    <a:pt x="1" y="3405"/>
                  </a:lnTo>
                  <a:lnTo>
                    <a:pt x="335" y="3405"/>
                  </a:lnTo>
                  <a:lnTo>
                    <a:pt x="487" y="2705"/>
                  </a:lnTo>
                  <a:lnTo>
                    <a:pt x="1338" y="2705"/>
                  </a:lnTo>
                  <a:lnTo>
                    <a:pt x="1460" y="3405"/>
                  </a:lnTo>
                  <a:lnTo>
                    <a:pt x="1855" y="3405"/>
                  </a:lnTo>
                  <a:lnTo>
                    <a:pt x="118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3" name="Google Shape;4313;p70"/>
            <p:cNvSpPr/>
            <p:nvPr/>
          </p:nvSpPr>
          <p:spPr>
            <a:xfrm>
              <a:off x="1924655" y="3920071"/>
              <a:ext cx="13808" cy="33311"/>
            </a:xfrm>
            <a:custGeom>
              <a:avLst/>
              <a:gdLst/>
              <a:ahLst/>
              <a:cxnLst/>
              <a:rect l="l" t="t" r="r" b="b"/>
              <a:pathLst>
                <a:path w="1399" h="3375" extrusionOk="0">
                  <a:moveTo>
                    <a:pt x="1" y="0"/>
                  </a:moveTo>
                  <a:lnTo>
                    <a:pt x="1" y="3374"/>
                  </a:lnTo>
                  <a:lnTo>
                    <a:pt x="1399" y="3374"/>
                  </a:lnTo>
                  <a:lnTo>
                    <a:pt x="1399" y="3040"/>
                  </a:lnTo>
                  <a:lnTo>
                    <a:pt x="396" y="3040"/>
                  </a:lnTo>
                  <a:lnTo>
                    <a:pt x="396" y="1824"/>
                  </a:lnTo>
                  <a:lnTo>
                    <a:pt x="1217" y="1824"/>
                  </a:lnTo>
                  <a:lnTo>
                    <a:pt x="1217" y="1490"/>
                  </a:lnTo>
                  <a:lnTo>
                    <a:pt x="396" y="1490"/>
                  </a:lnTo>
                  <a:lnTo>
                    <a:pt x="396" y="335"/>
                  </a:lnTo>
                  <a:lnTo>
                    <a:pt x="1399" y="335"/>
                  </a:lnTo>
                  <a:lnTo>
                    <a:pt x="13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4" name="Google Shape;4314;p70"/>
            <p:cNvSpPr/>
            <p:nvPr/>
          </p:nvSpPr>
          <p:spPr>
            <a:xfrm>
              <a:off x="1941157" y="3920071"/>
              <a:ext cx="18615" cy="33311"/>
            </a:xfrm>
            <a:custGeom>
              <a:avLst/>
              <a:gdLst/>
              <a:ahLst/>
              <a:cxnLst/>
              <a:rect l="l" t="t" r="r" b="b"/>
              <a:pathLst>
                <a:path w="1886" h="3375" extrusionOk="0">
                  <a:moveTo>
                    <a:pt x="61" y="0"/>
                  </a:moveTo>
                  <a:lnTo>
                    <a:pt x="700" y="1642"/>
                  </a:lnTo>
                  <a:lnTo>
                    <a:pt x="0" y="3374"/>
                  </a:lnTo>
                  <a:lnTo>
                    <a:pt x="365" y="3374"/>
                  </a:lnTo>
                  <a:lnTo>
                    <a:pt x="943" y="1915"/>
                  </a:lnTo>
                  <a:lnTo>
                    <a:pt x="1490" y="3374"/>
                  </a:lnTo>
                  <a:lnTo>
                    <a:pt x="1885" y="3374"/>
                  </a:lnTo>
                  <a:lnTo>
                    <a:pt x="1216" y="1642"/>
                  </a:lnTo>
                  <a:lnTo>
                    <a:pt x="1824" y="0"/>
                  </a:lnTo>
                  <a:lnTo>
                    <a:pt x="1490" y="0"/>
                  </a:lnTo>
                  <a:lnTo>
                    <a:pt x="943" y="1338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5" name="Google Shape;4315;p70"/>
            <p:cNvSpPr/>
            <p:nvPr/>
          </p:nvSpPr>
          <p:spPr>
            <a:xfrm>
              <a:off x="1961559" y="3920071"/>
              <a:ext cx="15910" cy="33311"/>
            </a:xfrm>
            <a:custGeom>
              <a:avLst/>
              <a:gdLst/>
              <a:ahLst/>
              <a:cxnLst/>
              <a:rect l="l" t="t" r="r" b="b"/>
              <a:pathLst>
                <a:path w="1612" h="3375" extrusionOk="0">
                  <a:moveTo>
                    <a:pt x="0" y="0"/>
                  </a:moveTo>
                  <a:lnTo>
                    <a:pt x="0" y="335"/>
                  </a:lnTo>
                  <a:lnTo>
                    <a:pt x="608" y="335"/>
                  </a:lnTo>
                  <a:lnTo>
                    <a:pt x="608" y="3374"/>
                  </a:lnTo>
                  <a:lnTo>
                    <a:pt x="1003" y="3374"/>
                  </a:lnTo>
                  <a:lnTo>
                    <a:pt x="1003" y="335"/>
                  </a:lnTo>
                  <a:lnTo>
                    <a:pt x="1611" y="335"/>
                  </a:lnTo>
                  <a:lnTo>
                    <a:pt x="16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6" name="Google Shape;4316;p70"/>
            <p:cNvSpPr/>
            <p:nvPr/>
          </p:nvSpPr>
          <p:spPr>
            <a:xfrm>
              <a:off x="1980154" y="3920071"/>
              <a:ext cx="15614" cy="33311"/>
            </a:xfrm>
            <a:custGeom>
              <a:avLst/>
              <a:gdLst/>
              <a:ahLst/>
              <a:cxnLst/>
              <a:rect l="l" t="t" r="r" b="b"/>
              <a:pathLst>
                <a:path w="1582" h="3375" extrusionOk="0">
                  <a:moveTo>
                    <a:pt x="761" y="335"/>
                  </a:moveTo>
                  <a:cubicBezTo>
                    <a:pt x="1004" y="335"/>
                    <a:pt x="1126" y="487"/>
                    <a:pt x="1126" y="790"/>
                  </a:cubicBezTo>
                  <a:lnTo>
                    <a:pt x="1126" y="1125"/>
                  </a:lnTo>
                  <a:cubicBezTo>
                    <a:pt x="1126" y="1490"/>
                    <a:pt x="943" y="1581"/>
                    <a:pt x="639" y="1581"/>
                  </a:cubicBezTo>
                  <a:lnTo>
                    <a:pt x="366" y="1581"/>
                  </a:lnTo>
                  <a:lnTo>
                    <a:pt x="366" y="335"/>
                  </a:lnTo>
                  <a:close/>
                  <a:moveTo>
                    <a:pt x="1" y="0"/>
                  </a:moveTo>
                  <a:lnTo>
                    <a:pt x="1" y="3374"/>
                  </a:lnTo>
                  <a:lnTo>
                    <a:pt x="366" y="3374"/>
                  </a:lnTo>
                  <a:lnTo>
                    <a:pt x="366" y="1915"/>
                  </a:lnTo>
                  <a:lnTo>
                    <a:pt x="639" y="1915"/>
                  </a:lnTo>
                  <a:cubicBezTo>
                    <a:pt x="943" y="1915"/>
                    <a:pt x="1126" y="2037"/>
                    <a:pt x="1126" y="2432"/>
                  </a:cubicBezTo>
                  <a:lnTo>
                    <a:pt x="1126" y="2949"/>
                  </a:lnTo>
                  <a:cubicBezTo>
                    <a:pt x="1126" y="3101"/>
                    <a:pt x="1156" y="3253"/>
                    <a:pt x="1217" y="3374"/>
                  </a:cubicBezTo>
                  <a:lnTo>
                    <a:pt x="1582" y="3374"/>
                  </a:lnTo>
                  <a:cubicBezTo>
                    <a:pt x="1521" y="3253"/>
                    <a:pt x="1490" y="3101"/>
                    <a:pt x="1521" y="2979"/>
                  </a:cubicBezTo>
                  <a:lnTo>
                    <a:pt x="1521" y="2432"/>
                  </a:lnTo>
                  <a:cubicBezTo>
                    <a:pt x="1521" y="2067"/>
                    <a:pt x="1399" y="1824"/>
                    <a:pt x="1095" y="1733"/>
                  </a:cubicBezTo>
                  <a:cubicBezTo>
                    <a:pt x="1369" y="1642"/>
                    <a:pt x="1551" y="1338"/>
                    <a:pt x="1521" y="1034"/>
                  </a:cubicBezTo>
                  <a:lnTo>
                    <a:pt x="1521" y="760"/>
                  </a:lnTo>
                  <a:cubicBezTo>
                    <a:pt x="1521" y="274"/>
                    <a:pt x="1278" y="0"/>
                    <a:pt x="7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7" name="Google Shape;4317;p70"/>
            <p:cNvSpPr/>
            <p:nvPr/>
          </p:nvSpPr>
          <p:spPr>
            <a:xfrm>
              <a:off x="1997861" y="3920071"/>
              <a:ext cx="18309" cy="33311"/>
            </a:xfrm>
            <a:custGeom>
              <a:avLst/>
              <a:gdLst/>
              <a:ahLst/>
              <a:cxnLst/>
              <a:rect l="l" t="t" r="r" b="b"/>
              <a:pathLst>
                <a:path w="1855" h="3375" extrusionOk="0">
                  <a:moveTo>
                    <a:pt x="912" y="426"/>
                  </a:moveTo>
                  <a:lnTo>
                    <a:pt x="1307" y="2371"/>
                  </a:lnTo>
                  <a:lnTo>
                    <a:pt x="547" y="2371"/>
                  </a:lnTo>
                  <a:lnTo>
                    <a:pt x="912" y="426"/>
                  </a:lnTo>
                  <a:close/>
                  <a:moveTo>
                    <a:pt x="669" y="0"/>
                  </a:moveTo>
                  <a:lnTo>
                    <a:pt x="0" y="3374"/>
                  </a:lnTo>
                  <a:lnTo>
                    <a:pt x="365" y="3374"/>
                  </a:lnTo>
                  <a:lnTo>
                    <a:pt x="487" y="2705"/>
                  </a:lnTo>
                  <a:lnTo>
                    <a:pt x="1338" y="2705"/>
                  </a:lnTo>
                  <a:lnTo>
                    <a:pt x="1490" y="3374"/>
                  </a:lnTo>
                  <a:lnTo>
                    <a:pt x="1854" y="3374"/>
                  </a:lnTo>
                  <a:lnTo>
                    <a:pt x="121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8" name="Google Shape;4318;p70"/>
            <p:cNvSpPr/>
            <p:nvPr/>
          </p:nvSpPr>
          <p:spPr>
            <a:xfrm>
              <a:off x="2018854" y="3919765"/>
              <a:ext cx="15012" cy="34209"/>
            </a:xfrm>
            <a:custGeom>
              <a:avLst/>
              <a:gdLst/>
              <a:ahLst/>
              <a:cxnLst/>
              <a:rect l="l" t="t" r="r" b="b"/>
              <a:pathLst>
                <a:path w="1521" h="3466" extrusionOk="0">
                  <a:moveTo>
                    <a:pt x="761" y="1"/>
                  </a:moveTo>
                  <a:cubicBezTo>
                    <a:pt x="244" y="1"/>
                    <a:pt x="1" y="335"/>
                    <a:pt x="1" y="852"/>
                  </a:cubicBezTo>
                  <a:lnTo>
                    <a:pt x="1" y="2615"/>
                  </a:lnTo>
                  <a:cubicBezTo>
                    <a:pt x="1" y="3101"/>
                    <a:pt x="244" y="3466"/>
                    <a:pt x="761" y="3466"/>
                  </a:cubicBezTo>
                  <a:cubicBezTo>
                    <a:pt x="1278" y="3466"/>
                    <a:pt x="1521" y="3101"/>
                    <a:pt x="1521" y="2615"/>
                  </a:cubicBezTo>
                  <a:lnTo>
                    <a:pt x="1521" y="2189"/>
                  </a:lnTo>
                  <a:lnTo>
                    <a:pt x="1156" y="2189"/>
                  </a:lnTo>
                  <a:lnTo>
                    <a:pt x="1156" y="2615"/>
                  </a:lnTo>
                  <a:cubicBezTo>
                    <a:pt x="1156" y="2919"/>
                    <a:pt x="1065" y="3101"/>
                    <a:pt x="791" y="3101"/>
                  </a:cubicBezTo>
                  <a:cubicBezTo>
                    <a:pt x="518" y="3101"/>
                    <a:pt x="396" y="2919"/>
                    <a:pt x="396" y="2615"/>
                  </a:cubicBezTo>
                  <a:lnTo>
                    <a:pt x="396" y="821"/>
                  </a:lnTo>
                  <a:cubicBezTo>
                    <a:pt x="396" y="518"/>
                    <a:pt x="518" y="335"/>
                    <a:pt x="791" y="335"/>
                  </a:cubicBezTo>
                  <a:cubicBezTo>
                    <a:pt x="1034" y="335"/>
                    <a:pt x="1156" y="518"/>
                    <a:pt x="1156" y="821"/>
                  </a:cubicBezTo>
                  <a:lnTo>
                    <a:pt x="1156" y="1156"/>
                  </a:lnTo>
                  <a:lnTo>
                    <a:pt x="1521" y="1156"/>
                  </a:lnTo>
                  <a:lnTo>
                    <a:pt x="1521" y="852"/>
                  </a:lnTo>
                  <a:cubicBezTo>
                    <a:pt x="1521" y="335"/>
                    <a:pt x="1278" y="1"/>
                    <a:pt x="7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9" name="Google Shape;4319;p70"/>
            <p:cNvSpPr/>
            <p:nvPr/>
          </p:nvSpPr>
          <p:spPr>
            <a:xfrm>
              <a:off x="2035959" y="3920071"/>
              <a:ext cx="15910" cy="33311"/>
            </a:xfrm>
            <a:custGeom>
              <a:avLst/>
              <a:gdLst/>
              <a:ahLst/>
              <a:cxnLst/>
              <a:rect l="l" t="t" r="r" b="b"/>
              <a:pathLst>
                <a:path w="1612" h="3375" extrusionOk="0">
                  <a:moveTo>
                    <a:pt x="1" y="0"/>
                  </a:moveTo>
                  <a:lnTo>
                    <a:pt x="1" y="335"/>
                  </a:lnTo>
                  <a:lnTo>
                    <a:pt x="608" y="335"/>
                  </a:lnTo>
                  <a:lnTo>
                    <a:pt x="608" y="3374"/>
                  </a:lnTo>
                  <a:lnTo>
                    <a:pt x="1004" y="3374"/>
                  </a:lnTo>
                  <a:lnTo>
                    <a:pt x="1004" y="335"/>
                  </a:lnTo>
                  <a:lnTo>
                    <a:pt x="1612" y="335"/>
                  </a:lnTo>
                  <a:lnTo>
                    <a:pt x="161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0" name="Google Shape;4320;p70"/>
            <p:cNvSpPr/>
            <p:nvPr/>
          </p:nvSpPr>
          <p:spPr>
            <a:xfrm>
              <a:off x="2054564" y="3920071"/>
              <a:ext cx="3603" cy="33311"/>
            </a:xfrm>
            <a:custGeom>
              <a:avLst/>
              <a:gdLst/>
              <a:ahLst/>
              <a:cxnLst/>
              <a:rect l="l" t="t" r="r" b="b"/>
              <a:pathLst>
                <a:path w="365" h="3375" extrusionOk="0">
                  <a:moveTo>
                    <a:pt x="0" y="0"/>
                  </a:moveTo>
                  <a:lnTo>
                    <a:pt x="0" y="3374"/>
                  </a:lnTo>
                  <a:lnTo>
                    <a:pt x="365" y="3374"/>
                  </a:lnTo>
                  <a:lnTo>
                    <a:pt x="3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1" name="Google Shape;4321;p70"/>
            <p:cNvSpPr/>
            <p:nvPr/>
          </p:nvSpPr>
          <p:spPr>
            <a:xfrm>
              <a:off x="2061759" y="3919765"/>
              <a:ext cx="15012" cy="34209"/>
            </a:xfrm>
            <a:custGeom>
              <a:avLst/>
              <a:gdLst/>
              <a:ahLst/>
              <a:cxnLst/>
              <a:rect l="l" t="t" r="r" b="b"/>
              <a:pathLst>
                <a:path w="1521" h="3466" extrusionOk="0">
                  <a:moveTo>
                    <a:pt x="791" y="335"/>
                  </a:moveTo>
                  <a:cubicBezTo>
                    <a:pt x="1064" y="335"/>
                    <a:pt x="1186" y="518"/>
                    <a:pt x="1186" y="821"/>
                  </a:cubicBezTo>
                  <a:lnTo>
                    <a:pt x="1186" y="2615"/>
                  </a:lnTo>
                  <a:cubicBezTo>
                    <a:pt x="1186" y="2919"/>
                    <a:pt x="1064" y="3101"/>
                    <a:pt x="791" y="3101"/>
                  </a:cubicBezTo>
                  <a:cubicBezTo>
                    <a:pt x="517" y="3101"/>
                    <a:pt x="396" y="2919"/>
                    <a:pt x="396" y="2615"/>
                  </a:cubicBezTo>
                  <a:lnTo>
                    <a:pt x="396" y="821"/>
                  </a:lnTo>
                  <a:cubicBezTo>
                    <a:pt x="396" y="518"/>
                    <a:pt x="517" y="335"/>
                    <a:pt x="791" y="335"/>
                  </a:cubicBezTo>
                  <a:close/>
                  <a:moveTo>
                    <a:pt x="760" y="1"/>
                  </a:moveTo>
                  <a:cubicBezTo>
                    <a:pt x="244" y="1"/>
                    <a:pt x="1" y="335"/>
                    <a:pt x="1" y="852"/>
                  </a:cubicBezTo>
                  <a:lnTo>
                    <a:pt x="1" y="2615"/>
                  </a:lnTo>
                  <a:cubicBezTo>
                    <a:pt x="1" y="3101"/>
                    <a:pt x="244" y="3466"/>
                    <a:pt x="760" y="3466"/>
                  </a:cubicBezTo>
                  <a:cubicBezTo>
                    <a:pt x="1277" y="3466"/>
                    <a:pt x="1520" y="3101"/>
                    <a:pt x="1520" y="2615"/>
                  </a:cubicBezTo>
                  <a:lnTo>
                    <a:pt x="1520" y="852"/>
                  </a:lnTo>
                  <a:cubicBezTo>
                    <a:pt x="1520" y="335"/>
                    <a:pt x="1277" y="1"/>
                    <a:pt x="7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2" name="Google Shape;4322;p70"/>
            <p:cNvSpPr/>
            <p:nvPr/>
          </p:nvSpPr>
          <p:spPr>
            <a:xfrm>
              <a:off x="2080660" y="3920071"/>
              <a:ext cx="15614" cy="33311"/>
            </a:xfrm>
            <a:custGeom>
              <a:avLst/>
              <a:gdLst/>
              <a:ahLst/>
              <a:cxnLst/>
              <a:rect l="l" t="t" r="r" b="b"/>
              <a:pathLst>
                <a:path w="1582" h="3375" extrusionOk="0">
                  <a:moveTo>
                    <a:pt x="1" y="0"/>
                  </a:moveTo>
                  <a:lnTo>
                    <a:pt x="1" y="3374"/>
                  </a:lnTo>
                  <a:lnTo>
                    <a:pt x="335" y="3374"/>
                  </a:lnTo>
                  <a:lnTo>
                    <a:pt x="335" y="638"/>
                  </a:lnTo>
                  <a:lnTo>
                    <a:pt x="1216" y="3374"/>
                  </a:lnTo>
                  <a:lnTo>
                    <a:pt x="1581" y="3374"/>
                  </a:lnTo>
                  <a:lnTo>
                    <a:pt x="1581" y="0"/>
                  </a:lnTo>
                  <a:lnTo>
                    <a:pt x="1247" y="0"/>
                  </a:lnTo>
                  <a:lnTo>
                    <a:pt x="1247" y="2432"/>
                  </a:lnTo>
                  <a:lnTo>
                    <a:pt x="4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3" name="Google Shape;4323;p70"/>
            <p:cNvSpPr/>
            <p:nvPr/>
          </p:nvSpPr>
          <p:spPr>
            <a:xfrm>
              <a:off x="1988257" y="3988766"/>
              <a:ext cx="45007" cy="45017"/>
            </a:xfrm>
            <a:custGeom>
              <a:avLst/>
              <a:gdLst/>
              <a:ahLst/>
              <a:cxnLst/>
              <a:rect l="l" t="t" r="r" b="b"/>
              <a:pathLst>
                <a:path w="4560" h="4561" extrusionOk="0">
                  <a:moveTo>
                    <a:pt x="2280" y="1"/>
                  </a:moveTo>
                  <a:cubicBezTo>
                    <a:pt x="1034" y="1"/>
                    <a:pt x="1" y="1004"/>
                    <a:pt x="1" y="2280"/>
                  </a:cubicBezTo>
                  <a:cubicBezTo>
                    <a:pt x="1" y="3527"/>
                    <a:pt x="1034" y="4560"/>
                    <a:pt x="2280" y="4560"/>
                  </a:cubicBezTo>
                  <a:cubicBezTo>
                    <a:pt x="3527" y="4560"/>
                    <a:pt x="4560" y="3527"/>
                    <a:pt x="4560" y="2280"/>
                  </a:cubicBezTo>
                  <a:cubicBezTo>
                    <a:pt x="4560" y="1004"/>
                    <a:pt x="3527" y="1"/>
                    <a:pt x="2280" y="1"/>
                  </a:cubicBezTo>
                  <a:close/>
                </a:path>
              </a:pathLst>
            </a:custGeom>
            <a:solidFill>
              <a:schemeClr val="dk2"/>
            </a:solidFill>
            <a:ln w="98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4" name="Google Shape;4324;p70"/>
            <p:cNvSpPr/>
            <p:nvPr/>
          </p:nvSpPr>
          <p:spPr>
            <a:xfrm>
              <a:off x="2001463" y="4001666"/>
              <a:ext cx="18605" cy="18911"/>
            </a:xfrm>
            <a:custGeom>
              <a:avLst/>
              <a:gdLst/>
              <a:ahLst/>
              <a:cxnLst/>
              <a:rect l="l" t="t" r="r" b="b"/>
              <a:pathLst>
                <a:path w="1885" h="1916" extrusionOk="0">
                  <a:moveTo>
                    <a:pt x="942" y="1"/>
                  </a:moveTo>
                  <a:cubicBezTo>
                    <a:pt x="426" y="1"/>
                    <a:pt x="0" y="426"/>
                    <a:pt x="0" y="973"/>
                  </a:cubicBezTo>
                  <a:cubicBezTo>
                    <a:pt x="0" y="1490"/>
                    <a:pt x="426" y="1916"/>
                    <a:pt x="942" y="1916"/>
                  </a:cubicBezTo>
                  <a:cubicBezTo>
                    <a:pt x="1459" y="1916"/>
                    <a:pt x="1885" y="1490"/>
                    <a:pt x="1885" y="973"/>
                  </a:cubicBezTo>
                  <a:cubicBezTo>
                    <a:pt x="1885" y="426"/>
                    <a:pt x="1459" y="1"/>
                    <a:pt x="9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5" name="Google Shape;4325;p70"/>
            <p:cNvSpPr/>
            <p:nvPr/>
          </p:nvSpPr>
          <p:spPr>
            <a:xfrm>
              <a:off x="2355767" y="3393260"/>
              <a:ext cx="616224" cy="455422"/>
            </a:xfrm>
            <a:custGeom>
              <a:avLst/>
              <a:gdLst/>
              <a:ahLst/>
              <a:cxnLst/>
              <a:rect l="l" t="t" r="r" b="b"/>
              <a:pathLst>
                <a:path w="62434" h="46142" extrusionOk="0">
                  <a:moveTo>
                    <a:pt x="4924" y="1"/>
                  </a:moveTo>
                  <a:cubicBezTo>
                    <a:pt x="2189" y="1"/>
                    <a:pt x="0" y="2219"/>
                    <a:pt x="0" y="4955"/>
                  </a:cubicBezTo>
                  <a:lnTo>
                    <a:pt x="0" y="41217"/>
                  </a:lnTo>
                  <a:cubicBezTo>
                    <a:pt x="0" y="43953"/>
                    <a:pt x="2189" y="46141"/>
                    <a:pt x="4924" y="46141"/>
                  </a:cubicBezTo>
                  <a:lnTo>
                    <a:pt x="57509" y="46141"/>
                  </a:lnTo>
                  <a:cubicBezTo>
                    <a:pt x="60245" y="46141"/>
                    <a:pt x="62433" y="43953"/>
                    <a:pt x="62433" y="41217"/>
                  </a:cubicBezTo>
                  <a:lnTo>
                    <a:pt x="62433" y="4955"/>
                  </a:lnTo>
                  <a:cubicBezTo>
                    <a:pt x="62433" y="2219"/>
                    <a:pt x="60245" y="1"/>
                    <a:pt x="57509" y="1"/>
                  </a:cubicBezTo>
                  <a:close/>
                </a:path>
              </a:pathLst>
            </a:custGeom>
            <a:solidFill>
              <a:schemeClr val="dk2"/>
            </a:solidFill>
            <a:ln w="98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6" name="Google Shape;4326;p70"/>
            <p:cNvSpPr/>
            <p:nvPr/>
          </p:nvSpPr>
          <p:spPr>
            <a:xfrm>
              <a:off x="2381863" y="3421162"/>
              <a:ext cx="564327" cy="399617"/>
            </a:xfrm>
            <a:custGeom>
              <a:avLst/>
              <a:gdLst/>
              <a:ahLst/>
              <a:cxnLst/>
              <a:rect l="l" t="t" r="r" b="b"/>
              <a:pathLst>
                <a:path w="57176" h="40488" extrusionOk="0">
                  <a:moveTo>
                    <a:pt x="3496" y="0"/>
                  </a:moveTo>
                  <a:cubicBezTo>
                    <a:pt x="1551" y="0"/>
                    <a:pt x="1" y="1581"/>
                    <a:pt x="1" y="3526"/>
                  </a:cubicBezTo>
                  <a:lnTo>
                    <a:pt x="1" y="36992"/>
                  </a:lnTo>
                  <a:cubicBezTo>
                    <a:pt x="1" y="38937"/>
                    <a:pt x="1551" y="40487"/>
                    <a:pt x="3496" y="40487"/>
                  </a:cubicBezTo>
                  <a:lnTo>
                    <a:pt x="53649" y="40487"/>
                  </a:lnTo>
                  <a:cubicBezTo>
                    <a:pt x="55595" y="40487"/>
                    <a:pt x="57175" y="38937"/>
                    <a:pt x="57175" y="36992"/>
                  </a:cubicBezTo>
                  <a:lnTo>
                    <a:pt x="57175" y="3526"/>
                  </a:lnTo>
                  <a:cubicBezTo>
                    <a:pt x="57175" y="1581"/>
                    <a:pt x="55595" y="0"/>
                    <a:pt x="53649" y="0"/>
                  </a:cubicBezTo>
                  <a:close/>
                </a:path>
              </a:pathLst>
            </a:custGeom>
            <a:solidFill>
              <a:schemeClr val="lt1"/>
            </a:solidFill>
            <a:ln w="98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7" name="Google Shape;4327;p70"/>
            <p:cNvSpPr/>
            <p:nvPr/>
          </p:nvSpPr>
          <p:spPr>
            <a:xfrm>
              <a:off x="2454763" y="3488061"/>
              <a:ext cx="447318" cy="16207"/>
            </a:xfrm>
            <a:custGeom>
              <a:avLst/>
              <a:gdLst/>
              <a:ahLst/>
              <a:cxnLst/>
              <a:rect l="l" t="t" r="r" b="b"/>
              <a:pathLst>
                <a:path w="45321" h="1642" extrusionOk="0">
                  <a:moveTo>
                    <a:pt x="1" y="1"/>
                  </a:moveTo>
                  <a:lnTo>
                    <a:pt x="1" y="1642"/>
                  </a:lnTo>
                  <a:lnTo>
                    <a:pt x="45321" y="1642"/>
                  </a:lnTo>
                  <a:lnTo>
                    <a:pt x="453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8" name="Google Shape;4328;p70"/>
            <p:cNvSpPr/>
            <p:nvPr/>
          </p:nvSpPr>
          <p:spPr>
            <a:xfrm>
              <a:off x="2454763" y="3526465"/>
              <a:ext cx="447318" cy="16207"/>
            </a:xfrm>
            <a:custGeom>
              <a:avLst/>
              <a:gdLst/>
              <a:ahLst/>
              <a:cxnLst/>
              <a:rect l="l" t="t" r="r" b="b"/>
              <a:pathLst>
                <a:path w="45321" h="1642" extrusionOk="0">
                  <a:moveTo>
                    <a:pt x="1" y="0"/>
                  </a:moveTo>
                  <a:lnTo>
                    <a:pt x="1" y="1642"/>
                  </a:lnTo>
                  <a:lnTo>
                    <a:pt x="45321" y="1642"/>
                  </a:lnTo>
                  <a:lnTo>
                    <a:pt x="453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9" name="Google Shape;4329;p70"/>
            <p:cNvSpPr/>
            <p:nvPr/>
          </p:nvSpPr>
          <p:spPr>
            <a:xfrm>
              <a:off x="2454763" y="3564860"/>
              <a:ext cx="447318" cy="16216"/>
            </a:xfrm>
            <a:custGeom>
              <a:avLst/>
              <a:gdLst/>
              <a:ahLst/>
              <a:cxnLst/>
              <a:rect l="l" t="t" r="r" b="b"/>
              <a:pathLst>
                <a:path w="45321" h="1643" extrusionOk="0">
                  <a:moveTo>
                    <a:pt x="1" y="1"/>
                  </a:moveTo>
                  <a:lnTo>
                    <a:pt x="1" y="1642"/>
                  </a:lnTo>
                  <a:lnTo>
                    <a:pt x="45321" y="1642"/>
                  </a:lnTo>
                  <a:lnTo>
                    <a:pt x="453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0" name="Google Shape;4330;p70"/>
            <p:cNvSpPr/>
            <p:nvPr/>
          </p:nvSpPr>
          <p:spPr>
            <a:xfrm>
              <a:off x="2454763" y="3603264"/>
              <a:ext cx="447318" cy="16207"/>
            </a:xfrm>
            <a:custGeom>
              <a:avLst/>
              <a:gdLst/>
              <a:ahLst/>
              <a:cxnLst/>
              <a:rect l="l" t="t" r="r" b="b"/>
              <a:pathLst>
                <a:path w="45321" h="1642" extrusionOk="0">
                  <a:moveTo>
                    <a:pt x="1" y="0"/>
                  </a:moveTo>
                  <a:lnTo>
                    <a:pt x="1" y="1642"/>
                  </a:lnTo>
                  <a:lnTo>
                    <a:pt x="45321" y="1642"/>
                  </a:lnTo>
                  <a:lnTo>
                    <a:pt x="453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1" name="Google Shape;4331;p70"/>
            <p:cNvSpPr/>
            <p:nvPr/>
          </p:nvSpPr>
          <p:spPr>
            <a:xfrm>
              <a:off x="2454763" y="3641668"/>
              <a:ext cx="447318" cy="16207"/>
            </a:xfrm>
            <a:custGeom>
              <a:avLst/>
              <a:gdLst/>
              <a:ahLst/>
              <a:cxnLst/>
              <a:rect l="l" t="t" r="r" b="b"/>
              <a:pathLst>
                <a:path w="45321" h="1642" extrusionOk="0">
                  <a:moveTo>
                    <a:pt x="1" y="0"/>
                  </a:moveTo>
                  <a:lnTo>
                    <a:pt x="1" y="1641"/>
                  </a:lnTo>
                  <a:lnTo>
                    <a:pt x="45321" y="1641"/>
                  </a:lnTo>
                  <a:lnTo>
                    <a:pt x="453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2" name="Google Shape;4332;p70"/>
            <p:cNvSpPr/>
            <p:nvPr/>
          </p:nvSpPr>
          <p:spPr>
            <a:xfrm>
              <a:off x="2454763" y="3680062"/>
              <a:ext cx="447318" cy="16216"/>
            </a:xfrm>
            <a:custGeom>
              <a:avLst/>
              <a:gdLst/>
              <a:ahLst/>
              <a:cxnLst/>
              <a:rect l="l" t="t" r="r" b="b"/>
              <a:pathLst>
                <a:path w="45321" h="1643" extrusionOk="0">
                  <a:moveTo>
                    <a:pt x="1" y="1"/>
                  </a:moveTo>
                  <a:lnTo>
                    <a:pt x="1" y="1642"/>
                  </a:lnTo>
                  <a:lnTo>
                    <a:pt x="45321" y="1642"/>
                  </a:lnTo>
                  <a:lnTo>
                    <a:pt x="453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3" name="Google Shape;4333;p70"/>
            <p:cNvSpPr/>
            <p:nvPr/>
          </p:nvSpPr>
          <p:spPr>
            <a:xfrm>
              <a:off x="2454763" y="3718466"/>
              <a:ext cx="447318" cy="16207"/>
            </a:xfrm>
            <a:custGeom>
              <a:avLst/>
              <a:gdLst/>
              <a:ahLst/>
              <a:cxnLst/>
              <a:rect l="l" t="t" r="r" b="b"/>
              <a:pathLst>
                <a:path w="45321" h="1642" extrusionOk="0">
                  <a:moveTo>
                    <a:pt x="1" y="0"/>
                  </a:moveTo>
                  <a:lnTo>
                    <a:pt x="1" y="1642"/>
                  </a:lnTo>
                  <a:lnTo>
                    <a:pt x="45321" y="1642"/>
                  </a:lnTo>
                  <a:lnTo>
                    <a:pt x="453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4" name="Google Shape;4334;p70"/>
            <p:cNvSpPr/>
            <p:nvPr/>
          </p:nvSpPr>
          <p:spPr>
            <a:xfrm>
              <a:off x="2457467" y="3583761"/>
              <a:ext cx="43813" cy="180019"/>
            </a:xfrm>
            <a:custGeom>
              <a:avLst/>
              <a:gdLst/>
              <a:ahLst/>
              <a:cxnLst/>
              <a:rect l="l" t="t" r="r" b="b"/>
              <a:pathLst>
                <a:path w="4439" h="18239" extrusionOk="0">
                  <a:moveTo>
                    <a:pt x="1" y="1"/>
                  </a:moveTo>
                  <a:lnTo>
                    <a:pt x="1" y="18238"/>
                  </a:lnTo>
                  <a:lnTo>
                    <a:pt x="4438" y="18238"/>
                  </a:lnTo>
                  <a:lnTo>
                    <a:pt x="44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5" name="Google Shape;4335;p70"/>
            <p:cNvSpPr/>
            <p:nvPr/>
          </p:nvSpPr>
          <p:spPr>
            <a:xfrm>
              <a:off x="2524366" y="3634167"/>
              <a:ext cx="43517" cy="129613"/>
            </a:xfrm>
            <a:custGeom>
              <a:avLst/>
              <a:gdLst/>
              <a:ahLst/>
              <a:cxnLst/>
              <a:rect l="l" t="t" r="r" b="b"/>
              <a:pathLst>
                <a:path w="4409" h="13132" extrusionOk="0">
                  <a:moveTo>
                    <a:pt x="1" y="0"/>
                  </a:moveTo>
                  <a:lnTo>
                    <a:pt x="1" y="13131"/>
                  </a:lnTo>
                  <a:lnTo>
                    <a:pt x="4408" y="13131"/>
                  </a:lnTo>
                  <a:lnTo>
                    <a:pt x="440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6" name="Google Shape;4336;p70"/>
            <p:cNvSpPr/>
            <p:nvPr/>
          </p:nvSpPr>
          <p:spPr>
            <a:xfrm>
              <a:off x="2590969" y="3602662"/>
              <a:ext cx="43507" cy="161118"/>
            </a:xfrm>
            <a:custGeom>
              <a:avLst/>
              <a:gdLst/>
              <a:ahLst/>
              <a:cxnLst/>
              <a:rect l="l" t="t" r="r" b="b"/>
              <a:pathLst>
                <a:path w="4408" h="16324" extrusionOk="0">
                  <a:moveTo>
                    <a:pt x="1" y="1"/>
                  </a:moveTo>
                  <a:lnTo>
                    <a:pt x="1" y="16323"/>
                  </a:lnTo>
                  <a:lnTo>
                    <a:pt x="4408" y="16323"/>
                  </a:lnTo>
                  <a:lnTo>
                    <a:pt x="440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7" name="Google Shape;4337;p70"/>
            <p:cNvSpPr/>
            <p:nvPr/>
          </p:nvSpPr>
          <p:spPr>
            <a:xfrm>
              <a:off x="2657571" y="3667764"/>
              <a:ext cx="43507" cy="96015"/>
            </a:xfrm>
            <a:custGeom>
              <a:avLst/>
              <a:gdLst/>
              <a:ahLst/>
              <a:cxnLst/>
              <a:rect l="l" t="t" r="r" b="b"/>
              <a:pathLst>
                <a:path w="4408" h="9728" extrusionOk="0">
                  <a:moveTo>
                    <a:pt x="0" y="1"/>
                  </a:moveTo>
                  <a:lnTo>
                    <a:pt x="0" y="9727"/>
                  </a:lnTo>
                  <a:lnTo>
                    <a:pt x="4408" y="9727"/>
                  </a:lnTo>
                  <a:lnTo>
                    <a:pt x="440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8" name="Google Shape;4338;p70"/>
            <p:cNvSpPr/>
            <p:nvPr/>
          </p:nvSpPr>
          <p:spPr>
            <a:xfrm>
              <a:off x="2724174" y="3606264"/>
              <a:ext cx="43507" cy="157515"/>
            </a:xfrm>
            <a:custGeom>
              <a:avLst/>
              <a:gdLst/>
              <a:ahLst/>
              <a:cxnLst/>
              <a:rect l="l" t="t" r="r" b="b"/>
              <a:pathLst>
                <a:path w="4408" h="15959" extrusionOk="0">
                  <a:moveTo>
                    <a:pt x="0" y="0"/>
                  </a:moveTo>
                  <a:lnTo>
                    <a:pt x="0" y="15958"/>
                  </a:lnTo>
                  <a:lnTo>
                    <a:pt x="4408" y="15958"/>
                  </a:lnTo>
                  <a:lnTo>
                    <a:pt x="44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9" name="Google Shape;4339;p70"/>
            <p:cNvSpPr/>
            <p:nvPr/>
          </p:nvSpPr>
          <p:spPr>
            <a:xfrm>
              <a:off x="2790777" y="3564564"/>
              <a:ext cx="43803" cy="199216"/>
            </a:xfrm>
            <a:custGeom>
              <a:avLst/>
              <a:gdLst/>
              <a:ahLst/>
              <a:cxnLst/>
              <a:rect l="l" t="t" r="r" b="b"/>
              <a:pathLst>
                <a:path w="4438" h="20184" extrusionOk="0">
                  <a:moveTo>
                    <a:pt x="0" y="0"/>
                  </a:moveTo>
                  <a:lnTo>
                    <a:pt x="0" y="20183"/>
                  </a:lnTo>
                  <a:lnTo>
                    <a:pt x="4438" y="20183"/>
                  </a:lnTo>
                  <a:lnTo>
                    <a:pt x="44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0" name="Google Shape;4340;p70"/>
            <p:cNvSpPr/>
            <p:nvPr/>
          </p:nvSpPr>
          <p:spPr>
            <a:xfrm>
              <a:off x="2857676" y="3538763"/>
              <a:ext cx="43507" cy="225016"/>
            </a:xfrm>
            <a:custGeom>
              <a:avLst/>
              <a:gdLst/>
              <a:ahLst/>
              <a:cxnLst/>
              <a:rect l="l" t="t" r="r" b="b"/>
              <a:pathLst>
                <a:path w="4408" h="22798" extrusionOk="0">
                  <a:moveTo>
                    <a:pt x="0" y="0"/>
                  </a:moveTo>
                  <a:lnTo>
                    <a:pt x="0" y="22797"/>
                  </a:lnTo>
                  <a:lnTo>
                    <a:pt x="4408" y="22797"/>
                  </a:lnTo>
                  <a:lnTo>
                    <a:pt x="44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1" name="Google Shape;4341;p70"/>
            <p:cNvSpPr/>
            <p:nvPr/>
          </p:nvSpPr>
          <p:spPr>
            <a:xfrm>
              <a:off x="2421767" y="3491062"/>
              <a:ext cx="15012" cy="10"/>
            </a:xfrm>
            <a:custGeom>
              <a:avLst/>
              <a:gdLst/>
              <a:ahLst/>
              <a:cxnLst/>
              <a:rect l="l" t="t" r="r" b="b"/>
              <a:pathLst>
                <a:path w="1521" h="1" fill="none" extrusionOk="0">
                  <a:moveTo>
                    <a:pt x="0" y="1"/>
                  </a:moveTo>
                  <a:lnTo>
                    <a:pt x="1520" y="1"/>
                  </a:lnTo>
                </a:path>
              </a:pathLst>
            </a:custGeom>
            <a:noFill/>
            <a:ln w="98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2" name="Google Shape;4342;p70"/>
            <p:cNvSpPr/>
            <p:nvPr/>
          </p:nvSpPr>
          <p:spPr>
            <a:xfrm>
              <a:off x="2421767" y="3512361"/>
              <a:ext cx="15012" cy="10"/>
            </a:xfrm>
            <a:custGeom>
              <a:avLst/>
              <a:gdLst/>
              <a:ahLst/>
              <a:cxnLst/>
              <a:rect l="l" t="t" r="r" b="b"/>
              <a:pathLst>
                <a:path w="1521" h="1" fill="none" extrusionOk="0">
                  <a:moveTo>
                    <a:pt x="0" y="1"/>
                  </a:moveTo>
                  <a:lnTo>
                    <a:pt x="1520" y="1"/>
                  </a:lnTo>
                </a:path>
              </a:pathLst>
            </a:custGeom>
            <a:noFill/>
            <a:ln w="98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3" name="Google Shape;4343;p70"/>
            <p:cNvSpPr/>
            <p:nvPr/>
          </p:nvSpPr>
          <p:spPr>
            <a:xfrm>
              <a:off x="2421767" y="3533661"/>
              <a:ext cx="15012" cy="10"/>
            </a:xfrm>
            <a:custGeom>
              <a:avLst/>
              <a:gdLst/>
              <a:ahLst/>
              <a:cxnLst/>
              <a:rect l="l" t="t" r="r" b="b"/>
              <a:pathLst>
                <a:path w="1521" h="1" fill="none" extrusionOk="0">
                  <a:moveTo>
                    <a:pt x="0" y="1"/>
                  </a:moveTo>
                  <a:lnTo>
                    <a:pt x="1520" y="1"/>
                  </a:lnTo>
                </a:path>
              </a:pathLst>
            </a:custGeom>
            <a:noFill/>
            <a:ln w="98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4" name="Google Shape;4344;p70"/>
            <p:cNvSpPr/>
            <p:nvPr/>
          </p:nvSpPr>
          <p:spPr>
            <a:xfrm>
              <a:off x="2421767" y="3555266"/>
              <a:ext cx="15012" cy="10"/>
            </a:xfrm>
            <a:custGeom>
              <a:avLst/>
              <a:gdLst/>
              <a:ahLst/>
              <a:cxnLst/>
              <a:rect l="l" t="t" r="r" b="b"/>
              <a:pathLst>
                <a:path w="1521" h="1" fill="none" extrusionOk="0">
                  <a:moveTo>
                    <a:pt x="0" y="0"/>
                  </a:moveTo>
                  <a:lnTo>
                    <a:pt x="1520" y="0"/>
                  </a:lnTo>
                </a:path>
              </a:pathLst>
            </a:custGeom>
            <a:noFill/>
            <a:ln w="98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5" name="Google Shape;4345;p70"/>
            <p:cNvSpPr/>
            <p:nvPr/>
          </p:nvSpPr>
          <p:spPr>
            <a:xfrm>
              <a:off x="2421767" y="3576565"/>
              <a:ext cx="15012" cy="10"/>
            </a:xfrm>
            <a:custGeom>
              <a:avLst/>
              <a:gdLst/>
              <a:ahLst/>
              <a:cxnLst/>
              <a:rect l="l" t="t" r="r" b="b"/>
              <a:pathLst>
                <a:path w="1521" h="1" fill="none" extrusionOk="0">
                  <a:moveTo>
                    <a:pt x="0" y="0"/>
                  </a:moveTo>
                  <a:lnTo>
                    <a:pt x="1520" y="0"/>
                  </a:lnTo>
                </a:path>
              </a:pathLst>
            </a:custGeom>
            <a:noFill/>
            <a:ln w="98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6" name="Google Shape;4346;p70"/>
            <p:cNvSpPr/>
            <p:nvPr/>
          </p:nvSpPr>
          <p:spPr>
            <a:xfrm>
              <a:off x="2421767" y="3597865"/>
              <a:ext cx="15012" cy="10"/>
            </a:xfrm>
            <a:custGeom>
              <a:avLst/>
              <a:gdLst/>
              <a:ahLst/>
              <a:cxnLst/>
              <a:rect l="l" t="t" r="r" b="b"/>
              <a:pathLst>
                <a:path w="1521" h="1" fill="none" extrusionOk="0">
                  <a:moveTo>
                    <a:pt x="0" y="0"/>
                  </a:moveTo>
                  <a:lnTo>
                    <a:pt x="1520" y="0"/>
                  </a:lnTo>
                </a:path>
              </a:pathLst>
            </a:custGeom>
            <a:noFill/>
            <a:ln w="98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7" name="Google Shape;4347;p70"/>
            <p:cNvSpPr/>
            <p:nvPr/>
          </p:nvSpPr>
          <p:spPr>
            <a:xfrm>
              <a:off x="2421767" y="3619460"/>
              <a:ext cx="15012" cy="10"/>
            </a:xfrm>
            <a:custGeom>
              <a:avLst/>
              <a:gdLst/>
              <a:ahLst/>
              <a:cxnLst/>
              <a:rect l="l" t="t" r="r" b="b"/>
              <a:pathLst>
                <a:path w="1521" h="1" fill="none" extrusionOk="0">
                  <a:moveTo>
                    <a:pt x="0" y="1"/>
                  </a:moveTo>
                  <a:lnTo>
                    <a:pt x="1520" y="1"/>
                  </a:lnTo>
                </a:path>
              </a:pathLst>
            </a:custGeom>
            <a:noFill/>
            <a:ln w="98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8" name="Google Shape;4348;p70"/>
            <p:cNvSpPr/>
            <p:nvPr/>
          </p:nvSpPr>
          <p:spPr>
            <a:xfrm>
              <a:off x="2421767" y="3640760"/>
              <a:ext cx="15012" cy="10"/>
            </a:xfrm>
            <a:custGeom>
              <a:avLst/>
              <a:gdLst/>
              <a:ahLst/>
              <a:cxnLst/>
              <a:rect l="l" t="t" r="r" b="b"/>
              <a:pathLst>
                <a:path w="1521" h="1" fill="none" extrusionOk="0">
                  <a:moveTo>
                    <a:pt x="0" y="1"/>
                  </a:moveTo>
                  <a:lnTo>
                    <a:pt x="1520" y="1"/>
                  </a:lnTo>
                </a:path>
              </a:pathLst>
            </a:custGeom>
            <a:noFill/>
            <a:ln w="98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9" name="Google Shape;4349;p70"/>
            <p:cNvSpPr/>
            <p:nvPr/>
          </p:nvSpPr>
          <p:spPr>
            <a:xfrm>
              <a:off x="2421767" y="3662365"/>
              <a:ext cx="15012" cy="10"/>
            </a:xfrm>
            <a:custGeom>
              <a:avLst/>
              <a:gdLst/>
              <a:ahLst/>
              <a:cxnLst/>
              <a:rect l="l" t="t" r="r" b="b"/>
              <a:pathLst>
                <a:path w="1521" h="1" fill="none" extrusionOk="0">
                  <a:moveTo>
                    <a:pt x="0" y="0"/>
                  </a:moveTo>
                  <a:lnTo>
                    <a:pt x="1520" y="0"/>
                  </a:lnTo>
                </a:path>
              </a:pathLst>
            </a:custGeom>
            <a:noFill/>
            <a:ln w="98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0" name="Google Shape;4350;p70"/>
            <p:cNvSpPr/>
            <p:nvPr/>
          </p:nvSpPr>
          <p:spPr>
            <a:xfrm>
              <a:off x="2421767" y="3683665"/>
              <a:ext cx="15012" cy="10"/>
            </a:xfrm>
            <a:custGeom>
              <a:avLst/>
              <a:gdLst/>
              <a:ahLst/>
              <a:cxnLst/>
              <a:rect l="l" t="t" r="r" b="b"/>
              <a:pathLst>
                <a:path w="1521" h="1" fill="none" extrusionOk="0">
                  <a:moveTo>
                    <a:pt x="0" y="0"/>
                  </a:moveTo>
                  <a:lnTo>
                    <a:pt x="1520" y="0"/>
                  </a:lnTo>
                </a:path>
              </a:pathLst>
            </a:custGeom>
            <a:noFill/>
            <a:ln w="98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1" name="Google Shape;4351;p70"/>
            <p:cNvSpPr/>
            <p:nvPr/>
          </p:nvSpPr>
          <p:spPr>
            <a:xfrm>
              <a:off x="2421767" y="3704964"/>
              <a:ext cx="15012" cy="10"/>
            </a:xfrm>
            <a:custGeom>
              <a:avLst/>
              <a:gdLst/>
              <a:ahLst/>
              <a:cxnLst/>
              <a:rect l="l" t="t" r="r" b="b"/>
              <a:pathLst>
                <a:path w="1521" h="1" fill="none" extrusionOk="0">
                  <a:moveTo>
                    <a:pt x="0" y="1"/>
                  </a:moveTo>
                  <a:lnTo>
                    <a:pt x="1520" y="1"/>
                  </a:lnTo>
                </a:path>
              </a:pathLst>
            </a:custGeom>
            <a:noFill/>
            <a:ln w="98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2" name="Google Shape;4352;p70"/>
            <p:cNvSpPr/>
            <p:nvPr/>
          </p:nvSpPr>
          <p:spPr>
            <a:xfrm>
              <a:off x="2421767" y="3726570"/>
              <a:ext cx="15012" cy="10"/>
            </a:xfrm>
            <a:custGeom>
              <a:avLst/>
              <a:gdLst/>
              <a:ahLst/>
              <a:cxnLst/>
              <a:rect l="l" t="t" r="r" b="b"/>
              <a:pathLst>
                <a:path w="1521" h="1" fill="none" extrusionOk="0">
                  <a:moveTo>
                    <a:pt x="0" y="0"/>
                  </a:moveTo>
                  <a:lnTo>
                    <a:pt x="1520" y="0"/>
                  </a:lnTo>
                </a:path>
              </a:pathLst>
            </a:custGeom>
            <a:noFill/>
            <a:ln w="98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3" name="Google Shape;4353;p70"/>
            <p:cNvSpPr/>
            <p:nvPr/>
          </p:nvSpPr>
          <p:spPr>
            <a:xfrm>
              <a:off x="2421767" y="3747869"/>
              <a:ext cx="15012" cy="10"/>
            </a:xfrm>
            <a:custGeom>
              <a:avLst/>
              <a:gdLst/>
              <a:ahLst/>
              <a:cxnLst/>
              <a:rect l="l" t="t" r="r" b="b"/>
              <a:pathLst>
                <a:path w="1521" h="1" fill="none" extrusionOk="0">
                  <a:moveTo>
                    <a:pt x="0" y="0"/>
                  </a:moveTo>
                  <a:lnTo>
                    <a:pt x="1520" y="0"/>
                  </a:lnTo>
                </a:path>
              </a:pathLst>
            </a:custGeom>
            <a:noFill/>
            <a:ln w="98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4" name="Google Shape;4354;p70"/>
            <p:cNvSpPr/>
            <p:nvPr/>
          </p:nvSpPr>
          <p:spPr>
            <a:xfrm>
              <a:off x="2421767" y="3769169"/>
              <a:ext cx="15012" cy="10"/>
            </a:xfrm>
            <a:custGeom>
              <a:avLst/>
              <a:gdLst/>
              <a:ahLst/>
              <a:cxnLst/>
              <a:rect l="l" t="t" r="r" b="b"/>
              <a:pathLst>
                <a:path w="1521" h="1" fill="none" extrusionOk="0">
                  <a:moveTo>
                    <a:pt x="0" y="0"/>
                  </a:moveTo>
                  <a:lnTo>
                    <a:pt x="1520" y="0"/>
                  </a:lnTo>
                </a:path>
              </a:pathLst>
            </a:custGeom>
            <a:noFill/>
            <a:ln w="98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5" name="Google Shape;4355;p70"/>
            <p:cNvSpPr/>
            <p:nvPr/>
          </p:nvSpPr>
          <p:spPr>
            <a:xfrm>
              <a:off x="2902377" y="3775466"/>
              <a:ext cx="10" cy="14706"/>
            </a:xfrm>
            <a:custGeom>
              <a:avLst/>
              <a:gdLst/>
              <a:ahLst/>
              <a:cxnLst/>
              <a:rect l="l" t="t" r="r" b="b"/>
              <a:pathLst>
                <a:path w="1" h="1490" fill="none" extrusionOk="0">
                  <a:moveTo>
                    <a:pt x="0" y="1"/>
                  </a:moveTo>
                  <a:lnTo>
                    <a:pt x="0" y="1490"/>
                  </a:lnTo>
                </a:path>
              </a:pathLst>
            </a:custGeom>
            <a:noFill/>
            <a:ln w="98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6" name="Google Shape;4356;p70"/>
            <p:cNvSpPr/>
            <p:nvPr/>
          </p:nvSpPr>
          <p:spPr>
            <a:xfrm>
              <a:off x="2866677" y="3775466"/>
              <a:ext cx="10" cy="14706"/>
            </a:xfrm>
            <a:custGeom>
              <a:avLst/>
              <a:gdLst/>
              <a:ahLst/>
              <a:cxnLst/>
              <a:rect l="l" t="t" r="r" b="b"/>
              <a:pathLst>
                <a:path w="1" h="1490" fill="none" extrusionOk="0">
                  <a:moveTo>
                    <a:pt x="0" y="1"/>
                  </a:moveTo>
                  <a:lnTo>
                    <a:pt x="0" y="1490"/>
                  </a:lnTo>
                </a:path>
              </a:pathLst>
            </a:custGeom>
            <a:noFill/>
            <a:ln w="98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7" name="Google Shape;4357;p70"/>
            <p:cNvSpPr/>
            <p:nvPr/>
          </p:nvSpPr>
          <p:spPr>
            <a:xfrm>
              <a:off x="2831274" y="3775466"/>
              <a:ext cx="10" cy="14706"/>
            </a:xfrm>
            <a:custGeom>
              <a:avLst/>
              <a:gdLst/>
              <a:ahLst/>
              <a:cxnLst/>
              <a:rect l="l" t="t" r="r" b="b"/>
              <a:pathLst>
                <a:path w="1" h="1490" fill="none" extrusionOk="0">
                  <a:moveTo>
                    <a:pt x="1" y="1"/>
                  </a:moveTo>
                  <a:lnTo>
                    <a:pt x="1" y="1490"/>
                  </a:lnTo>
                </a:path>
              </a:pathLst>
            </a:custGeom>
            <a:noFill/>
            <a:ln w="98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8" name="Google Shape;4358;p70"/>
            <p:cNvSpPr/>
            <p:nvPr/>
          </p:nvSpPr>
          <p:spPr>
            <a:xfrm>
              <a:off x="2795870" y="3775466"/>
              <a:ext cx="10" cy="14706"/>
            </a:xfrm>
            <a:custGeom>
              <a:avLst/>
              <a:gdLst/>
              <a:ahLst/>
              <a:cxnLst/>
              <a:rect l="l" t="t" r="r" b="b"/>
              <a:pathLst>
                <a:path w="1" h="1490" fill="none" extrusionOk="0">
                  <a:moveTo>
                    <a:pt x="1" y="1"/>
                  </a:moveTo>
                  <a:lnTo>
                    <a:pt x="1" y="1490"/>
                  </a:lnTo>
                </a:path>
              </a:pathLst>
            </a:custGeom>
            <a:noFill/>
            <a:ln w="98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9" name="Google Shape;4359;p70"/>
            <p:cNvSpPr/>
            <p:nvPr/>
          </p:nvSpPr>
          <p:spPr>
            <a:xfrm>
              <a:off x="2760170" y="3775466"/>
              <a:ext cx="10" cy="14706"/>
            </a:xfrm>
            <a:custGeom>
              <a:avLst/>
              <a:gdLst/>
              <a:ahLst/>
              <a:cxnLst/>
              <a:rect l="l" t="t" r="r" b="b"/>
              <a:pathLst>
                <a:path w="1" h="1490" fill="none" extrusionOk="0">
                  <a:moveTo>
                    <a:pt x="1" y="1"/>
                  </a:moveTo>
                  <a:lnTo>
                    <a:pt x="1" y="1490"/>
                  </a:lnTo>
                </a:path>
              </a:pathLst>
            </a:custGeom>
            <a:noFill/>
            <a:ln w="98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0" name="Google Shape;4360;p70"/>
            <p:cNvSpPr/>
            <p:nvPr/>
          </p:nvSpPr>
          <p:spPr>
            <a:xfrm>
              <a:off x="2724776" y="3775466"/>
              <a:ext cx="10" cy="14706"/>
            </a:xfrm>
            <a:custGeom>
              <a:avLst/>
              <a:gdLst/>
              <a:ahLst/>
              <a:cxnLst/>
              <a:rect l="l" t="t" r="r" b="b"/>
              <a:pathLst>
                <a:path w="1" h="1490" fill="none" extrusionOk="0">
                  <a:moveTo>
                    <a:pt x="0" y="1"/>
                  </a:moveTo>
                  <a:lnTo>
                    <a:pt x="0" y="1490"/>
                  </a:lnTo>
                </a:path>
              </a:pathLst>
            </a:custGeom>
            <a:noFill/>
            <a:ln w="98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1" name="Google Shape;4361;p70"/>
            <p:cNvSpPr/>
            <p:nvPr/>
          </p:nvSpPr>
          <p:spPr>
            <a:xfrm>
              <a:off x="2689067" y="3775466"/>
              <a:ext cx="10" cy="14706"/>
            </a:xfrm>
            <a:custGeom>
              <a:avLst/>
              <a:gdLst/>
              <a:ahLst/>
              <a:cxnLst/>
              <a:rect l="l" t="t" r="r" b="b"/>
              <a:pathLst>
                <a:path w="1" h="1490" fill="none" extrusionOk="0">
                  <a:moveTo>
                    <a:pt x="1" y="1"/>
                  </a:moveTo>
                  <a:lnTo>
                    <a:pt x="1" y="1490"/>
                  </a:lnTo>
                </a:path>
              </a:pathLst>
            </a:custGeom>
            <a:noFill/>
            <a:ln w="98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2" name="Google Shape;4362;p70"/>
            <p:cNvSpPr/>
            <p:nvPr/>
          </p:nvSpPr>
          <p:spPr>
            <a:xfrm>
              <a:off x="2653673" y="3775466"/>
              <a:ext cx="10" cy="14706"/>
            </a:xfrm>
            <a:custGeom>
              <a:avLst/>
              <a:gdLst/>
              <a:ahLst/>
              <a:cxnLst/>
              <a:rect l="l" t="t" r="r" b="b"/>
              <a:pathLst>
                <a:path w="1" h="1490" fill="none" extrusionOk="0">
                  <a:moveTo>
                    <a:pt x="0" y="1"/>
                  </a:moveTo>
                  <a:lnTo>
                    <a:pt x="0" y="1490"/>
                  </a:lnTo>
                </a:path>
              </a:pathLst>
            </a:custGeom>
            <a:noFill/>
            <a:ln w="98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3" name="Google Shape;4363;p70"/>
            <p:cNvSpPr/>
            <p:nvPr/>
          </p:nvSpPr>
          <p:spPr>
            <a:xfrm>
              <a:off x="2617973" y="3775466"/>
              <a:ext cx="10" cy="14706"/>
            </a:xfrm>
            <a:custGeom>
              <a:avLst/>
              <a:gdLst/>
              <a:ahLst/>
              <a:cxnLst/>
              <a:rect l="l" t="t" r="r" b="b"/>
              <a:pathLst>
                <a:path w="1" h="1490" fill="none" extrusionOk="0">
                  <a:moveTo>
                    <a:pt x="0" y="1"/>
                  </a:moveTo>
                  <a:lnTo>
                    <a:pt x="0" y="1490"/>
                  </a:lnTo>
                </a:path>
              </a:pathLst>
            </a:custGeom>
            <a:noFill/>
            <a:ln w="98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4" name="Google Shape;4364;p70"/>
            <p:cNvSpPr/>
            <p:nvPr/>
          </p:nvSpPr>
          <p:spPr>
            <a:xfrm>
              <a:off x="2582569" y="3775466"/>
              <a:ext cx="10" cy="14706"/>
            </a:xfrm>
            <a:custGeom>
              <a:avLst/>
              <a:gdLst/>
              <a:ahLst/>
              <a:cxnLst/>
              <a:rect l="l" t="t" r="r" b="b"/>
              <a:pathLst>
                <a:path w="1" h="1490" fill="none" extrusionOk="0">
                  <a:moveTo>
                    <a:pt x="1" y="1"/>
                  </a:moveTo>
                  <a:lnTo>
                    <a:pt x="1" y="1490"/>
                  </a:lnTo>
                </a:path>
              </a:pathLst>
            </a:custGeom>
            <a:noFill/>
            <a:ln w="98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5" name="Google Shape;4365;p70"/>
            <p:cNvSpPr/>
            <p:nvPr/>
          </p:nvSpPr>
          <p:spPr>
            <a:xfrm>
              <a:off x="2546870" y="3775466"/>
              <a:ext cx="10" cy="14706"/>
            </a:xfrm>
            <a:custGeom>
              <a:avLst/>
              <a:gdLst/>
              <a:ahLst/>
              <a:cxnLst/>
              <a:rect l="l" t="t" r="r" b="b"/>
              <a:pathLst>
                <a:path w="1" h="1490" fill="none" extrusionOk="0">
                  <a:moveTo>
                    <a:pt x="0" y="1"/>
                  </a:moveTo>
                  <a:lnTo>
                    <a:pt x="0" y="1490"/>
                  </a:lnTo>
                </a:path>
              </a:pathLst>
            </a:custGeom>
            <a:noFill/>
            <a:ln w="98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6" name="Google Shape;4366;p70"/>
            <p:cNvSpPr/>
            <p:nvPr/>
          </p:nvSpPr>
          <p:spPr>
            <a:xfrm>
              <a:off x="2511466" y="3775466"/>
              <a:ext cx="10" cy="14706"/>
            </a:xfrm>
            <a:custGeom>
              <a:avLst/>
              <a:gdLst/>
              <a:ahLst/>
              <a:cxnLst/>
              <a:rect l="l" t="t" r="r" b="b"/>
              <a:pathLst>
                <a:path w="1" h="1490" fill="none" extrusionOk="0">
                  <a:moveTo>
                    <a:pt x="1" y="1"/>
                  </a:moveTo>
                  <a:lnTo>
                    <a:pt x="1" y="1490"/>
                  </a:lnTo>
                </a:path>
              </a:pathLst>
            </a:custGeom>
            <a:noFill/>
            <a:ln w="98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7" name="Google Shape;4367;p70"/>
            <p:cNvSpPr/>
            <p:nvPr/>
          </p:nvSpPr>
          <p:spPr>
            <a:xfrm>
              <a:off x="2475766" y="3775466"/>
              <a:ext cx="10" cy="14706"/>
            </a:xfrm>
            <a:custGeom>
              <a:avLst/>
              <a:gdLst/>
              <a:ahLst/>
              <a:cxnLst/>
              <a:rect l="l" t="t" r="r" b="b"/>
              <a:pathLst>
                <a:path w="1" h="1490" fill="none" extrusionOk="0">
                  <a:moveTo>
                    <a:pt x="1" y="1"/>
                  </a:moveTo>
                  <a:lnTo>
                    <a:pt x="1" y="1490"/>
                  </a:lnTo>
                </a:path>
              </a:pathLst>
            </a:custGeom>
            <a:noFill/>
            <a:ln w="98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8" name="Google Shape;4368;p70"/>
            <p:cNvSpPr/>
            <p:nvPr/>
          </p:nvSpPr>
          <p:spPr>
            <a:xfrm>
              <a:off x="2440362" y="3775466"/>
              <a:ext cx="10" cy="14706"/>
            </a:xfrm>
            <a:custGeom>
              <a:avLst/>
              <a:gdLst/>
              <a:ahLst/>
              <a:cxnLst/>
              <a:rect l="l" t="t" r="r" b="b"/>
              <a:pathLst>
                <a:path w="1" h="1490" fill="none" extrusionOk="0">
                  <a:moveTo>
                    <a:pt x="1" y="1"/>
                  </a:moveTo>
                  <a:lnTo>
                    <a:pt x="1" y="1490"/>
                  </a:lnTo>
                </a:path>
              </a:pathLst>
            </a:custGeom>
            <a:noFill/>
            <a:ln w="98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9" name="Google Shape;4369;p70"/>
            <p:cNvSpPr/>
            <p:nvPr/>
          </p:nvSpPr>
          <p:spPr>
            <a:xfrm>
              <a:off x="2612268" y="3450861"/>
              <a:ext cx="99618" cy="16207"/>
            </a:xfrm>
            <a:custGeom>
              <a:avLst/>
              <a:gdLst/>
              <a:ahLst/>
              <a:cxnLst/>
              <a:rect l="l" t="t" r="r" b="b"/>
              <a:pathLst>
                <a:path w="10093" h="1642" extrusionOk="0">
                  <a:moveTo>
                    <a:pt x="1" y="1"/>
                  </a:moveTo>
                  <a:lnTo>
                    <a:pt x="1" y="1642"/>
                  </a:lnTo>
                  <a:lnTo>
                    <a:pt x="10092" y="1642"/>
                  </a:lnTo>
                  <a:lnTo>
                    <a:pt x="1009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0" name="Google Shape;4370;p70"/>
            <p:cNvSpPr/>
            <p:nvPr/>
          </p:nvSpPr>
          <p:spPr>
            <a:xfrm>
              <a:off x="2355767" y="3903865"/>
              <a:ext cx="616224" cy="455422"/>
            </a:xfrm>
            <a:custGeom>
              <a:avLst/>
              <a:gdLst/>
              <a:ahLst/>
              <a:cxnLst/>
              <a:rect l="l" t="t" r="r" b="b"/>
              <a:pathLst>
                <a:path w="62434" h="46142" extrusionOk="0">
                  <a:moveTo>
                    <a:pt x="4924" y="1"/>
                  </a:moveTo>
                  <a:cubicBezTo>
                    <a:pt x="2189" y="1"/>
                    <a:pt x="0" y="2220"/>
                    <a:pt x="0" y="4955"/>
                  </a:cubicBezTo>
                  <a:lnTo>
                    <a:pt x="0" y="41217"/>
                  </a:lnTo>
                  <a:cubicBezTo>
                    <a:pt x="0" y="43953"/>
                    <a:pt x="2189" y="46141"/>
                    <a:pt x="4924" y="46141"/>
                  </a:cubicBezTo>
                  <a:lnTo>
                    <a:pt x="57509" y="46141"/>
                  </a:lnTo>
                  <a:cubicBezTo>
                    <a:pt x="60245" y="46141"/>
                    <a:pt x="62433" y="43953"/>
                    <a:pt x="62433" y="41217"/>
                  </a:cubicBezTo>
                  <a:lnTo>
                    <a:pt x="62433" y="4955"/>
                  </a:lnTo>
                  <a:cubicBezTo>
                    <a:pt x="62433" y="2220"/>
                    <a:pt x="60245" y="1"/>
                    <a:pt x="57509" y="1"/>
                  </a:cubicBezTo>
                  <a:close/>
                </a:path>
              </a:pathLst>
            </a:custGeom>
            <a:solidFill>
              <a:schemeClr val="dk2"/>
            </a:solidFill>
            <a:ln w="98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1" name="Google Shape;4371;p70"/>
            <p:cNvSpPr/>
            <p:nvPr/>
          </p:nvSpPr>
          <p:spPr>
            <a:xfrm>
              <a:off x="2381863" y="3931767"/>
              <a:ext cx="564327" cy="399617"/>
            </a:xfrm>
            <a:custGeom>
              <a:avLst/>
              <a:gdLst/>
              <a:ahLst/>
              <a:cxnLst/>
              <a:rect l="l" t="t" r="r" b="b"/>
              <a:pathLst>
                <a:path w="57176" h="40488" extrusionOk="0">
                  <a:moveTo>
                    <a:pt x="3496" y="1"/>
                  </a:moveTo>
                  <a:cubicBezTo>
                    <a:pt x="1551" y="1"/>
                    <a:pt x="1" y="1581"/>
                    <a:pt x="1" y="3526"/>
                  </a:cubicBezTo>
                  <a:lnTo>
                    <a:pt x="1" y="36992"/>
                  </a:lnTo>
                  <a:cubicBezTo>
                    <a:pt x="1" y="38937"/>
                    <a:pt x="1551" y="40488"/>
                    <a:pt x="3496" y="40488"/>
                  </a:cubicBezTo>
                  <a:lnTo>
                    <a:pt x="53649" y="40488"/>
                  </a:lnTo>
                  <a:cubicBezTo>
                    <a:pt x="55595" y="40488"/>
                    <a:pt x="57175" y="38937"/>
                    <a:pt x="57175" y="36992"/>
                  </a:cubicBezTo>
                  <a:lnTo>
                    <a:pt x="57175" y="3526"/>
                  </a:lnTo>
                  <a:cubicBezTo>
                    <a:pt x="57175" y="1581"/>
                    <a:pt x="55595" y="1"/>
                    <a:pt x="53649" y="1"/>
                  </a:cubicBezTo>
                  <a:close/>
                </a:path>
              </a:pathLst>
            </a:custGeom>
            <a:solidFill>
              <a:schemeClr val="lt1"/>
            </a:solidFill>
            <a:ln w="98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2" name="Google Shape;4372;p70"/>
            <p:cNvSpPr/>
            <p:nvPr/>
          </p:nvSpPr>
          <p:spPr>
            <a:xfrm>
              <a:off x="2410367" y="3991767"/>
              <a:ext cx="207615" cy="301213"/>
            </a:xfrm>
            <a:custGeom>
              <a:avLst/>
              <a:gdLst/>
              <a:ahLst/>
              <a:cxnLst/>
              <a:rect l="l" t="t" r="r" b="b"/>
              <a:pathLst>
                <a:path w="21035" h="30518" extrusionOk="0">
                  <a:moveTo>
                    <a:pt x="13101" y="1"/>
                  </a:moveTo>
                  <a:cubicBezTo>
                    <a:pt x="5320" y="1551"/>
                    <a:pt x="0" y="8724"/>
                    <a:pt x="760" y="16597"/>
                  </a:cubicBezTo>
                  <a:cubicBezTo>
                    <a:pt x="1551" y="24500"/>
                    <a:pt x="8177" y="30487"/>
                    <a:pt x="16080" y="30518"/>
                  </a:cubicBezTo>
                  <a:cubicBezTo>
                    <a:pt x="17751" y="30518"/>
                    <a:pt x="19423" y="30214"/>
                    <a:pt x="21034" y="29697"/>
                  </a:cubicBezTo>
                  <a:lnTo>
                    <a:pt x="19788" y="26080"/>
                  </a:lnTo>
                  <a:cubicBezTo>
                    <a:pt x="18539" y="26510"/>
                    <a:pt x="17271" y="26714"/>
                    <a:pt x="16026" y="26714"/>
                  </a:cubicBezTo>
                  <a:cubicBezTo>
                    <a:pt x="10943" y="26714"/>
                    <a:pt x="6256" y="23318"/>
                    <a:pt x="4864" y="18116"/>
                  </a:cubicBezTo>
                  <a:cubicBezTo>
                    <a:pt x="3131" y="11642"/>
                    <a:pt x="7235" y="5046"/>
                    <a:pt x="13830" y="3739"/>
                  </a:cubicBezTo>
                  <a:lnTo>
                    <a:pt x="131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3" name="Google Shape;4373;p70"/>
            <p:cNvSpPr/>
            <p:nvPr/>
          </p:nvSpPr>
          <p:spPr>
            <a:xfrm>
              <a:off x="2539664" y="3989013"/>
              <a:ext cx="172222" cy="113169"/>
            </a:xfrm>
            <a:custGeom>
              <a:avLst/>
              <a:gdLst/>
              <a:ahLst/>
              <a:cxnLst/>
              <a:rect l="l" t="t" r="r" b="b"/>
              <a:pathLst>
                <a:path w="17449" h="11466" extrusionOk="0">
                  <a:moveTo>
                    <a:pt x="2932" y="0"/>
                  </a:moveTo>
                  <a:cubicBezTo>
                    <a:pt x="1963" y="0"/>
                    <a:pt x="982" y="91"/>
                    <a:pt x="1" y="280"/>
                  </a:cubicBezTo>
                  <a:lnTo>
                    <a:pt x="761" y="4018"/>
                  </a:lnTo>
                  <a:cubicBezTo>
                    <a:pt x="1503" y="3873"/>
                    <a:pt x="2246" y="3803"/>
                    <a:pt x="2980" y="3803"/>
                  </a:cubicBezTo>
                  <a:cubicBezTo>
                    <a:pt x="7775" y="3803"/>
                    <a:pt x="12205" y="6800"/>
                    <a:pt x="13892" y="11465"/>
                  </a:cubicBezTo>
                  <a:lnTo>
                    <a:pt x="17448" y="10158"/>
                  </a:lnTo>
                  <a:cubicBezTo>
                    <a:pt x="15205" y="3957"/>
                    <a:pt x="9319" y="0"/>
                    <a:pt x="29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4" name="Google Shape;4374;p70"/>
            <p:cNvSpPr/>
            <p:nvPr/>
          </p:nvSpPr>
          <p:spPr>
            <a:xfrm>
              <a:off x="2605971" y="4089272"/>
              <a:ext cx="135012" cy="195614"/>
            </a:xfrm>
            <a:custGeom>
              <a:avLst/>
              <a:gdLst/>
              <a:ahLst/>
              <a:cxnLst/>
              <a:rect l="l" t="t" r="r" b="b"/>
              <a:pathLst>
                <a:path w="13679" h="19819" extrusionOk="0">
                  <a:moveTo>
                    <a:pt x="10730" y="0"/>
                  </a:moveTo>
                  <a:lnTo>
                    <a:pt x="7174" y="1307"/>
                  </a:lnTo>
                  <a:cubicBezTo>
                    <a:pt x="9362" y="7417"/>
                    <a:pt x="6140" y="14134"/>
                    <a:pt x="0" y="16232"/>
                  </a:cubicBezTo>
                  <a:lnTo>
                    <a:pt x="1216" y="19818"/>
                  </a:lnTo>
                  <a:cubicBezTo>
                    <a:pt x="9362" y="17052"/>
                    <a:pt x="13678" y="8116"/>
                    <a:pt x="107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5" name="Google Shape;4375;p70"/>
            <p:cNvSpPr/>
            <p:nvPr/>
          </p:nvSpPr>
          <p:spPr>
            <a:xfrm>
              <a:off x="2771876" y="4023874"/>
              <a:ext cx="42303" cy="42007"/>
            </a:xfrm>
            <a:custGeom>
              <a:avLst/>
              <a:gdLst/>
              <a:ahLst/>
              <a:cxnLst/>
              <a:rect l="l" t="t" r="r" b="b"/>
              <a:pathLst>
                <a:path w="4286" h="4256" extrusionOk="0">
                  <a:moveTo>
                    <a:pt x="0" y="0"/>
                  </a:moveTo>
                  <a:lnTo>
                    <a:pt x="0" y="4255"/>
                  </a:lnTo>
                  <a:lnTo>
                    <a:pt x="4286" y="4255"/>
                  </a:lnTo>
                  <a:lnTo>
                    <a:pt x="428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6" name="Google Shape;4376;p70"/>
            <p:cNvSpPr/>
            <p:nvPr/>
          </p:nvSpPr>
          <p:spPr>
            <a:xfrm>
              <a:off x="2771876" y="4127075"/>
              <a:ext cx="42303" cy="42007"/>
            </a:xfrm>
            <a:custGeom>
              <a:avLst/>
              <a:gdLst/>
              <a:ahLst/>
              <a:cxnLst/>
              <a:rect l="l" t="t" r="r" b="b"/>
              <a:pathLst>
                <a:path w="4286" h="4256" extrusionOk="0">
                  <a:moveTo>
                    <a:pt x="0" y="0"/>
                  </a:moveTo>
                  <a:lnTo>
                    <a:pt x="0" y="4256"/>
                  </a:lnTo>
                  <a:lnTo>
                    <a:pt x="4286" y="4256"/>
                  </a:lnTo>
                  <a:lnTo>
                    <a:pt x="428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7" name="Google Shape;4377;p70"/>
            <p:cNvSpPr/>
            <p:nvPr/>
          </p:nvSpPr>
          <p:spPr>
            <a:xfrm>
              <a:off x="2771876" y="4230275"/>
              <a:ext cx="42303" cy="42007"/>
            </a:xfrm>
            <a:custGeom>
              <a:avLst/>
              <a:gdLst/>
              <a:ahLst/>
              <a:cxnLst/>
              <a:rect l="l" t="t" r="r" b="b"/>
              <a:pathLst>
                <a:path w="4286" h="4256" extrusionOk="0">
                  <a:moveTo>
                    <a:pt x="0" y="0"/>
                  </a:moveTo>
                  <a:lnTo>
                    <a:pt x="0" y="4256"/>
                  </a:lnTo>
                  <a:lnTo>
                    <a:pt x="4286" y="4256"/>
                  </a:lnTo>
                  <a:lnTo>
                    <a:pt x="4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8" name="Google Shape;4378;p70"/>
            <p:cNvSpPr/>
            <p:nvPr/>
          </p:nvSpPr>
          <p:spPr>
            <a:xfrm>
              <a:off x="2836376" y="4046071"/>
              <a:ext cx="70807" cy="10"/>
            </a:xfrm>
            <a:custGeom>
              <a:avLst/>
              <a:gdLst/>
              <a:ahLst/>
              <a:cxnLst/>
              <a:rect l="l" t="t" r="r" b="b"/>
              <a:pathLst>
                <a:path w="7174" h="1" fill="none" extrusionOk="0">
                  <a:moveTo>
                    <a:pt x="0" y="0"/>
                  </a:moveTo>
                  <a:lnTo>
                    <a:pt x="7174" y="0"/>
                  </a:lnTo>
                </a:path>
              </a:pathLst>
            </a:custGeom>
            <a:noFill/>
            <a:ln w="98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9" name="Google Shape;4379;p70"/>
            <p:cNvSpPr/>
            <p:nvPr/>
          </p:nvSpPr>
          <p:spPr>
            <a:xfrm>
              <a:off x="2836376" y="4145976"/>
              <a:ext cx="70807" cy="10"/>
            </a:xfrm>
            <a:custGeom>
              <a:avLst/>
              <a:gdLst/>
              <a:ahLst/>
              <a:cxnLst/>
              <a:rect l="l" t="t" r="r" b="b"/>
              <a:pathLst>
                <a:path w="7174" h="1" fill="none" extrusionOk="0">
                  <a:moveTo>
                    <a:pt x="0" y="0"/>
                  </a:moveTo>
                  <a:lnTo>
                    <a:pt x="7174" y="0"/>
                  </a:lnTo>
                </a:path>
              </a:pathLst>
            </a:custGeom>
            <a:noFill/>
            <a:ln w="98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0" name="Google Shape;4380;p70"/>
            <p:cNvSpPr/>
            <p:nvPr/>
          </p:nvSpPr>
          <p:spPr>
            <a:xfrm>
              <a:off x="2530071" y="4143567"/>
              <a:ext cx="71113" cy="10"/>
            </a:xfrm>
            <a:custGeom>
              <a:avLst/>
              <a:gdLst/>
              <a:ahLst/>
              <a:cxnLst/>
              <a:rect l="l" t="t" r="r" b="b"/>
              <a:pathLst>
                <a:path w="7205" h="1" fill="none" extrusionOk="0">
                  <a:moveTo>
                    <a:pt x="0" y="1"/>
                  </a:moveTo>
                  <a:lnTo>
                    <a:pt x="7204" y="1"/>
                  </a:lnTo>
                </a:path>
              </a:pathLst>
            </a:custGeom>
            <a:noFill/>
            <a:ln w="98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1" name="Google Shape;4381;p70"/>
            <p:cNvSpPr/>
            <p:nvPr/>
          </p:nvSpPr>
          <p:spPr>
            <a:xfrm>
              <a:off x="2836376" y="4250074"/>
              <a:ext cx="70807" cy="10"/>
            </a:xfrm>
            <a:custGeom>
              <a:avLst/>
              <a:gdLst/>
              <a:ahLst/>
              <a:cxnLst/>
              <a:rect l="l" t="t" r="r" b="b"/>
              <a:pathLst>
                <a:path w="7174" h="1" fill="none" extrusionOk="0">
                  <a:moveTo>
                    <a:pt x="0" y="0"/>
                  </a:moveTo>
                  <a:lnTo>
                    <a:pt x="7174" y="0"/>
                  </a:lnTo>
                </a:path>
              </a:pathLst>
            </a:custGeom>
            <a:noFill/>
            <a:ln w="98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2" name="Google Shape;4382;p70"/>
            <p:cNvSpPr/>
            <p:nvPr/>
          </p:nvSpPr>
          <p:spPr>
            <a:xfrm>
              <a:off x="717139" y="4608583"/>
              <a:ext cx="82503" cy="10"/>
            </a:xfrm>
            <a:custGeom>
              <a:avLst/>
              <a:gdLst/>
              <a:ahLst/>
              <a:cxnLst/>
              <a:rect l="l" t="t" r="r" b="b"/>
              <a:pathLst>
                <a:path w="8359" h="1" fill="none" extrusionOk="0">
                  <a:moveTo>
                    <a:pt x="8359" y="0"/>
                  </a:moveTo>
                  <a:lnTo>
                    <a:pt x="0" y="0"/>
                  </a:lnTo>
                </a:path>
              </a:pathLst>
            </a:custGeom>
            <a:noFill/>
            <a:ln w="6850" cap="rnd" cmpd="sng">
              <a:solidFill>
                <a:schemeClr val="dk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3" name="Google Shape;4383;p70"/>
            <p:cNvSpPr/>
            <p:nvPr/>
          </p:nvSpPr>
          <p:spPr>
            <a:xfrm>
              <a:off x="844640" y="4608583"/>
              <a:ext cx="2043949" cy="10"/>
            </a:xfrm>
            <a:custGeom>
              <a:avLst/>
              <a:gdLst/>
              <a:ahLst/>
              <a:cxnLst/>
              <a:rect l="l" t="t" r="r" b="b"/>
              <a:pathLst>
                <a:path w="207087" h="1" fill="none" extrusionOk="0">
                  <a:moveTo>
                    <a:pt x="207086" y="0"/>
                  </a:moveTo>
                  <a:lnTo>
                    <a:pt x="0" y="0"/>
                  </a:lnTo>
                </a:path>
              </a:pathLst>
            </a:custGeom>
            <a:noFill/>
            <a:ln w="6850" cap="rnd" cmpd="sng">
              <a:solidFill>
                <a:schemeClr val="dk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4" name="Google Shape;4384;p70"/>
            <p:cNvSpPr/>
            <p:nvPr/>
          </p:nvSpPr>
          <p:spPr>
            <a:xfrm>
              <a:off x="2914675" y="4608583"/>
              <a:ext cx="131409" cy="10"/>
            </a:xfrm>
            <a:custGeom>
              <a:avLst/>
              <a:gdLst/>
              <a:ahLst/>
              <a:cxnLst/>
              <a:rect l="l" t="t" r="r" b="b"/>
              <a:pathLst>
                <a:path w="13314" h="1" fill="none" extrusionOk="0">
                  <a:moveTo>
                    <a:pt x="13314" y="0"/>
                  </a:moveTo>
                  <a:lnTo>
                    <a:pt x="1" y="0"/>
                  </a:lnTo>
                </a:path>
              </a:pathLst>
            </a:custGeom>
            <a:noFill/>
            <a:ln w="6850" cap="rnd" cmpd="sng">
              <a:solidFill>
                <a:schemeClr val="dk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85" name="Google Shape;4385;p70"/>
          <p:cNvSpPr/>
          <p:nvPr/>
        </p:nvSpPr>
        <p:spPr>
          <a:xfrm>
            <a:off x="7738061" y="2989493"/>
            <a:ext cx="309389" cy="43033"/>
          </a:xfrm>
          <a:custGeom>
            <a:avLst/>
            <a:gdLst/>
            <a:ahLst/>
            <a:cxnLst/>
            <a:rect l="l" t="t" r="r" b="b"/>
            <a:pathLst>
              <a:path w="33223" h="4621" extrusionOk="0">
                <a:moveTo>
                  <a:pt x="3192" y="0"/>
                </a:moveTo>
                <a:cubicBezTo>
                  <a:pt x="1399" y="31"/>
                  <a:pt x="0" y="1520"/>
                  <a:pt x="61" y="3283"/>
                </a:cubicBezTo>
                <a:lnTo>
                  <a:pt x="61" y="4620"/>
                </a:lnTo>
                <a:lnTo>
                  <a:pt x="33162" y="4620"/>
                </a:lnTo>
                <a:lnTo>
                  <a:pt x="33162" y="3283"/>
                </a:lnTo>
                <a:cubicBezTo>
                  <a:pt x="33223" y="1520"/>
                  <a:pt x="31794" y="31"/>
                  <a:pt x="3003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6" name="Google Shape;4386;p70"/>
          <p:cNvSpPr/>
          <p:nvPr/>
        </p:nvSpPr>
        <p:spPr>
          <a:xfrm>
            <a:off x="7736366" y="2987789"/>
            <a:ext cx="312788" cy="46721"/>
          </a:xfrm>
          <a:custGeom>
            <a:avLst/>
            <a:gdLst/>
            <a:ahLst/>
            <a:cxnLst/>
            <a:rect l="l" t="t" r="r" b="b"/>
            <a:pathLst>
              <a:path w="33588" h="5017" extrusionOk="0">
                <a:moveTo>
                  <a:pt x="30213" y="396"/>
                </a:moveTo>
                <a:cubicBezTo>
                  <a:pt x="31885" y="426"/>
                  <a:pt x="33192" y="1824"/>
                  <a:pt x="33162" y="3496"/>
                </a:cubicBezTo>
                <a:lnTo>
                  <a:pt x="33162" y="4621"/>
                </a:lnTo>
                <a:lnTo>
                  <a:pt x="426" y="4621"/>
                </a:lnTo>
                <a:lnTo>
                  <a:pt x="426" y="3496"/>
                </a:lnTo>
                <a:cubicBezTo>
                  <a:pt x="395" y="1824"/>
                  <a:pt x="1702" y="426"/>
                  <a:pt x="3374" y="396"/>
                </a:cubicBezTo>
                <a:close/>
                <a:moveTo>
                  <a:pt x="3374" y="1"/>
                </a:moveTo>
                <a:cubicBezTo>
                  <a:pt x="1490" y="31"/>
                  <a:pt x="0" y="1581"/>
                  <a:pt x="31" y="3466"/>
                </a:cubicBezTo>
                <a:lnTo>
                  <a:pt x="31" y="4803"/>
                </a:lnTo>
                <a:cubicBezTo>
                  <a:pt x="31" y="4925"/>
                  <a:pt x="122" y="5016"/>
                  <a:pt x="213" y="5016"/>
                </a:cubicBezTo>
                <a:lnTo>
                  <a:pt x="33344" y="5016"/>
                </a:lnTo>
                <a:cubicBezTo>
                  <a:pt x="33466" y="5016"/>
                  <a:pt x="33557" y="4925"/>
                  <a:pt x="33557" y="4803"/>
                </a:cubicBezTo>
                <a:lnTo>
                  <a:pt x="33557" y="3466"/>
                </a:lnTo>
                <a:cubicBezTo>
                  <a:pt x="33587" y="1581"/>
                  <a:pt x="32098" y="31"/>
                  <a:pt x="3021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7" name="Google Shape;4387;p70"/>
          <p:cNvSpPr/>
          <p:nvPr/>
        </p:nvSpPr>
        <p:spPr>
          <a:xfrm>
            <a:off x="7380275" y="3052324"/>
            <a:ext cx="33125" cy="33134"/>
          </a:xfrm>
          <a:custGeom>
            <a:avLst/>
            <a:gdLst/>
            <a:ahLst/>
            <a:cxnLst/>
            <a:rect l="l" t="t" r="r" b="b"/>
            <a:pathLst>
              <a:path w="3557" h="3558" extrusionOk="0">
                <a:moveTo>
                  <a:pt x="3161" y="366"/>
                </a:moveTo>
                <a:lnTo>
                  <a:pt x="3161" y="3162"/>
                </a:lnTo>
                <a:lnTo>
                  <a:pt x="365" y="3162"/>
                </a:lnTo>
                <a:lnTo>
                  <a:pt x="365" y="366"/>
                </a:lnTo>
                <a:close/>
                <a:moveTo>
                  <a:pt x="183" y="1"/>
                </a:moveTo>
                <a:cubicBezTo>
                  <a:pt x="92" y="1"/>
                  <a:pt x="0" y="62"/>
                  <a:pt x="0" y="183"/>
                </a:cubicBezTo>
                <a:lnTo>
                  <a:pt x="0" y="3344"/>
                </a:lnTo>
                <a:cubicBezTo>
                  <a:pt x="0" y="3466"/>
                  <a:pt x="92" y="3557"/>
                  <a:pt x="183" y="3557"/>
                </a:cubicBezTo>
                <a:lnTo>
                  <a:pt x="3344" y="3557"/>
                </a:lnTo>
                <a:cubicBezTo>
                  <a:pt x="3465" y="3557"/>
                  <a:pt x="3557" y="3466"/>
                  <a:pt x="3557" y="3344"/>
                </a:cubicBezTo>
                <a:lnTo>
                  <a:pt x="3557" y="183"/>
                </a:lnTo>
                <a:cubicBezTo>
                  <a:pt x="3557" y="62"/>
                  <a:pt x="3465" y="1"/>
                  <a:pt x="337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8" name="Google Shape;4388;p70"/>
          <p:cNvSpPr/>
          <p:nvPr/>
        </p:nvSpPr>
        <p:spPr>
          <a:xfrm>
            <a:off x="7202508" y="2999113"/>
            <a:ext cx="56909" cy="56620"/>
          </a:xfrm>
          <a:custGeom>
            <a:avLst/>
            <a:gdLst/>
            <a:ahLst/>
            <a:cxnLst/>
            <a:rect l="l" t="t" r="r" b="b"/>
            <a:pathLst>
              <a:path w="6111" h="6080" extrusionOk="0">
                <a:moveTo>
                  <a:pt x="5715" y="396"/>
                </a:moveTo>
                <a:lnTo>
                  <a:pt x="5715" y="5715"/>
                </a:lnTo>
                <a:lnTo>
                  <a:pt x="396" y="5715"/>
                </a:lnTo>
                <a:lnTo>
                  <a:pt x="396" y="396"/>
                </a:lnTo>
                <a:close/>
                <a:moveTo>
                  <a:pt x="214" y="1"/>
                </a:moveTo>
                <a:cubicBezTo>
                  <a:pt x="92" y="1"/>
                  <a:pt x="1" y="92"/>
                  <a:pt x="1" y="183"/>
                </a:cubicBezTo>
                <a:lnTo>
                  <a:pt x="1" y="5897"/>
                </a:lnTo>
                <a:cubicBezTo>
                  <a:pt x="1" y="5989"/>
                  <a:pt x="92" y="6080"/>
                  <a:pt x="214" y="6080"/>
                </a:cubicBezTo>
                <a:lnTo>
                  <a:pt x="5928" y="6080"/>
                </a:lnTo>
                <a:cubicBezTo>
                  <a:pt x="6019" y="6080"/>
                  <a:pt x="6110" y="5989"/>
                  <a:pt x="6110" y="5897"/>
                </a:cubicBezTo>
                <a:lnTo>
                  <a:pt x="6110" y="183"/>
                </a:lnTo>
                <a:cubicBezTo>
                  <a:pt x="6110" y="92"/>
                  <a:pt x="6019" y="1"/>
                  <a:pt x="592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89" name="Google Shape;4389;p70"/>
          <p:cNvGrpSpPr/>
          <p:nvPr/>
        </p:nvGrpSpPr>
        <p:grpSpPr>
          <a:xfrm>
            <a:off x="6020733" y="2745602"/>
            <a:ext cx="2409982" cy="1634390"/>
            <a:chOff x="6020733" y="2974202"/>
            <a:chExt cx="2409982" cy="1634390"/>
          </a:xfrm>
        </p:grpSpPr>
        <p:sp>
          <p:nvSpPr>
            <p:cNvPr id="4390" name="Google Shape;4390;p70"/>
            <p:cNvSpPr/>
            <p:nvPr/>
          </p:nvSpPr>
          <p:spPr>
            <a:xfrm>
              <a:off x="7737622" y="3031700"/>
              <a:ext cx="312900" cy="540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1" name="Google Shape;4391;p70"/>
            <p:cNvSpPr/>
            <p:nvPr/>
          </p:nvSpPr>
          <p:spPr>
            <a:xfrm>
              <a:off x="6875006" y="4275996"/>
              <a:ext cx="140693" cy="330333"/>
            </a:xfrm>
            <a:custGeom>
              <a:avLst/>
              <a:gdLst/>
              <a:ahLst/>
              <a:cxnLst/>
              <a:rect l="l" t="t" r="r" b="b"/>
              <a:pathLst>
                <a:path w="15108" h="35472" extrusionOk="0">
                  <a:moveTo>
                    <a:pt x="14743" y="395"/>
                  </a:moveTo>
                  <a:lnTo>
                    <a:pt x="14743" y="35107"/>
                  </a:lnTo>
                  <a:lnTo>
                    <a:pt x="366" y="35107"/>
                  </a:lnTo>
                  <a:lnTo>
                    <a:pt x="396" y="395"/>
                  </a:lnTo>
                  <a:close/>
                  <a:moveTo>
                    <a:pt x="183" y="0"/>
                  </a:moveTo>
                  <a:cubicBezTo>
                    <a:pt x="92" y="0"/>
                    <a:pt x="1" y="91"/>
                    <a:pt x="1" y="213"/>
                  </a:cubicBezTo>
                  <a:lnTo>
                    <a:pt x="1" y="35289"/>
                  </a:lnTo>
                  <a:cubicBezTo>
                    <a:pt x="1" y="35411"/>
                    <a:pt x="92" y="35472"/>
                    <a:pt x="183" y="35472"/>
                  </a:cubicBezTo>
                  <a:lnTo>
                    <a:pt x="14925" y="35472"/>
                  </a:lnTo>
                  <a:cubicBezTo>
                    <a:pt x="15016" y="35472"/>
                    <a:pt x="15108" y="35411"/>
                    <a:pt x="15108" y="35289"/>
                  </a:cubicBezTo>
                  <a:lnTo>
                    <a:pt x="15108" y="213"/>
                  </a:lnTo>
                  <a:cubicBezTo>
                    <a:pt x="15108" y="91"/>
                    <a:pt x="15016" y="0"/>
                    <a:pt x="149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2" name="Google Shape;4392;p70"/>
            <p:cNvSpPr/>
            <p:nvPr/>
          </p:nvSpPr>
          <p:spPr>
            <a:xfrm>
              <a:off x="6682247" y="4351567"/>
              <a:ext cx="140693" cy="254762"/>
            </a:xfrm>
            <a:custGeom>
              <a:avLst/>
              <a:gdLst/>
              <a:ahLst/>
              <a:cxnLst/>
              <a:rect l="l" t="t" r="r" b="b"/>
              <a:pathLst>
                <a:path w="15108" h="27357" extrusionOk="0">
                  <a:moveTo>
                    <a:pt x="14742" y="396"/>
                  </a:moveTo>
                  <a:lnTo>
                    <a:pt x="14742" y="26992"/>
                  </a:lnTo>
                  <a:lnTo>
                    <a:pt x="365" y="26992"/>
                  </a:lnTo>
                  <a:lnTo>
                    <a:pt x="396" y="396"/>
                  </a:lnTo>
                  <a:close/>
                  <a:moveTo>
                    <a:pt x="183" y="1"/>
                  </a:moveTo>
                  <a:cubicBezTo>
                    <a:pt x="92" y="1"/>
                    <a:pt x="1" y="92"/>
                    <a:pt x="1" y="213"/>
                  </a:cubicBezTo>
                  <a:lnTo>
                    <a:pt x="1" y="27174"/>
                  </a:lnTo>
                  <a:cubicBezTo>
                    <a:pt x="1" y="27296"/>
                    <a:pt x="92" y="27357"/>
                    <a:pt x="183" y="27357"/>
                  </a:cubicBezTo>
                  <a:lnTo>
                    <a:pt x="14925" y="27357"/>
                  </a:lnTo>
                  <a:cubicBezTo>
                    <a:pt x="15046" y="27357"/>
                    <a:pt x="15107" y="27296"/>
                    <a:pt x="15107" y="27174"/>
                  </a:cubicBezTo>
                  <a:lnTo>
                    <a:pt x="15107" y="213"/>
                  </a:lnTo>
                  <a:cubicBezTo>
                    <a:pt x="15107" y="92"/>
                    <a:pt x="15046" y="1"/>
                    <a:pt x="14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3" name="Google Shape;4393;p70"/>
            <p:cNvSpPr/>
            <p:nvPr/>
          </p:nvSpPr>
          <p:spPr>
            <a:xfrm>
              <a:off x="6489487" y="4456305"/>
              <a:ext cx="140684" cy="150024"/>
            </a:xfrm>
            <a:custGeom>
              <a:avLst/>
              <a:gdLst/>
              <a:ahLst/>
              <a:cxnLst/>
              <a:rect l="l" t="t" r="r" b="b"/>
              <a:pathLst>
                <a:path w="15107" h="16110" extrusionOk="0">
                  <a:moveTo>
                    <a:pt x="14712" y="365"/>
                  </a:moveTo>
                  <a:lnTo>
                    <a:pt x="14712" y="15745"/>
                  </a:lnTo>
                  <a:lnTo>
                    <a:pt x="365" y="15745"/>
                  </a:lnTo>
                  <a:lnTo>
                    <a:pt x="365" y="365"/>
                  </a:lnTo>
                  <a:close/>
                  <a:moveTo>
                    <a:pt x="182" y="0"/>
                  </a:moveTo>
                  <a:cubicBezTo>
                    <a:pt x="91" y="0"/>
                    <a:pt x="0" y="61"/>
                    <a:pt x="0" y="182"/>
                  </a:cubicBezTo>
                  <a:lnTo>
                    <a:pt x="0" y="15927"/>
                  </a:lnTo>
                  <a:cubicBezTo>
                    <a:pt x="0" y="16049"/>
                    <a:pt x="91" y="16110"/>
                    <a:pt x="182" y="16110"/>
                  </a:cubicBezTo>
                  <a:lnTo>
                    <a:pt x="14924" y="16110"/>
                  </a:lnTo>
                  <a:cubicBezTo>
                    <a:pt x="15016" y="16110"/>
                    <a:pt x="15107" y="16049"/>
                    <a:pt x="15107" y="15927"/>
                  </a:cubicBezTo>
                  <a:lnTo>
                    <a:pt x="15107" y="182"/>
                  </a:lnTo>
                  <a:cubicBezTo>
                    <a:pt x="15107" y="61"/>
                    <a:pt x="15016" y="0"/>
                    <a:pt x="149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4" name="Google Shape;4394;p70"/>
            <p:cNvSpPr/>
            <p:nvPr/>
          </p:nvSpPr>
          <p:spPr>
            <a:xfrm>
              <a:off x="6296719" y="4550845"/>
              <a:ext cx="140693" cy="55484"/>
            </a:xfrm>
            <a:custGeom>
              <a:avLst/>
              <a:gdLst/>
              <a:ahLst/>
              <a:cxnLst/>
              <a:rect l="l" t="t" r="r" b="b"/>
              <a:pathLst>
                <a:path w="15108" h="5958" extrusionOk="0">
                  <a:moveTo>
                    <a:pt x="14742" y="365"/>
                  </a:moveTo>
                  <a:lnTo>
                    <a:pt x="14742" y="5593"/>
                  </a:lnTo>
                  <a:lnTo>
                    <a:pt x="365" y="5593"/>
                  </a:lnTo>
                  <a:lnTo>
                    <a:pt x="365" y="365"/>
                  </a:lnTo>
                  <a:close/>
                  <a:moveTo>
                    <a:pt x="183" y="0"/>
                  </a:moveTo>
                  <a:cubicBezTo>
                    <a:pt x="92" y="0"/>
                    <a:pt x="1" y="61"/>
                    <a:pt x="1" y="183"/>
                  </a:cubicBezTo>
                  <a:lnTo>
                    <a:pt x="1" y="5775"/>
                  </a:lnTo>
                  <a:cubicBezTo>
                    <a:pt x="1" y="5897"/>
                    <a:pt x="92" y="5958"/>
                    <a:pt x="183" y="5958"/>
                  </a:cubicBezTo>
                  <a:lnTo>
                    <a:pt x="14925" y="5958"/>
                  </a:lnTo>
                  <a:cubicBezTo>
                    <a:pt x="15016" y="5958"/>
                    <a:pt x="15107" y="5897"/>
                    <a:pt x="15107" y="5775"/>
                  </a:cubicBezTo>
                  <a:lnTo>
                    <a:pt x="15107" y="183"/>
                  </a:lnTo>
                  <a:cubicBezTo>
                    <a:pt x="15107" y="61"/>
                    <a:pt x="15016" y="0"/>
                    <a:pt x="149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5" name="Google Shape;4395;p70"/>
            <p:cNvSpPr/>
            <p:nvPr/>
          </p:nvSpPr>
          <p:spPr>
            <a:xfrm>
              <a:off x="6103959" y="4578578"/>
              <a:ext cx="140684" cy="27751"/>
            </a:xfrm>
            <a:custGeom>
              <a:avLst/>
              <a:gdLst/>
              <a:ahLst/>
              <a:cxnLst/>
              <a:rect l="l" t="t" r="r" b="b"/>
              <a:pathLst>
                <a:path w="15107" h="2980" extrusionOk="0">
                  <a:moveTo>
                    <a:pt x="14742" y="396"/>
                  </a:moveTo>
                  <a:lnTo>
                    <a:pt x="14742" y="2615"/>
                  </a:lnTo>
                  <a:lnTo>
                    <a:pt x="365" y="2615"/>
                  </a:lnTo>
                  <a:lnTo>
                    <a:pt x="365" y="396"/>
                  </a:lnTo>
                  <a:close/>
                  <a:moveTo>
                    <a:pt x="182" y="1"/>
                  </a:moveTo>
                  <a:cubicBezTo>
                    <a:pt x="61" y="1"/>
                    <a:pt x="0" y="92"/>
                    <a:pt x="0" y="214"/>
                  </a:cubicBezTo>
                  <a:lnTo>
                    <a:pt x="0" y="2797"/>
                  </a:lnTo>
                  <a:cubicBezTo>
                    <a:pt x="0" y="2919"/>
                    <a:pt x="61" y="2980"/>
                    <a:pt x="182" y="2980"/>
                  </a:cubicBezTo>
                  <a:lnTo>
                    <a:pt x="14924" y="2980"/>
                  </a:lnTo>
                  <a:cubicBezTo>
                    <a:pt x="15016" y="2980"/>
                    <a:pt x="15107" y="2919"/>
                    <a:pt x="15107" y="2797"/>
                  </a:cubicBezTo>
                  <a:lnTo>
                    <a:pt x="15107" y="214"/>
                  </a:lnTo>
                  <a:cubicBezTo>
                    <a:pt x="15107" y="92"/>
                    <a:pt x="15016" y="1"/>
                    <a:pt x="149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6" name="Google Shape;4396;p70"/>
            <p:cNvSpPr/>
            <p:nvPr/>
          </p:nvSpPr>
          <p:spPr>
            <a:xfrm>
              <a:off x="8017725" y="3677892"/>
              <a:ext cx="353270" cy="310525"/>
            </a:xfrm>
            <a:custGeom>
              <a:avLst/>
              <a:gdLst/>
              <a:ahLst/>
              <a:cxnLst/>
              <a:rect l="l" t="t" r="r" b="b"/>
              <a:pathLst>
                <a:path w="37935" h="33345" extrusionOk="0">
                  <a:moveTo>
                    <a:pt x="1672" y="0"/>
                  </a:moveTo>
                  <a:cubicBezTo>
                    <a:pt x="760" y="0"/>
                    <a:pt x="0" y="760"/>
                    <a:pt x="0" y="1672"/>
                  </a:cubicBezTo>
                  <a:lnTo>
                    <a:pt x="0" y="31703"/>
                  </a:lnTo>
                  <a:cubicBezTo>
                    <a:pt x="0" y="32615"/>
                    <a:pt x="760" y="33344"/>
                    <a:pt x="1672" y="33344"/>
                  </a:cubicBezTo>
                  <a:lnTo>
                    <a:pt x="36293" y="33344"/>
                  </a:lnTo>
                  <a:cubicBezTo>
                    <a:pt x="37205" y="33344"/>
                    <a:pt x="37934" y="32615"/>
                    <a:pt x="37934" y="31703"/>
                  </a:cubicBezTo>
                  <a:lnTo>
                    <a:pt x="37934" y="1672"/>
                  </a:lnTo>
                  <a:cubicBezTo>
                    <a:pt x="37934" y="760"/>
                    <a:pt x="37205" y="0"/>
                    <a:pt x="362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7" name="Google Shape;4397;p70"/>
            <p:cNvSpPr/>
            <p:nvPr/>
          </p:nvSpPr>
          <p:spPr>
            <a:xfrm>
              <a:off x="8016030" y="3676187"/>
              <a:ext cx="356659" cy="314204"/>
            </a:xfrm>
            <a:custGeom>
              <a:avLst/>
              <a:gdLst/>
              <a:ahLst/>
              <a:cxnLst/>
              <a:rect l="l" t="t" r="r" b="b"/>
              <a:pathLst>
                <a:path w="38299" h="33740" extrusionOk="0">
                  <a:moveTo>
                    <a:pt x="36475" y="396"/>
                  </a:moveTo>
                  <a:cubicBezTo>
                    <a:pt x="37265" y="396"/>
                    <a:pt x="37934" y="1034"/>
                    <a:pt x="37934" y="1855"/>
                  </a:cubicBezTo>
                  <a:lnTo>
                    <a:pt x="37934" y="31855"/>
                  </a:lnTo>
                  <a:cubicBezTo>
                    <a:pt x="37934" y="32676"/>
                    <a:pt x="37265" y="33345"/>
                    <a:pt x="36475" y="33345"/>
                  </a:cubicBezTo>
                  <a:lnTo>
                    <a:pt x="1854" y="33345"/>
                  </a:lnTo>
                  <a:cubicBezTo>
                    <a:pt x="1034" y="33345"/>
                    <a:pt x="395" y="32676"/>
                    <a:pt x="395" y="31855"/>
                  </a:cubicBezTo>
                  <a:lnTo>
                    <a:pt x="395" y="1855"/>
                  </a:lnTo>
                  <a:cubicBezTo>
                    <a:pt x="395" y="1034"/>
                    <a:pt x="1034" y="396"/>
                    <a:pt x="1854" y="396"/>
                  </a:cubicBezTo>
                  <a:close/>
                  <a:moveTo>
                    <a:pt x="1854" y="1"/>
                  </a:moveTo>
                  <a:cubicBezTo>
                    <a:pt x="821" y="1"/>
                    <a:pt x="0" y="852"/>
                    <a:pt x="0" y="1855"/>
                  </a:cubicBezTo>
                  <a:lnTo>
                    <a:pt x="0" y="31886"/>
                  </a:lnTo>
                  <a:cubicBezTo>
                    <a:pt x="0" y="32889"/>
                    <a:pt x="821" y="33709"/>
                    <a:pt x="1854" y="33740"/>
                  </a:cubicBezTo>
                  <a:lnTo>
                    <a:pt x="36475" y="33740"/>
                  </a:lnTo>
                  <a:cubicBezTo>
                    <a:pt x="37478" y="33709"/>
                    <a:pt x="38299" y="32889"/>
                    <a:pt x="38299" y="31886"/>
                  </a:cubicBezTo>
                  <a:lnTo>
                    <a:pt x="38299" y="1855"/>
                  </a:lnTo>
                  <a:cubicBezTo>
                    <a:pt x="38299" y="852"/>
                    <a:pt x="37478" y="1"/>
                    <a:pt x="364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8" name="Google Shape;4398;p70"/>
            <p:cNvSpPr/>
            <p:nvPr/>
          </p:nvSpPr>
          <p:spPr>
            <a:xfrm>
              <a:off x="8006689" y="3661185"/>
              <a:ext cx="353260" cy="310525"/>
            </a:xfrm>
            <a:custGeom>
              <a:avLst/>
              <a:gdLst/>
              <a:ahLst/>
              <a:cxnLst/>
              <a:rect l="l" t="t" r="r" b="b"/>
              <a:pathLst>
                <a:path w="37934" h="33345" extrusionOk="0">
                  <a:moveTo>
                    <a:pt x="1641" y="1"/>
                  </a:moveTo>
                  <a:cubicBezTo>
                    <a:pt x="730" y="1"/>
                    <a:pt x="0" y="730"/>
                    <a:pt x="0" y="1673"/>
                  </a:cubicBezTo>
                  <a:lnTo>
                    <a:pt x="0" y="31673"/>
                  </a:lnTo>
                  <a:cubicBezTo>
                    <a:pt x="0" y="32615"/>
                    <a:pt x="730" y="33345"/>
                    <a:pt x="1641" y="33345"/>
                  </a:cubicBezTo>
                  <a:lnTo>
                    <a:pt x="36262" y="33345"/>
                  </a:lnTo>
                  <a:cubicBezTo>
                    <a:pt x="37174" y="33345"/>
                    <a:pt x="37934" y="32615"/>
                    <a:pt x="37934" y="31673"/>
                  </a:cubicBezTo>
                  <a:lnTo>
                    <a:pt x="37934" y="1673"/>
                  </a:lnTo>
                  <a:cubicBezTo>
                    <a:pt x="37934" y="730"/>
                    <a:pt x="37174" y="1"/>
                    <a:pt x="362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9" name="Google Shape;4399;p70"/>
            <p:cNvSpPr/>
            <p:nvPr/>
          </p:nvSpPr>
          <p:spPr>
            <a:xfrm>
              <a:off x="8004985" y="3659490"/>
              <a:ext cx="356669" cy="313924"/>
            </a:xfrm>
            <a:custGeom>
              <a:avLst/>
              <a:gdLst/>
              <a:ahLst/>
              <a:cxnLst/>
              <a:rect l="l" t="t" r="r" b="b"/>
              <a:pathLst>
                <a:path w="38300" h="33710" extrusionOk="0">
                  <a:moveTo>
                    <a:pt x="36445" y="365"/>
                  </a:moveTo>
                  <a:cubicBezTo>
                    <a:pt x="37266" y="365"/>
                    <a:pt x="37904" y="1034"/>
                    <a:pt x="37934" y="1855"/>
                  </a:cubicBezTo>
                  <a:lnTo>
                    <a:pt x="37934" y="31855"/>
                  </a:lnTo>
                  <a:cubicBezTo>
                    <a:pt x="37934" y="32676"/>
                    <a:pt x="37266" y="33344"/>
                    <a:pt x="36445" y="33344"/>
                  </a:cubicBezTo>
                  <a:lnTo>
                    <a:pt x="1855" y="33344"/>
                  </a:lnTo>
                  <a:cubicBezTo>
                    <a:pt x="1034" y="33344"/>
                    <a:pt x="365" y="32676"/>
                    <a:pt x="365" y="31855"/>
                  </a:cubicBezTo>
                  <a:lnTo>
                    <a:pt x="365" y="1855"/>
                  </a:lnTo>
                  <a:cubicBezTo>
                    <a:pt x="365" y="1034"/>
                    <a:pt x="1034" y="365"/>
                    <a:pt x="1855" y="365"/>
                  </a:cubicBezTo>
                  <a:close/>
                  <a:moveTo>
                    <a:pt x="1824" y="0"/>
                  </a:moveTo>
                  <a:cubicBezTo>
                    <a:pt x="821" y="0"/>
                    <a:pt x="1" y="821"/>
                    <a:pt x="1" y="1855"/>
                  </a:cubicBezTo>
                  <a:lnTo>
                    <a:pt x="1" y="31855"/>
                  </a:lnTo>
                  <a:cubicBezTo>
                    <a:pt x="1" y="32888"/>
                    <a:pt x="821" y="33709"/>
                    <a:pt x="1824" y="33709"/>
                  </a:cubicBezTo>
                  <a:lnTo>
                    <a:pt x="36445" y="33709"/>
                  </a:lnTo>
                  <a:cubicBezTo>
                    <a:pt x="37479" y="33709"/>
                    <a:pt x="38299" y="32888"/>
                    <a:pt x="38299" y="31855"/>
                  </a:cubicBezTo>
                  <a:lnTo>
                    <a:pt x="38299" y="1855"/>
                  </a:lnTo>
                  <a:cubicBezTo>
                    <a:pt x="38299" y="821"/>
                    <a:pt x="37479" y="0"/>
                    <a:pt x="364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0" name="Google Shape;4400;p70"/>
            <p:cNvSpPr/>
            <p:nvPr/>
          </p:nvSpPr>
          <p:spPr>
            <a:xfrm>
              <a:off x="8006689" y="3661185"/>
              <a:ext cx="353260" cy="39355"/>
            </a:xfrm>
            <a:custGeom>
              <a:avLst/>
              <a:gdLst/>
              <a:ahLst/>
              <a:cxnLst/>
              <a:rect l="l" t="t" r="r" b="b"/>
              <a:pathLst>
                <a:path w="37934" h="4226" extrusionOk="0">
                  <a:moveTo>
                    <a:pt x="1641" y="1"/>
                  </a:moveTo>
                  <a:cubicBezTo>
                    <a:pt x="730" y="1"/>
                    <a:pt x="0" y="730"/>
                    <a:pt x="0" y="1673"/>
                  </a:cubicBezTo>
                  <a:lnTo>
                    <a:pt x="0" y="4226"/>
                  </a:lnTo>
                  <a:lnTo>
                    <a:pt x="37934" y="4226"/>
                  </a:lnTo>
                  <a:lnTo>
                    <a:pt x="37934" y="1673"/>
                  </a:lnTo>
                  <a:cubicBezTo>
                    <a:pt x="37934" y="761"/>
                    <a:pt x="37174" y="1"/>
                    <a:pt x="362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1" name="Google Shape;4401;p70"/>
            <p:cNvSpPr/>
            <p:nvPr/>
          </p:nvSpPr>
          <p:spPr>
            <a:xfrm>
              <a:off x="8004985" y="3659490"/>
              <a:ext cx="356669" cy="42754"/>
            </a:xfrm>
            <a:custGeom>
              <a:avLst/>
              <a:gdLst/>
              <a:ahLst/>
              <a:cxnLst/>
              <a:rect l="l" t="t" r="r" b="b"/>
              <a:pathLst>
                <a:path w="38300" h="4591" extrusionOk="0">
                  <a:moveTo>
                    <a:pt x="36445" y="365"/>
                  </a:moveTo>
                  <a:cubicBezTo>
                    <a:pt x="37266" y="365"/>
                    <a:pt x="37904" y="1034"/>
                    <a:pt x="37904" y="1855"/>
                  </a:cubicBezTo>
                  <a:lnTo>
                    <a:pt x="37904" y="4225"/>
                  </a:lnTo>
                  <a:lnTo>
                    <a:pt x="365" y="4225"/>
                  </a:lnTo>
                  <a:lnTo>
                    <a:pt x="365" y="1855"/>
                  </a:lnTo>
                  <a:cubicBezTo>
                    <a:pt x="365" y="1034"/>
                    <a:pt x="1034" y="365"/>
                    <a:pt x="1824" y="365"/>
                  </a:cubicBezTo>
                  <a:close/>
                  <a:moveTo>
                    <a:pt x="1824" y="0"/>
                  </a:moveTo>
                  <a:cubicBezTo>
                    <a:pt x="821" y="0"/>
                    <a:pt x="1" y="821"/>
                    <a:pt x="1" y="1855"/>
                  </a:cubicBezTo>
                  <a:lnTo>
                    <a:pt x="1" y="4408"/>
                  </a:lnTo>
                  <a:cubicBezTo>
                    <a:pt x="1" y="4499"/>
                    <a:pt x="61" y="4590"/>
                    <a:pt x="183" y="4590"/>
                  </a:cubicBezTo>
                  <a:lnTo>
                    <a:pt x="38117" y="4590"/>
                  </a:lnTo>
                  <a:cubicBezTo>
                    <a:pt x="38208" y="4590"/>
                    <a:pt x="38299" y="4499"/>
                    <a:pt x="38299" y="4408"/>
                  </a:cubicBezTo>
                  <a:lnTo>
                    <a:pt x="38299" y="1855"/>
                  </a:lnTo>
                  <a:cubicBezTo>
                    <a:pt x="38299" y="821"/>
                    <a:pt x="37479" y="0"/>
                    <a:pt x="364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2" name="Google Shape;4402;p70"/>
            <p:cNvSpPr/>
            <p:nvPr/>
          </p:nvSpPr>
          <p:spPr>
            <a:xfrm>
              <a:off x="8257196" y="3672509"/>
              <a:ext cx="18970" cy="18690"/>
            </a:xfrm>
            <a:custGeom>
              <a:avLst/>
              <a:gdLst/>
              <a:ahLst/>
              <a:cxnLst/>
              <a:rect l="l" t="t" r="r" b="b"/>
              <a:pathLst>
                <a:path w="2037" h="2007" extrusionOk="0">
                  <a:moveTo>
                    <a:pt x="1003" y="1"/>
                  </a:moveTo>
                  <a:cubicBezTo>
                    <a:pt x="456" y="1"/>
                    <a:pt x="0" y="457"/>
                    <a:pt x="0" y="1004"/>
                  </a:cubicBezTo>
                  <a:cubicBezTo>
                    <a:pt x="0" y="1551"/>
                    <a:pt x="456" y="2007"/>
                    <a:pt x="1003" y="2007"/>
                  </a:cubicBezTo>
                  <a:cubicBezTo>
                    <a:pt x="1581" y="2007"/>
                    <a:pt x="2037" y="1551"/>
                    <a:pt x="2037" y="1004"/>
                  </a:cubicBezTo>
                  <a:cubicBezTo>
                    <a:pt x="2037" y="457"/>
                    <a:pt x="1581" y="1"/>
                    <a:pt x="10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3" name="Google Shape;4403;p70"/>
            <p:cNvSpPr/>
            <p:nvPr/>
          </p:nvSpPr>
          <p:spPr>
            <a:xfrm>
              <a:off x="8251534" y="3670572"/>
              <a:ext cx="26336" cy="22611"/>
            </a:xfrm>
            <a:custGeom>
              <a:avLst/>
              <a:gdLst/>
              <a:ahLst/>
              <a:cxnLst/>
              <a:rect l="l" t="t" r="r" b="b"/>
              <a:pathLst>
                <a:path w="2828" h="2428" extrusionOk="0">
                  <a:moveTo>
                    <a:pt x="1611" y="391"/>
                  </a:moveTo>
                  <a:cubicBezTo>
                    <a:pt x="2067" y="391"/>
                    <a:pt x="2432" y="756"/>
                    <a:pt x="2432" y="1212"/>
                  </a:cubicBezTo>
                  <a:cubicBezTo>
                    <a:pt x="2432" y="1705"/>
                    <a:pt x="2029" y="2031"/>
                    <a:pt x="1608" y="2031"/>
                  </a:cubicBezTo>
                  <a:cubicBezTo>
                    <a:pt x="1407" y="2031"/>
                    <a:pt x="1201" y="1957"/>
                    <a:pt x="1034" y="1789"/>
                  </a:cubicBezTo>
                  <a:cubicBezTo>
                    <a:pt x="517" y="1273"/>
                    <a:pt x="882" y="391"/>
                    <a:pt x="1611" y="391"/>
                  </a:cubicBezTo>
                  <a:close/>
                  <a:moveTo>
                    <a:pt x="1616" y="0"/>
                  </a:moveTo>
                  <a:cubicBezTo>
                    <a:pt x="1315" y="0"/>
                    <a:pt x="1009" y="112"/>
                    <a:pt x="760" y="361"/>
                  </a:cubicBezTo>
                  <a:cubicBezTo>
                    <a:pt x="0" y="1121"/>
                    <a:pt x="547" y="2428"/>
                    <a:pt x="1611" y="2428"/>
                  </a:cubicBezTo>
                  <a:cubicBezTo>
                    <a:pt x="2280" y="2428"/>
                    <a:pt x="2827" y="1880"/>
                    <a:pt x="2827" y="1212"/>
                  </a:cubicBezTo>
                  <a:cubicBezTo>
                    <a:pt x="2827" y="475"/>
                    <a:pt x="2235" y="0"/>
                    <a:pt x="16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4" name="Google Shape;4404;p70"/>
            <p:cNvSpPr/>
            <p:nvPr/>
          </p:nvSpPr>
          <p:spPr>
            <a:xfrm>
              <a:off x="8284081" y="3672500"/>
              <a:ext cx="22089" cy="18988"/>
            </a:xfrm>
            <a:custGeom>
              <a:avLst/>
              <a:gdLst/>
              <a:ahLst/>
              <a:cxnLst/>
              <a:rect l="l" t="t" r="r" b="b"/>
              <a:pathLst>
                <a:path w="2372" h="2039" extrusionOk="0">
                  <a:moveTo>
                    <a:pt x="1363" y="0"/>
                  </a:moveTo>
                  <a:cubicBezTo>
                    <a:pt x="1109" y="0"/>
                    <a:pt x="849" y="95"/>
                    <a:pt x="639" y="306"/>
                  </a:cubicBezTo>
                  <a:cubicBezTo>
                    <a:pt x="1" y="944"/>
                    <a:pt x="457" y="2008"/>
                    <a:pt x="1338" y="2038"/>
                  </a:cubicBezTo>
                  <a:cubicBezTo>
                    <a:pt x="1916" y="2038"/>
                    <a:pt x="2372" y="1552"/>
                    <a:pt x="2372" y="1005"/>
                  </a:cubicBezTo>
                  <a:cubicBezTo>
                    <a:pt x="2372" y="393"/>
                    <a:pt x="1880" y="0"/>
                    <a:pt x="13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5" name="Google Shape;4405;p70"/>
            <p:cNvSpPr/>
            <p:nvPr/>
          </p:nvSpPr>
          <p:spPr>
            <a:xfrm>
              <a:off x="8281538" y="3670572"/>
              <a:ext cx="26336" cy="22611"/>
            </a:xfrm>
            <a:custGeom>
              <a:avLst/>
              <a:gdLst/>
              <a:ahLst/>
              <a:cxnLst/>
              <a:rect l="l" t="t" r="r" b="b"/>
              <a:pathLst>
                <a:path w="2828" h="2428" extrusionOk="0">
                  <a:moveTo>
                    <a:pt x="1611" y="391"/>
                  </a:moveTo>
                  <a:cubicBezTo>
                    <a:pt x="2067" y="391"/>
                    <a:pt x="2432" y="756"/>
                    <a:pt x="2432" y="1212"/>
                  </a:cubicBezTo>
                  <a:cubicBezTo>
                    <a:pt x="2432" y="1705"/>
                    <a:pt x="2029" y="2031"/>
                    <a:pt x="1608" y="2031"/>
                  </a:cubicBezTo>
                  <a:cubicBezTo>
                    <a:pt x="1407" y="2031"/>
                    <a:pt x="1201" y="1957"/>
                    <a:pt x="1034" y="1789"/>
                  </a:cubicBezTo>
                  <a:cubicBezTo>
                    <a:pt x="517" y="1273"/>
                    <a:pt x="882" y="391"/>
                    <a:pt x="1611" y="391"/>
                  </a:cubicBezTo>
                  <a:close/>
                  <a:moveTo>
                    <a:pt x="1616" y="0"/>
                  </a:moveTo>
                  <a:cubicBezTo>
                    <a:pt x="1315" y="0"/>
                    <a:pt x="1009" y="112"/>
                    <a:pt x="760" y="361"/>
                  </a:cubicBezTo>
                  <a:cubicBezTo>
                    <a:pt x="0" y="1121"/>
                    <a:pt x="547" y="2428"/>
                    <a:pt x="1611" y="2428"/>
                  </a:cubicBezTo>
                  <a:cubicBezTo>
                    <a:pt x="2280" y="2397"/>
                    <a:pt x="2827" y="1880"/>
                    <a:pt x="2827" y="1212"/>
                  </a:cubicBezTo>
                  <a:cubicBezTo>
                    <a:pt x="2827" y="475"/>
                    <a:pt x="2235" y="0"/>
                    <a:pt x="16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6" name="Google Shape;4406;p70"/>
            <p:cNvSpPr/>
            <p:nvPr/>
          </p:nvSpPr>
          <p:spPr>
            <a:xfrm>
              <a:off x="8317205" y="3672509"/>
              <a:ext cx="18690" cy="18690"/>
            </a:xfrm>
            <a:custGeom>
              <a:avLst/>
              <a:gdLst/>
              <a:ahLst/>
              <a:cxnLst/>
              <a:rect l="l" t="t" r="r" b="b"/>
              <a:pathLst>
                <a:path w="2007" h="2007" extrusionOk="0">
                  <a:moveTo>
                    <a:pt x="1003" y="1"/>
                  </a:moveTo>
                  <a:cubicBezTo>
                    <a:pt x="456" y="1"/>
                    <a:pt x="0" y="457"/>
                    <a:pt x="0" y="1004"/>
                  </a:cubicBezTo>
                  <a:cubicBezTo>
                    <a:pt x="0" y="1551"/>
                    <a:pt x="456" y="2007"/>
                    <a:pt x="1003" y="2007"/>
                  </a:cubicBezTo>
                  <a:cubicBezTo>
                    <a:pt x="1550" y="2007"/>
                    <a:pt x="2006" y="1551"/>
                    <a:pt x="2006" y="1004"/>
                  </a:cubicBezTo>
                  <a:cubicBezTo>
                    <a:pt x="2006" y="457"/>
                    <a:pt x="1550" y="1"/>
                    <a:pt x="10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7" name="Google Shape;4407;p70"/>
            <p:cNvSpPr/>
            <p:nvPr/>
          </p:nvSpPr>
          <p:spPr>
            <a:xfrm>
              <a:off x="8311543" y="3670572"/>
              <a:ext cx="26326" cy="22611"/>
            </a:xfrm>
            <a:custGeom>
              <a:avLst/>
              <a:gdLst/>
              <a:ahLst/>
              <a:cxnLst/>
              <a:rect l="l" t="t" r="r" b="b"/>
              <a:pathLst>
                <a:path w="2827" h="2428" extrusionOk="0">
                  <a:moveTo>
                    <a:pt x="1642" y="391"/>
                  </a:moveTo>
                  <a:cubicBezTo>
                    <a:pt x="2067" y="391"/>
                    <a:pt x="2462" y="756"/>
                    <a:pt x="2462" y="1212"/>
                  </a:cubicBezTo>
                  <a:cubicBezTo>
                    <a:pt x="2462" y="1705"/>
                    <a:pt x="2059" y="2031"/>
                    <a:pt x="1629" y="2031"/>
                  </a:cubicBezTo>
                  <a:cubicBezTo>
                    <a:pt x="1423" y="2031"/>
                    <a:pt x="1211" y="1957"/>
                    <a:pt x="1034" y="1789"/>
                  </a:cubicBezTo>
                  <a:cubicBezTo>
                    <a:pt x="517" y="1273"/>
                    <a:pt x="882" y="391"/>
                    <a:pt x="1642" y="391"/>
                  </a:cubicBezTo>
                  <a:close/>
                  <a:moveTo>
                    <a:pt x="1616" y="0"/>
                  </a:moveTo>
                  <a:cubicBezTo>
                    <a:pt x="1315" y="0"/>
                    <a:pt x="1008" y="112"/>
                    <a:pt x="760" y="361"/>
                  </a:cubicBezTo>
                  <a:cubicBezTo>
                    <a:pt x="0" y="1121"/>
                    <a:pt x="547" y="2428"/>
                    <a:pt x="1642" y="2428"/>
                  </a:cubicBezTo>
                  <a:cubicBezTo>
                    <a:pt x="2280" y="2428"/>
                    <a:pt x="2827" y="1880"/>
                    <a:pt x="2827" y="1212"/>
                  </a:cubicBezTo>
                  <a:cubicBezTo>
                    <a:pt x="2827" y="475"/>
                    <a:pt x="2235" y="0"/>
                    <a:pt x="16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8" name="Google Shape;4408;p70"/>
            <p:cNvSpPr/>
            <p:nvPr/>
          </p:nvSpPr>
          <p:spPr>
            <a:xfrm>
              <a:off x="8044898" y="3720068"/>
              <a:ext cx="281088" cy="115214"/>
            </a:xfrm>
            <a:custGeom>
              <a:avLst/>
              <a:gdLst/>
              <a:ahLst/>
              <a:cxnLst/>
              <a:rect l="l" t="t" r="r" b="b"/>
              <a:pathLst>
                <a:path w="30184" h="12372" extrusionOk="0">
                  <a:moveTo>
                    <a:pt x="29120" y="365"/>
                  </a:moveTo>
                  <a:cubicBezTo>
                    <a:pt x="29484" y="365"/>
                    <a:pt x="29788" y="669"/>
                    <a:pt x="29788" y="1064"/>
                  </a:cubicBezTo>
                  <a:lnTo>
                    <a:pt x="29788" y="7660"/>
                  </a:lnTo>
                  <a:cubicBezTo>
                    <a:pt x="29788" y="8055"/>
                    <a:pt x="29484" y="8359"/>
                    <a:pt x="29120" y="8359"/>
                  </a:cubicBezTo>
                  <a:lnTo>
                    <a:pt x="2098" y="8359"/>
                  </a:lnTo>
                  <a:lnTo>
                    <a:pt x="365" y="11064"/>
                  </a:lnTo>
                  <a:lnTo>
                    <a:pt x="365" y="1064"/>
                  </a:lnTo>
                  <a:cubicBezTo>
                    <a:pt x="365" y="669"/>
                    <a:pt x="669" y="365"/>
                    <a:pt x="1034" y="365"/>
                  </a:cubicBezTo>
                  <a:close/>
                  <a:moveTo>
                    <a:pt x="1034" y="0"/>
                  </a:moveTo>
                  <a:cubicBezTo>
                    <a:pt x="456" y="0"/>
                    <a:pt x="0" y="456"/>
                    <a:pt x="0" y="1064"/>
                  </a:cubicBezTo>
                  <a:lnTo>
                    <a:pt x="0" y="12371"/>
                  </a:lnTo>
                  <a:lnTo>
                    <a:pt x="2311" y="8724"/>
                  </a:lnTo>
                  <a:lnTo>
                    <a:pt x="29120" y="8724"/>
                  </a:lnTo>
                  <a:cubicBezTo>
                    <a:pt x="29697" y="8724"/>
                    <a:pt x="30183" y="8268"/>
                    <a:pt x="30183" y="7660"/>
                  </a:cubicBezTo>
                  <a:lnTo>
                    <a:pt x="30183" y="1064"/>
                  </a:lnTo>
                  <a:cubicBezTo>
                    <a:pt x="30183" y="456"/>
                    <a:pt x="29697" y="0"/>
                    <a:pt x="291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9" name="Google Shape;4409;p70"/>
            <p:cNvSpPr/>
            <p:nvPr/>
          </p:nvSpPr>
          <p:spPr>
            <a:xfrm>
              <a:off x="8044898" y="3844045"/>
              <a:ext cx="281088" cy="115214"/>
            </a:xfrm>
            <a:custGeom>
              <a:avLst/>
              <a:gdLst/>
              <a:ahLst/>
              <a:cxnLst/>
              <a:rect l="l" t="t" r="r" b="b"/>
              <a:pathLst>
                <a:path w="30184" h="12372" extrusionOk="0">
                  <a:moveTo>
                    <a:pt x="29120" y="396"/>
                  </a:moveTo>
                  <a:cubicBezTo>
                    <a:pt x="29484" y="396"/>
                    <a:pt x="29788" y="699"/>
                    <a:pt x="29788" y="1064"/>
                  </a:cubicBezTo>
                  <a:lnTo>
                    <a:pt x="29788" y="11064"/>
                  </a:lnTo>
                  <a:lnTo>
                    <a:pt x="28056" y="8359"/>
                  </a:lnTo>
                  <a:lnTo>
                    <a:pt x="1034" y="8359"/>
                  </a:lnTo>
                  <a:cubicBezTo>
                    <a:pt x="669" y="8359"/>
                    <a:pt x="365" y="8055"/>
                    <a:pt x="365" y="7690"/>
                  </a:cubicBezTo>
                  <a:lnTo>
                    <a:pt x="365" y="1064"/>
                  </a:lnTo>
                  <a:cubicBezTo>
                    <a:pt x="365" y="699"/>
                    <a:pt x="669" y="396"/>
                    <a:pt x="1034" y="396"/>
                  </a:cubicBezTo>
                  <a:close/>
                  <a:moveTo>
                    <a:pt x="1034" y="0"/>
                  </a:moveTo>
                  <a:cubicBezTo>
                    <a:pt x="456" y="0"/>
                    <a:pt x="0" y="487"/>
                    <a:pt x="0" y="1064"/>
                  </a:cubicBezTo>
                  <a:lnTo>
                    <a:pt x="0" y="7690"/>
                  </a:lnTo>
                  <a:cubicBezTo>
                    <a:pt x="0" y="8268"/>
                    <a:pt x="456" y="8724"/>
                    <a:pt x="1034" y="8724"/>
                  </a:cubicBezTo>
                  <a:lnTo>
                    <a:pt x="27873" y="8724"/>
                  </a:lnTo>
                  <a:lnTo>
                    <a:pt x="30183" y="12371"/>
                  </a:lnTo>
                  <a:lnTo>
                    <a:pt x="30183" y="1064"/>
                  </a:lnTo>
                  <a:cubicBezTo>
                    <a:pt x="30183" y="487"/>
                    <a:pt x="29697" y="0"/>
                    <a:pt x="291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0" name="Google Shape;4410;p70"/>
            <p:cNvSpPr/>
            <p:nvPr/>
          </p:nvSpPr>
          <p:spPr>
            <a:xfrm>
              <a:off x="8070657" y="3736486"/>
              <a:ext cx="47280" cy="47280"/>
            </a:xfrm>
            <a:custGeom>
              <a:avLst/>
              <a:gdLst/>
              <a:ahLst/>
              <a:cxnLst/>
              <a:rect l="l" t="t" r="r" b="b"/>
              <a:pathLst>
                <a:path w="5077" h="5077" extrusionOk="0">
                  <a:moveTo>
                    <a:pt x="2554" y="0"/>
                  </a:moveTo>
                  <a:cubicBezTo>
                    <a:pt x="1125" y="0"/>
                    <a:pt x="0" y="1155"/>
                    <a:pt x="0" y="2553"/>
                  </a:cubicBezTo>
                  <a:cubicBezTo>
                    <a:pt x="0" y="3951"/>
                    <a:pt x="1125" y="5076"/>
                    <a:pt x="2554" y="5076"/>
                  </a:cubicBezTo>
                  <a:cubicBezTo>
                    <a:pt x="3952" y="5076"/>
                    <a:pt x="5077" y="3951"/>
                    <a:pt x="5077" y="2553"/>
                  </a:cubicBezTo>
                  <a:cubicBezTo>
                    <a:pt x="5077" y="1155"/>
                    <a:pt x="3952" y="0"/>
                    <a:pt x="25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1" name="Google Shape;4411;p70"/>
            <p:cNvSpPr/>
            <p:nvPr/>
          </p:nvSpPr>
          <p:spPr>
            <a:xfrm>
              <a:off x="8060180" y="3734754"/>
              <a:ext cx="59451" cy="50986"/>
            </a:xfrm>
            <a:custGeom>
              <a:avLst/>
              <a:gdLst/>
              <a:ahLst/>
              <a:cxnLst/>
              <a:rect l="l" t="t" r="r" b="b"/>
              <a:pathLst>
                <a:path w="6384" h="5475" extrusionOk="0">
                  <a:moveTo>
                    <a:pt x="3642" y="399"/>
                  </a:moveTo>
                  <a:cubicBezTo>
                    <a:pt x="3654" y="399"/>
                    <a:pt x="3666" y="399"/>
                    <a:pt x="3679" y="399"/>
                  </a:cubicBezTo>
                  <a:cubicBezTo>
                    <a:pt x="4955" y="399"/>
                    <a:pt x="6019" y="1432"/>
                    <a:pt x="6019" y="2739"/>
                  </a:cubicBezTo>
                  <a:cubicBezTo>
                    <a:pt x="6019" y="4153"/>
                    <a:pt x="4859" y="5083"/>
                    <a:pt x="3656" y="5083"/>
                  </a:cubicBezTo>
                  <a:cubicBezTo>
                    <a:pt x="3074" y="5083"/>
                    <a:pt x="2482" y="4866"/>
                    <a:pt x="2007" y="4381"/>
                  </a:cubicBezTo>
                  <a:cubicBezTo>
                    <a:pt x="526" y="2930"/>
                    <a:pt x="1569" y="399"/>
                    <a:pt x="3642" y="399"/>
                  </a:cubicBezTo>
                  <a:close/>
                  <a:moveTo>
                    <a:pt x="3625" y="1"/>
                  </a:moveTo>
                  <a:cubicBezTo>
                    <a:pt x="2958" y="1"/>
                    <a:pt x="2281" y="246"/>
                    <a:pt x="1733" y="794"/>
                  </a:cubicBezTo>
                  <a:cubicBezTo>
                    <a:pt x="1" y="2527"/>
                    <a:pt x="1247" y="5475"/>
                    <a:pt x="3679" y="5475"/>
                  </a:cubicBezTo>
                  <a:cubicBezTo>
                    <a:pt x="5168" y="5444"/>
                    <a:pt x="6384" y="4229"/>
                    <a:pt x="6384" y="2739"/>
                  </a:cubicBezTo>
                  <a:cubicBezTo>
                    <a:pt x="6384" y="1090"/>
                    <a:pt x="5028" y="1"/>
                    <a:pt x="36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2" name="Google Shape;4412;p70"/>
            <p:cNvSpPr/>
            <p:nvPr/>
          </p:nvSpPr>
          <p:spPr>
            <a:xfrm>
              <a:off x="8084523" y="3743554"/>
              <a:ext cx="19547" cy="19547"/>
            </a:xfrm>
            <a:custGeom>
              <a:avLst/>
              <a:gdLst/>
              <a:ahLst/>
              <a:cxnLst/>
              <a:rect l="l" t="t" r="r" b="b"/>
              <a:pathLst>
                <a:path w="2099" h="2099" extrusionOk="0">
                  <a:moveTo>
                    <a:pt x="1065" y="1"/>
                  </a:moveTo>
                  <a:cubicBezTo>
                    <a:pt x="457" y="1"/>
                    <a:pt x="1" y="457"/>
                    <a:pt x="1" y="1034"/>
                  </a:cubicBezTo>
                  <a:cubicBezTo>
                    <a:pt x="1" y="1642"/>
                    <a:pt x="457" y="2098"/>
                    <a:pt x="1065" y="2098"/>
                  </a:cubicBezTo>
                  <a:cubicBezTo>
                    <a:pt x="1642" y="2098"/>
                    <a:pt x="2098" y="1642"/>
                    <a:pt x="2098" y="1034"/>
                  </a:cubicBezTo>
                  <a:cubicBezTo>
                    <a:pt x="2098" y="457"/>
                    <a:pt x="1642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3" name="Google Shape;4413;p70"/>
            <p:cNvSpPr/>
            <p:nvPr/>
          </p:nvSpPr>
          <p:spPr>
            <a:xfrm>
              <a:off x="8078861" y="3741775"/>
              <a:ext cx="27183" cy="23021"/>
            </a:xfrm>
            <a:custGeom>
              <a:avLst/>
              <a:gdLst/>
              <a:ahLst/>
              <a:cxnLst/>
              <a:rect l="l" t="t" r="r" b="b"/>
              <a:pathLst>
                <a:path w="2919" h="2472" extrusionOk="0">
                  <a:moveTo>
                    <a:pt x="1673" y="374"/>
                  </a:moveTo>
                  <a:cubicBezTo>
                    <a:pt x="2129" y="374"/>
                    <a:pt x="2524" y="739"/>
                    <a:pt x="2524" y="1225"/>
                  </a:cubicBezTo>
                  <a:cubicBezTo>
                    <a:pt x="2524" y="1747"/>
                    <a:pt x="2094" y="2111"/>
                    <a:pt x="1638" y="2111"/>
                  </a:cubicBezTo>
                  <a:cubicBezTo>
                    <a:pt x="1429" y="2111"/>
                    <a:pt x="1215" y="2035"/>
                    <a:pt x="1034" y="1864"/>
                  </a:cubicBezTo>
                  <a:cubicBezTo>
                    <a:pt x="487" y="1317"/>
                    <a:pt x="882" y="374"/>
                    <a:pt x="1673" y="374"/>
                  </a:cubicBezTo>
                  <a:close/>
                  <a:moveTo>
                    <a:pt x="1647" y="0"/>
                  </a:moveTo>
                  <a:cubicBezTo>
                    <a:pt x="1336" y="0"/>
                    <a:pt x="1019" y="116"/>
                    <a:pt x="761" y="374"/>
                  </a:cubicBezTo>
                  <a:cubicBezTo>
                    <a:pt x="1" y="1134"/>
                    <a:pt x="548" y="2472"/>
                    <a:pt x="1673" y="2472"/>
                  </a:cubicBezTo>
                  <a:cubicBezTo>
                    <a:pt x="2341" y="2472"/>
                    <a:pt x="2919" y="1924"/>
                    <a:pt x="2919" y="1225"/>
                  </a:cubicBezTo>
                  <a:cubicBezTo>
                    <a:pt x="2898" y="489"/>
                    <a:pt x="2286" y="0"/>
                    <a:pt x="16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4" name="Google Shape;4414;p70"/>
            <p:cNvSpPr/>
            <p:nvPr/>
          </p:nvSpPr>
          <p:spPr>
            <a:xfrm>
              <a:off x="8080565" y="3766276"/>
              <a:ext cx="27463" cy="17489"/>
            </a:xfrm>
            <a:custGeom>
              <a:avLst/>
              <a:gdLst/>
              <a:ahLst/>
              <a:cxnLst/>
              <a:rect l="l" t="t" r="r" b="b"/>
              <a:pathLst>
                <a:path w="2949" h="1878" extrusionOk="0">
                  <a:moveTo>
                    <a:pt x="1474" y="0"/>
                  </a:moveTo>
                  <a:cubicBezTo>
                    <a:pt x="760" y="0"/>
                    <a:pt x="46" y="464"/>
                    <a:pt x="0" y="1391"/>
                  </a:cubicBezTo>
                  <a:cubicBezTo>
                    <a:pt x="426" y="1725"/>
                    <a:pt x="943" y="1877"/>
                    <a:pt x="1490" y="1877"/>
                  </a:cubicBezTo>
                  <a:cubicBezTo>
                    <a:pt x="2006" y="1877"/>
                    <a:pt x="2523" y="1725"/>
                    <a:pt x="2949" y="1391"/>
                  </a:cubicBezTo>
                  <a:cubicBezTo>
                    <a:pt x="2903" y="464"/>
                    <a:pt x="2189" y="0"/>
                    <a:pt x="14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5" name="Google Shape;4415;p70"/>
            <p:cNvSpPr/>
            <p:nvPr/>
          </p:nvSpPr>
          <p:spPr>
            <a:xfrm>
              <a:off x="8078582" y="3764367"/>
              <a:ext cx="31430" cy="21372"/>
            </a:xfrm>
            <a:custGeom>
              <a:avLst/>
              <a:gdLst/>
              <a:ahLst/>
              <a:cxnLst/>
              <a:rect l="l" t="t" r="r" b="b"/>
              <a:pathLst>
                <a:path w="3375" h="2295" extrusionOk="0">
                  <a:moveTo>
                    <a:pt x="1687" y="327"/>
                  </a:moveTo>
                  <a:cubicBezTo>
                    <a:pt x="2303" y="327"/>
                    <a:pt x="2919" y="730"/>
                    <a:pt x="2979" y="1535"/>
                  </a:cubicBezTo>
                  <a:cubicBezTo>
                    <a:pt x="2584" y="1778"/>
                    <a:pt x="2136" y="1900"/>
                    <a:pt x="1687" y="1900"/>
                  </a:cubicBezTo>
                  <a:cubicBezTo>
                    <a:pt x="1239" y="1900"/>
                    <a:pt x="791" y="1778"/>
                    <a:pt x="396" y="1535"/>
                  </a:cubicBezTo>
                  <a:cubicBezTo>
                    <a:pt x="456" y="730"/>
                    <a:pt x="1072" y="327"/>
                    <a:pt x="1687" y="327"/>
                  </a:cubicBezTo>
                  <a:close/>
                  <a:moveTo>
                    <a:pt x="1684" y="0"/>
                  </a:moveTo>
                  <a:cubicBezTo>
                    <a:pt x="874" y="0"/>
                    <a:pt x="61" y="532"/>
                    <a:pt x="1" y="1596"/>
                  </a:cubicBezTo>
                  <a:cubicBezTo>
                    <a:pt x="1" y="1657"/>
                    <a:pt x="31" y="1717"/>
                    <a:pt x="92" y="1748"/>
                  </a:cubicBezTo>
                  <a:cubicBezTo>
                    <a:pt x="548" y="2082"/>
                    <a:pt x="1125" y="2264"/>
                    <a:pt x="1703" y="2295"/>
                  </a:cubicBezTo>
                  <a:cubicBezTo>
                    <a:pt x="2250" y="2264"/>
                    <a:pt x="2827" y="2082"/>
                    <a:pt x="3283" y="1748"/>
                  </a:cubicBezTo>
                  <a:cubicBezTo>
                    <a:pt x="3344" y="1717"/>
                    <a:pt x="3374" y="1657"/>
                    <a:pt x="3344" y="1596"/>
                  </a:cubicBezTo>
                  <a:cubicBezTo>
                    <a:pt x="3298" y="532"/>
                    <a:pt x="2493" y="0"/>
                    <a:pt x="16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6" name="Google Shape;4416;p70"/>
            <p:cNvSpPr/>
            <p:nvPr/>
          </p:nvSpPr>
          <p:spPr>
            <a:xfrm>
              <a:off x="8134624" y="3738749"/>
              <a:ext cx="80404" cy="3399"/>
            </a:xfrm>
            <a:custGeom>
              <a:avLst/>
              <a:gdLst/>
              <a:ahLst/>
              <a:cxnLst/>
              <a:rect l="l" t="t" r="r" b="b"/>
              <a:pathLst>
                <a:path w="8634" h="365" extrusionOk="0">
                  <a:moveTo>
                    <a:pt x="1" y="0"/>
                  </a:moveTo>
                  <a:lnTo>
                    <a:pt x="1" y="365"/>
                  </a:lnTo>
                  <a:lnTo>
                    <a:pt x="8633" y="365"/>
                  </a:lnTo>
                  <a:lnTo>
                    <a:pt x="86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7" name="Google Shape;4417;p70"/>
            <p:cNvSpPr/>
            <p:nvPr/>
          </p:nvSpPr>
          <p:spPr>
            <a:xfrm>
              <a:off x="8136329" y="3761676"/>
              <a:ext cx="165595" cy="3408"/>
            </a:xfrm>
            <a:custGeom>
              <a:avLst/>
              <a:gdLst/>
              <a:ahLst/>
              <a:cxnLst/>
              <a:rect l="l" t="t" r="r" b="b"/>
              <a:pathLst>
                <a:path w="17782" h="366" extrusionOk="0">
                  <a:moveTo>
                    <a:pt x="0" y="0"/>
                  </a:moveTo>
                  <a:lnTo>
                    <a:pt x="0" y="365"/>
                  </a:lnTo>
                  <a:lnTo>
                    <a:pt x="17782" y="365"/>
                  </a:lnTo>
                  <a:lnTo>
                    <a:pt x="1778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8" name="Google Shape;4418;p70"/>
            <p:cNvSpPr/>
            <p:nvPr/>
          </p:nvSpPr>
          <p:spPr>
            <a:xfrm>
              <a:off x="8136329" y="3776110"/>
              <a:ext cx="165595" cy="3408"/>
            </a:xfrm>
            <a:custGeom>
              <a:avLst/>
              <a:gdLst/>
              <a:ahLst/>
              <a:cxnLst/>
              <a:rect l="l" t="t" r="r" b="b"/>
              <a:pathLst>
                <a:path w="17782" h="366" extrusionOk="0">
                  <a:moveTo>
                    <a:pt x="0" y="0"/>
                  </a:moveTo>
                  <a:lnTo>
                    <a:pt x="0" y="365"/>
                  </a:lnTo>
                  <a:lnTo>
                    <a:pt x="17782" y="365"/>
                  </a:lnTo>
                  <a:lnTo>
                    <a:pt x="1778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9" name="Google Shape;4419;p70"/>
            <p:cNvSpPr/>
            <p:nvPr/>
          </p:nvSpPr>
          <p:spPr>
            <a:xfrm>
              <a:off x="8070657" y="3863005"/>
              <a:ext cx="47280" cy="47280"/>
            </a:xfrm>
            <a:custGeom>
              <a:avLst/>
              <a:gdLst/>
              <a:ahLst/>
              <a:cxnLst/>
              <a:rect l="l" t="t" r="r" b="b"/>
              <a:pathLst>
                <a:path w="5077" h="5077" extrusionOk="0">
                  <a:moveTo>
                    <a:pt x="2554" y="1"/>
                  </a:moveTo>
                  <a:cubicBezTo>
                    <a:pt x="1125" y="1"/>
                    <a:pt x="0" y="1156"/>
                    <a:pt x="0" y="2554"/>
                  </a:cubicBezTo>
                  <a:cubicBezTo>
                    <a:pt x="0" y="3952"/>
                    <a:pt x="1125" y="5077"/>
                    <a:pt x="2554" y="5077"/>
                  </a:cubicBezTo>
                  <a:cubicBezTo>
                    <a:pt x="3952" y="5077"/>
                    <a:pt x="5077" y="3952"/>
                    <a:pt x="5077" y="2554"/>
                  </a:cubicBezTo>
                  <a:cubicBezTo>
                    <a:pt x="5077" y="1156"/>
                    <a:pt x="3952" y="1"/>
                    <a:pt x="25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0" name="Google Shape;4420;p70"/>
            <p:cNvSpPr/>
            <p:nvPr/>
          </p:nvSpPr>
          <p:spPr>
            <a:xfrm>
              <a:off x="8060180" y="3861283"/>
              <a:ext cx="59451" cy="50986"/>
            </a:xfrm>
            <a:custGeom>
              <a:avLst/>
              <a:gdLst/>
              <a:ahLst/>
              <a:cxnLst/>
              <a:rect l="l" t="t" r="r" b="b"/>
              <a:pathLst>
                <a:path w="6384" h="5475" extrusionOk="0">
                  <a:moveTo>
                    <a:pt x="3679" y="399"/>
                  </a:moveTo>
                  <a:cubicBezTo>
                    <a:pt x="4955" y="399"/>
                    <a:pt x="6019" y="1432"/>
                    <a:pt x="6019" y="2739"/>
                  </a:cubicBezTo>
                  <a:cubicBezTo>
                    <a:pt x="6019" y="4160"/>
                    <a:pt x="4847" y="5093"/>
                    <a:pt x="3638" y="5093"/>
                  </a:cubicBezTo>
                  <a:cubicBezTo>
                    <a:pt x="3062" y="5093"/>
                    <a:pt x="2477" y="4881"/>
                    <a:pt x="2007" y="4411"/>
                  </a:cubicBezTo>
                  <a:cubicBezTo>
                    <a:pt x="518" y="2921"/>
                    <a:pt x="1581" y="399"/>
                    <a:pt x="3679" y="399"/>
                  </a:cubicBezTo>
                  <a:close/>
                  <a:moveTo>
                    <a:pt x="3625" y="0"/>
                  </a:moveTo>
                  <a:cubicBezTo>
                    <a:pt x="2958" y="0"/>
                    <a:pt x="2281" y="246"/>
                    <a:pt x="1733" y="794"/>
                  </a:cubicBezTo>
                  <a:cubicBezTo>
                    <a:pt x="1" y="2526"/>
                    <a:pt x="1247" y="5475"/>
                    <a:pt x="3679" y="5475"/>
                  </a:cubicBezTo>
                  <a:cubicBezTo>
                    <a:pt x="5168" y="5444"/>
                    <a:pt x="6384" y="4228"/>
                    <a:pt x="6384" y="2739"/>
                  </a:cubicBezTo>
                  <a:cubicBezTo>
                    <a:pt x="6384" y="1090"/>
                    <a:pt x="5028" y="0"/>
                    <a:pt x="36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1" name="Google Shape;4421;p70"/>
            <p:cNvSpPr/>
            <p:nvPr/>
          </p:nvSpPr>
          <p:spPr>
            <a:xfrm>
              <a:off x="8084523" y="3870083"/>
              <a:ext cx="19547" cy="19547"/>
            </a:xfrm>
            <a:custGeom>
              <a:avLst/>
              <a:gdLst/>
              <a:ahLst/>
              <a:cxnLst/>
              <a:rect l="l" t="t" r="r" b="b"/>
              <a:pathLst>
                <a:path w="2099" h="2099" extrusionOk="0">
                  <a:moveTo>
                    <a:pt x="1065" y="1"/>
                  </a:moveTo>
                  <a:cubicBezTo>
                    <a:pt x="457" y="1"/>
                    <a:pt x="1" y="457"/>
                    <a:pt x="1" y="1065"/>
                  </a:cubicBezTo>
                  <a:cubicBezTo>
                    <a:pt x="1" y="1642"/>
                    <a:pt x="457" y="2098"/>
                    <a:pt x="1065" y="2098"/>
                  </a:cubicBezTo>
                  <a:cubicBezTo>
                    <a:pt x="1642" y="2098"/>
                    <a:pt x="2098" y="1642"/>
                    <a:pt x="2098" y="1065"/>
                  </a:cubicBezTo>
                  <a:cubicBezTo>
                    <a:pt x="2098" y="457"/>
                    <a:pt x="1642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2" name="Google Shape;4422;p70"/>
            <p:cNvSpPr/>
            <p:nvPr/>
          </p:nvSpPr>
          <p:spPr>
            <a:xfrm>
              <a:off x="8078582" y="3868099"/>
              <a:ext cx="27463" cy="23505"/>
            </a:xfrm>
            <a:custGeom>
              <a:avLst/>
              <a:gdLst/>
              <a:ahLst/>
              <a:cxnLst/>
              <a:rect l="l" t="t" r="r" b="b"/>
              <a:pathLst>
                <a:path w="2949" h="2524" extrusionOk="0">
                  <a:moveTo>
                    <a:pt x="1703" y="396"/>
                  </a:moveTo>
                  <a:cubicBezTo>
                    <a:pt x="2159" y="396"/>
                    <a:pt x="2554" y="791"/>
                    <a:pt x="2554" y="1278"/>
                  </a:cubicBezTo>
                  <a:cubicBezTo>
                    <a:pt x="2554" y="1793"/>
                    <a:pt x="2121" y="2140"/>
                    <a:pt x="1671" y="2140"/>
                  </a:cubicBezTo>
                  <a:cubicBezTo>
                    <a:pt x="1458" y="2140"/>
                    <a:pt x="1241" y="2062"/>
                    <a:pt x="1064" y="1886"/>
                  </a:cubicBezTo>
                  <a:cubicBezTo>
                    <a:pt x="517" y="1338"/>
                    <a:pt x="912" y="396"/>
                    <a:pt x="1703" y="396"/>
                  </a:cubicBezTo>
                  <a:close/>
                  <a:moveTo>
                    <a:pt x="1662" y="0"/>
                  </a:moveTo>
                  <a:cubicBezTo>
                    <a:pt x="1355" y="0"/>
                    <a:pt x="1043" y="113"/>
                    <a:pt x="791" y="366"/>
                  </a:cubicBezTo>
                  <a:cubicBezTo>
                    <a:pt x="1" y="1156"/>
                    <a:pt x="578" y="2524"/>
                    <a:pt x="1703" y="2524"/>
                  </a:cubicBezTo>
                  <a:cubicBezTo>
                    <a:pt x="2371" y="2524"/>
                    <a:pt x="2919" y="1946"/>
                    <a:pt x="2949" y="1278"/>
                  </a:cubicBezTo>
                  <a:cubicBezTo>
                    <a:pt x="2949" y="512"/>
                    <a:pt x="2316" y="0"/>
                    <a:pt x="16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3" name="Google Shape;4423;p70"/>
            <p:cNvSpPr/>
            <p:nvPr/>
          </p:nvSpPr>
          <p:spPr>
            <a:xfrm>
              <a:off x="8080565" y="3892871"/>
              <a:ext cx="27463" cy="17414"/>
            </a:xfrm>
            <a:custGeom>
              <a:avLst/>
              <a:gdLst/>
              <a:ahLst/>
              <a:cxnLst/>
              <a:rect l="l" t="t" r="r" b="b"/>
              <a:pathLst>
                <a:path w="2949" h="1870" extrusionOk="0">
                  <a:moveTo>
                    <a:pt x="1474" y="1"/>
                  </a:moveTo>
                  <a:cubicBezTo>
                    <a:pt x="760" y="1"/>
                    <a:pt x="46" y="472"/>
                    <a:pt x="0" y="1414"/>
                  </a:cubicBezTo>
                  <a:cubicBezTo>
                    <a:pt x="426" y="1718"/>
                    <a:pt x="943" y="1870"/>
                    <a:pt x="1490" y="1870"/>
                  </a:cubicBezTo>
                  <a:cubicBezTo>
                    <a:pt x="2006" y="1870"/>
                    <a:pt x="2523" y="1718"/>
                    <a:pt x="2949" y="1414"/>
                  </a:cubicBezTo>
                  <a:cubicBezTo>
                    <a:pt x="2903" y="472"/>
                    <a:pt x="2189" y="1"/>
                    <a:pt x="14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4" name="Google Shape;4424;p70"/>
            <p:cNvSpPr/>
            <p:nvPr/>
          </p:nvSpPr>
          <p:spPr>
            <a:xfrm>
              <a:off x="8078582" y="3890887"/>
              <a:ext cx="31150" cy="21382"/>
            </a:xfrm>
            <a:custGeom>
              <a:avLst/>
              <a:gdLst/>
              <a:ahLst/>
              <a:cxnLst/>
              <a:rect l="l" t="t" r="r" b="b"/>
              <a:pathLst>
                <a:path w="3345" h="2296" extrusionOk="0">
                  <a:moveTo>
                    <a:pt x="1687" y="328"/>
                  </a:moveTo>
                  <a:cubicBezTo>
                    <a:pt x="2303" y="328"/>
                    <a:pt x="2919" y="730"/>
                    <a:pt x="2979" y="1536"/>
                  </a:cubicBezTo>
                  <a:cubicBezTo>
                    <a:pt x="2584" y="1779"/>
                    <a:pt x="2136" y="1901"/>
                    <a:pt x="1687" y="1901"/>
                  </a:cubicBezTo>
                  <a:cubicBezTo>
                    <a:pt x="1239" y="1901"/>
                    <a:pt x="791" y="1779"/>
                    <a:pt x="396" y="1536"/>
                  </a:cubicBezTo>
                  <a:cubicBezTo>
                    <a:pt x="456" y="730"/>
                    <a:pt x="1072" y="328"/>
                    <a:pt x="1687" y="328"/>
                  </a:cubicBezTo>
                  <a:close/>
                  <a:moveTo>
                    <a:pt x="1684" y="1"/>
                  </a:moveTo>
                  <a:cubicBezTo>
                    <a:pt x="874" y="1"/>
                    <a:pt x="61" y="533"/>
                    <a:pt x="1" y="1597"/>
                  </a:cubicBezTo>
                  <a:cubicBezTo>
                    <a:pt x="1" y="1688"/>
                    <a:pt x="31" y="1718"/>
                    <a:pt x="92" y="1779"/>
                  </a:cubicBezTo>
                  <a:cubicBezTo>
                    <a:pt x="548" y="2113"/>
                    <a:pt x="1125" y="2296"/>
                    <a:pt x="1703" y="2296"/>
                  </a:cubicBezTo>
                  <a:cubicBezTo>
                    <a:pt x="2250" y="2296"/>
                    <a:pt x="2827" y="2113"/>
                    <a:pt x="3283" y="1779"/>
                  </a:cubicBezTo>
                  <a:cubicBezTo>
                    <a:pt x="3344" y="1718"/>
                    <a:pt x="3344" y="1688"/>
                    <a:pt x="3344" y="1597"/>
                  </a:cubicBezTo>
                  <a:cubicBezTo>
                    <a:pt x="3298" y="533"/>
                    <a:pt x="2493" y="1"/>
                    <a:pt x="16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5" name="Google Shape;4425;p70"/>
            <p:cNvSpPr/>
            <p:nvPr/>
          </p:nvSpPr>
          <p:spPr>
            <a:xfrm>
              <a:off x="8134624" y="3865278"/>
              <a:ext cx="80404" cy="3688"/>
            </a:xfrm>
            <a:custGeom>
              <a:avLst/>
              <a:gdLst/>
              <a:ahLst/>
              <a:cxnLst/>
              <a:rect l="l" t="t" r="r" b="b"/>
              <a:pathLst>
                <a:path w="8634" h="396" extrusionOk="0">
                  <a:moveTo>
                    <a:pt x="1" y="0"/>
                  </a:moveTo>
                  <a:lnTo>
                    <a:pt x="1" y="395"/>
                  </a:lnTo>
                  <a:lnTo>
                    <a:pt x="8633" y="395"/>
                  </a:lnTo>
                  <a:lnTo>
                    <a:pt x="86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6" name="Google Shape;4426;p70"/>
            <p:cNvSpPr/>
            <p:nvPr/>
          </p:nvSpPr>
          <p:spPr>
            <a:xfrm>
              <a:off x="8136329" y="3888205"/>
              <a:ext cx="165595" cy="3399"/>
            </a:xfrm>
            <a:custGeom>
              <a:avLst/>
              <a:gdLst/>
              <a:ahLst/>
              <a:cxnLst/>
              <a:rect l="l" t="t" r="r" b="b"/>
              <a:pathLst>
                <a:path w="17782" h="365" extrusionOk="0">
                  <a:moveTo>
                    <a:pt x="0" y="0"/>
                  </a:moveTo>
                  <a:lnTo>
                    <a:pt x="0" y="365"/>
                  </a:lnTo>
                  <a:lnTo>
                    <a:pt x="17782" y="365"/>
                  </a:lnTo>
                  <a:lnTo>
                    <a:pt x="1778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7" name="Google Shape;4427;p70"/>
            <p:cNvSpPr/>
            <p:nvPr/>
          </p:nvSpPr>
          <p:spPr>
            <a:xfrm>
              <a:off x="8136329" y="3902639"/>
              <a:ext cx="165595" cy="3688"/>
            </a:xfrm>
            <a:custGeom>
              <a:avLst/>
              <a:gdLst/>
              <a:ahLst/>
              <a:cxnLst/>
              <a:rect l="l" t="t" r="r" b="b"/>
              <a:pathLst>
                <a:path w="17782" h="396" extrusionOk="0">
                  <a:moveTo>
                    <a:pt x="0" y="0"/>
                  </a:moveTo>
                  <a:lnTo>
                    <a:pt x="0" y="395"/>
                  </a:lnTo>
                  <a:lnTo>
                    <a:pt x="17782" y="395"/>
                  </a:lnTo>
                  <a:lnTo>
                    <a:pt x="1778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8" name="Google Shape;4428;p70"/>
            <p:cNvSpPr/>
            <p:nvPr/>
          </p:nvSpPr>
          <p:spPr>
            <a:xfrm>
              <a:off x="8123868" y="3276225"/>
              <a:ext cx="306847" cy="91672"/>
            </a:xfrm>
            <a:custGeom>
              <a:avLst/>
              <a:gdLst/>
              <a:ahLst/>
              <a:cxnLst/>
              <a:rect l="l" t="t" r="r" b="b"/>
              <a:pathLst>
                <a:path w="32950" h="9844" extrusionOk="0">
                  <a:moveTo>
                    <a:pt x="15108" y="1"/>
                  </a:moveTo>
                  <a:cubicBezTo>
                    <a:pt x="14682" y="31"/>
                    <a:pt x="14256" y="62"/>
                    <a:pt x="13831" y="122"/>
                  </a:cubicBezTo>
                  <a:cubicBezTo>
                    <a:pt x="8664" y="791"/>
                    <a:pt x="3922" y="3375"/>
                    <a:pt x="578" y="7357"/>
                  </a:cubicBezTo>
                  <a:cubicBezTo>
                    <a:pt x="1" y="7964"/>
                    <a:pt x="31" y="8937"/>
                    <a:pt x="670" y="9484"/>
                  </a:cubicBezTo>
                  <a:cubicBezTo>
                    <a:pt x="955" y="9715"/>
                    <a:pt x="1301" y="9831"/>
                    <a:pt x="1646" y="9831"/>
                  </a:cubicBezTo>
                  <a:cubicBezTo>
                    <a:pt x="2072" y="9831"/>
                    <a:pt x="2495" y="9655"/>
                    <a:pt x="2797" y="9302"/>
                  </a:cubicBezTo>
                  <a:cubicBezTo>
                    <a:pt x="3466" y="8542"/>
                    <a:pt x="4195" y="7813"/>
                    <a:pt x="4955" y="7144"/>
                  </a:cubicBezTo>
                  <a:cubicBezTo>
                    <a:pt x="8246" y="4339"/>
                    <a:pt x="12345" y="2895"/>
                    <a:pt x="16479" y="2895"/>
                  </a:cubicBezTo>
                  <a:cubicBezTo>
                    <a:pt x="19333" y="2895"/>
                    <a:pt x="22202" y="3583"/>
                    <a:pt x="24834" y="4986"/>
                  </a:cubicBezTo>
                  <a:cubicBezTo>
                    <a:pt x="26871" y="6050"/>
                    <a:pt x="28694" y="7539"/>
                    <a:pt x="30184" y="9302"/>
                  </a:cubicBezTo>
                  <a:cubicBezTo>
                    <a:pt x="30472" y="9658"/>
                    <a:pt x="30892" y="9844"/>
                    <a:pt x="31313" y="9844"/>
                  </a:cubicBezTo>
                  <a:cubicBezTo>
                    <a:pt x="31647" y="9844"/>
                    <a:pt x="31982" y="9726"/>
                    <a:pt x="32251" y="9484"/>
                  </a:cubicBezTo>
                  <a:cubicBezTo>
                    <a:pt x="32889" y="8968"/>
                    <a:pt x="32950" y="7995"/>
                    <a:pt x="32403" y="7357"/>
                  </a:cubicBezTo>
                  <a:cubicBezTo>
                    <a:pt x="28208" y="2524"/>
                    <a:pt x="22858" y="92"/>
                    <a:pt x="164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9" name="Google Shape;4429;p70"/>
            <p:cNvSpPr/>
            <p:nvPr/>
          </p:nvSpPr>
          <p:spPr>
            <a:xfrm>
              <a:off x="8161305" y="3331420"/>
              <a:ext cx="227234" cy="72721"/>
            </a:xfrm>
            <a:custGeom>
              <a:avLst/>
              <a:gdLst/>
              <a:ahLst/>
              <a:cxnLst/>
              <a:rect l="l" t="t" r="r" b="b"/>
              <a:pathLst>
                <a:path w="24401" h="7809" extrusionOk="0">
                  <a:moveTo>
                    <a:pt x="13002" y="1"/>
                  </a:moveTo>
                  <a:cubicBezTo>
                    <a:pt x="10176" y="1"/>
                    <a:pt x="7957" y="518"/>
                    <a:pt x="5829" y="1551"/>
                  </a:cubicBezTo>
                  <a:cubicBezTo>
                    <a:pt x="4005" y="2463"/>
                    <a:pt x="2364" y="3709"/>
                    <a:pt x="1057" y="5290"/>
                  </a:cubicBezTo>
                  <a:cubicBezTo>
                    <a:pt x="1" y="6391"/>
                    <a:pt x="1038" y="7808"/>
                    <a:pt x="2167" y="7808"/>
                  </a:cubicBezTo>
                  <a:cubicBezTo>
                    <a:pt x="2565" y="7808"/>
                    <a:pt x="2974" y="7632"/>
                    <a:pt x="3306" y="7205"/>
                  </a:cubicBezTo>
                  <a:cubicBezTo>
                    <a:pt x="3428" y="7083"/>
                    <a:pt x="3549" y="6931"/>
                    <a:pt x="3671" y="6810"/>
                  </a:cubicBezTo>
                  <a:cubicBezTo>
                    <a:pt x="6210" y="4248"/>
                    <a:pt x="9081" y="2949"/>
                    <a:pt x="12297" y="2949"/>
                  </a:cubicBezTo>
                  <a:cubicBezTo>
                    <a:pt x="13431" y="2949"/>
                    <a:pt x="14609" y="3111"/>
                    <a:pt x="15829" y="3436"/>
                  </a:cubicBezTo>
                  <a:cubicBezTo>
                    <a:pt x="18079" y="4074"/>
                    <a:pt x="20085" y="5381"/>
                    <a:pt x="21574" y="7205"/>
                  </a:cubicBezTo>
                  <a:cubicBezTo>
                    <a:pt x="21862" y="7561"/>
                    <a:pt x="22282" y="7746"/>
                    <a:pt x="22708" y="7746"/>
                  </a:cubicBezTo>
                  <a:cubicBezTo>
                    <a:pt x="23047" y="7746"/>
                    <a:pt x="23389" y="7629"/>
                    <a:pt x="23671" y="7387"/>
                  </a:cubicBezTo>
                  <a:cubicBezTo>
                    <a:pt x="24340" y="6870"/>
                    <a:pt x="24401" y="5898"/>
                    <a:pt x="23823" y="5290"/>
                  </a:cubicBezTo>
                  <a:cubicBezTo>
                    <a:pt x="20814" y="1825"/>
                    <a:pt x="17045" y="92"/>
                    <a:pt x="130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0" name="Google Shape;4430;p70"/>
            <p:cNvSpPr/>
            <p:nvPr/>
          </p:nvSpPr>
          <p:spPr>
            <a:xfrm>
              <a:off x="8207094" y="3386690"/>
              <a:ext cx="137574" cy="52541"/>
            </a:xfrm>
            <a:custGeom>
              <a:avLst/>
              <a:gdLst/>
              <a:ahLst/>
              <a:cxnLst/>
              <a:rect l="l" t="t" r="r" b="b"/>
              <a:pathLst>
                <a:path w="14773" h="5642" extrusionOk="0">
                  <a:moveTo>
                    <a:pt x="7535" y="1"/>
                  </a:moveTo>
                  <a:cubicBezTo>
                    <a:pt x="5008" y="1"/>
                    <a:pt x="2477" y="1072"/>
                    <a:pt x="699" y="3215"/>
                  </a:cubicBezTo>
                  <a:cubicBezTo>
                    <a:pt x="0" y="4005"/>
                    <a:pt x="365" y="5252"/>
                    <a:pt x="1398" y="5556"/>
                  </a:cubicBezTo>
                  <a:cubicBezTo>
                    <a:pt x="1543" y="5612"/>
                    <a:pt x="1695" y="5638"/>
                    <a:pt x="1846" y="5638"/>
                  </a:cubicBezTo>
                  <a:cubicBezTo>
                    <a:pt x="2267" y="5638"/>
                    <a:pt x="2689" y="5435"/>
                    <a:pt x="2979" y="5100"/>
                  </a:cubicBezTo>
                  <a:cubicBezTo>
                    <a:pt x="4126" y="3724"/>
                    <a:pt x="5801" y="2977"/>
                    <a:pt x="7525" y="2977"/>
                  </a:cubicBezTo>
                  <a:cubicBezTo>
                    <a:pt x="8315" y="2977"/>
                    <a:pt x="9115" y="3134"/>
                    <a:pt x="9879" y="3458"/>
                  </a:cubicBezTo>
                  <a:cubicBezTo>
                    <a:pt x="10730" y="3823"/>
                    <a:pt x="11520" y="4400"/>
                    <a:pt x="12128" y="5130"/>
                  </a:cubicBezTo>
                  <a:cubicBezTo>
                    <a:pt x="12430" y="5483"/>
                    <a:pt x="12827" y="5641"/>
                    <a:pt x="13220" y="5641"/>
                  </a:cubicBezTo>
                  <a:cubicBezTo>
                    <a:pt x="13975" y="5641"/>
                    <a:pt x="14712" y="5057"/>
                    <a:pt x="14712" y="4157"/>
                  </a:cubicBezTo>
                  <a:lnTo>
                    <a:pt x="14772" y="4127"/>
                  </a:lnTo>
                  <a:cubicBezTo>
                    <a:pt x="14681" y="3823"/>
                    <a:pt x="14529" y="3519"/>
                    <a:pt x="14347" y="3215"/>
                  </a:cubicBezTo>
                  <a:cubicBezTo>
                    <a:pt x="12584" y="1072"/>
                    <a:pt x="10061" y="1"/>
                    <a:pt x="75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1" name="Google Shape;4431;p70"/>
            <p:cNvSpPr/>
            <p:nvPr/>
          </p:nvSpPr>
          <p:spPr>
            <a:xfrm>
              <a:off x="8240210" y="3442378"/>
              <a:ext cx="64740" cy="55214"/>
            </a:xfrm>
            <a:custGeom>
              <a:avLst/>
              <a:gdLst/>
              <a:ahLst/>
              <a:cxnLst/>
              <a:rect l="l" t="t" r="r" b="b"/>
              <a:pathLst>
                <a:path w="6952" h="5929" extrusionOk="0">
                  <a:moveTo>
                    <a:pt x="3971" y="0"/>
                  </a:moveTo>
                  <a:cubicBezTo>
                    <a:pt x="3241" y="0"/>
                    <a:pt x="2495" y="273"/>
                    <a:pt x="1885" y="883"/>
                  </a:cubicBezTo>
                  <a:cubicBezTo>
                    <a:pt x="0" y="2737"/>
                    <a:pt x="1338" y="5928"/>
                    <a:pt x="3982" y="5928"/>
                  </a:cubicBezTo>
                  <a:cubicBezTo>
                    <a:pt x="5624" y="5928"/>
                    <a:pt x="6931" y="4621"/>
                    <a:pt x="6931" y="2980"/>
                  </a:cubicBezTo>
                  <a:cubicBezTo>
                    <a:pt x="6951" y="1191"/>
                    <a:pt x="5498" y="0"/>
                    <a:pt x="39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2" name="Google Shape;4432;p70"/>
            <p:cNvSpPr/>
            <p:nvPr/>
          </p:nvSpPr>
          <p:spPr>
            <a:xfrm>
              <a:off x="7633333" y="4004388"/>
              <a:ext cx="500174" cy="481363"/>
            </a:xfrm>
            <a:custGeom>
              <a:avLst/>
              <a:gdLst/>
              <a:ahLst/>
              <a:cxnLst/>
              <a:rect l="l" t="t" r="r" b="b"/>
              <a:pathLst>
                <a:path w="53710" h="51690" extrusionOk="0">
                  <a:moveTo>
                    <a:pt x="27873" y="716"/>
                  </a:moveTo>
                  <a:cubicBezTo>
                    <a:pt x="41703" y="746"/>
                    <a:pt x="52919" y="11962"/>
                    <a:pt x="52949" y="25792"/>
                  </a:cubicBezTo>
                  <a:cubicBezTo>
                    <a:pt x="52949" y="35944"/>
                    <a:pt x="46840" y="45093"/>
                    <a:pt x="37478" y="48984"/>
                  </a:cubicBezTo>
                  <a:cubicBezTo>
                    <a:pt x="34370" y="50261"/>
                    <a:pt x="31108" y="50883"/>
                    <a:pt x="27876" y="50883"/>
                  </a:cubicBezTo>
                  <a:cubicBezTo>
                    <a:pt x="21343" y="50883"/>
                    <a:pt x="14931" y="48342"/>
                    <a:pt x="10152" y="43543"/>
                  </a:cubicBezTo>
                  <a:cubicBezTo>
                    <a:pt x="2979" y="36370"/>
                    <a:pt x="821" y="25579"/>
                    <a:pt x="4711" y="16218"/>
                  </a:cubicBezTo>
                  <a:cubicBezTo>
                    <a:pt x="8572" y="6856"/>
                    <a:pt x="17721" y="716"/>
                    <a:pt x="27873" y="716"/>
                  </a:cubicBezTo>
                  <a:close/>
                  <a:moveTo>
                    <a:pt x="27874" y="1"/>
                  </a:moveTo>
                  <a:cubicBezTo>
                    <a:pt x="21155" y="1"/>
                    <a:pt x="14544" y="2616"/>
                    <a:pt x="9605" y="7555"/>
                  </a:cubicBezTo>
                  <a:cubicBezTo>
                    <a:pt x="2219" y="14971"/>
                    <a:pt x="0" y="26066"/>
                    <a:pt x="4012" y="35731"/>
                  </a:cubicBezTo>
                  <a:cubicBezTo>
                    <a:pt x="7994" y="45367"/>
                    <a:pt x="17417" y="51689"/>
                    <a:pt x="27873" y="51689"/>
                  </a:cubicBezTo>
                  <a:cubicBezTo>
                    <a:pt x="42129" y="51659"/>
                    <a:pt x="53679" y="40108"/>
                    <a:pt x="53709" y="25853"/>
                  </a:cubicBezTo>
                  <a:cubicBezTo>
                    <a:pt x="53709" y="15397"/>
                    <a:pt x="47417" y="5974"/>
                    <a:pt x="37752" y="1962"/>
                  </a:cubicBezTo>
                  <a:cubicBezTo>
                    <a:pt x="34559" y="643"/>
                    <a:pt x="31203" y="1"/>
                    <a:pt x="278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3" name="Google Shape;4433;p70"/>
            <p:cNvSpPr/>
            <p:nvPr/>
          </p:nvSpPr>
          <p:spPr>
            <a:xfrm>
              <a:off x="7772024" y="4004537"/>
              <a:ext cx="241743" cy="481214"/>
            </a:xfrm>
            <a:custGeom>
              <a:avLst/>
              <a:gdLst/>
              <a:ahLst/>
              <a:cxnLst/>
              <a:rect l="l" t="t" r="r" b="b"/>
              <a:pathLst>
                <a:path w="25959" h="51674" extrusionOk="0">
                  <a:moveTo>
                    <a:pt x="12980" y="700"/>
                  </a:moveTo>
                  <a:cubicBezTo>
                    <a:pt x="19728" y="700"/>
                    <a:pt x="25199" y="11977"/>
                    <a:pt x="25199" y="25776"/>
                  </a:cubicBezTo>
                  <a:cubicBezTo>
                    <a:pt x="25199" y="39606"/>
                    <a:pt x="19728" y="50852"/>
                    <a:pt x="12980" y="50852"/>
                  </a:cubicBezTo>
                  <a:cubicBezTo>
                    <a:pt x="6232" y="50852"/>
                    <a:pt x="761" y="39606"/>
                    <a:pt x="761" y="25776"/>
                  </a:cubicBezTo>
                  <a:cubicBezTo>
                    <a:pt x="761" y="11977"/>
                    <a:pt x="6232" y="700"/>
                    <a:pt x="12980" y="700"/>
                  </a:cubicBezTo>
                  <a:close/>
                  <a:moveTo>
                    <a:pt x="12980" y="1"/>
                  </a:moveTo>
                  <a:cubicBezTo>
                    <a:pt x="5807" y="1"/>
                    <a:pt x="1" y="11581"/>
                    <a:pt x="1" y="25837"/>
                  </a:cubicBezTo>
                  <a:cubicBezTo>
                    <a:pt x="1" y="40062"/>
                    <a:pt x="5807" y="51673"/>
                    <a:pt x="12980" y="51673"/>
                  </a:cubicBezTo>
                  <a:cubicBezTo>
                    <a:pt x="20123" y="51673"/>
                    <a:pt x="25959" y="40062"/>
                    <a:pt x="25959" y="25837"/>
                  </a:cubicBezTo>
                  <a:cubicBezTo>
                    <a:pt x="25959" y="11581"/>
                    <a:pt x="20123" y="1"/>
                    <a:pt x="129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4" name="Google Shape;4434;p70"/>
            <p:cNvSpPr/>
            <p:nvPr/>
          </p:nvSpPr>
          <p:spPr>
            <a:xfrm>
              <a:off x="7725889" y="4071577"/>
              <a:ext cx="337355" cy="73932"/>
            </a:xfrm>
            <a:custGeom>
              <a:avLst/>
              <a:gdLst/>
              <a:ahLst/>
              <a:cxnLst/>
              <a:rect l="l" t="t" r="r" b="b"/>
              <a:pathLst>
                <a:path w="36226" h="7939" extrusionOk="0">
                  <a:moveTo>
                    <a:pt x="35692" y="1"/>
                  </a:moveTo>
                  <a:cubicBezTo>
                    <a:pt x="35609" y="1"/>
                    <a:pt x="35523" y="29"/>
                    <a:pt x="35442" y="97"/>
                  </a:cubicBezTo>
                  <a:cubicBezTo>
                    <a:pt x="30585" y="4831"/>
                    <a:pt x="24276" y="7202"/>
                    <a:pt x="17959" y="7202"/>
                  </a:cubicBezTo>
                  <a:cubicBezTo>
                    <a:pt x="11745" y="7202"/>
                    <a:pt x="5523" y="4907"/>
                    <a:pt x="669" y="309"/>
                  </a:cubicBezTo>
                  <a:cubicBezTo>
                    <a:pt x="593" y="233"/>
                    <a:pt x="502" y="195"/>
                    <a:pt x="411" y="195"/>
                  </a:cubicBezTo>
                  <a:cubicBezTo>
                    <a:pt x="320" y="195"/>
                    <a:pt x="228" y="233"/>
                    <a:pt x="152" y="309"/>
                  </a:cubicBezTo>
                  <a:cubicBezTo>
                    <a:pt x="0" y="461"/>
                    <a:pt x="0" y="705"/>
                    <a:pt x="152" y="856"/>
                  </a:cubicBezTo>
                  <a:cubicBezTo>
                    <a:pt x="4925" y="5416"/>
                    <a:pt x="11308" y="7939"/>
                    <a:pt x="17934" y="7939"/>
                  </a:cubicBezTo>
                  <a:cubicBezTo>
                    <a:pt x="17972" y="7939"/>
                    <a:pt x="18011" y="7939"/>
                    <a:pt x="18049" y="7939"/>
                  </a:cubicBezTo>
                  <a:cubicBezTo>
                    <a:pt x="24755" y="7939"/>
                    <a:pt x="31184" y="5298"/>
                    <a:pt x="35989" y="613"/>
                  </a:cubicBezTo>
                  <a:cubicBezTo>
                    <a:pt x="36226" y="353"/>
                    <a:pt x="35983" y="1"/>
                    <a:pt x="356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5" name="Google Shape;4435;p70"/>
            <p:cNvSpPr/>
            <p:nvPr/>
          </p:nvSpPr>
          <p:spPr>
            <a:xfrm>
              <a:off x="7722779" y="4343884"/>
              <a:ext cx="338891" cy="75059"/>
            </a:xfrm>
            <a:custGeom>
              <a:avLst/>
              <a:gdLst/>
              <a:ahLst/>
              <a:cxnLst/>
              <a:rect l="l" t="t" r="r" b="b"/>
              <a:pathLst>
                <a:path w="36391" h="8060" extrusionOk="0">
                  <a:moveTo>
                    <a:pt x="18268" y="0"/>
                  </a:moveTo>
                  <a:cubicBezTo>
                    <a:pt x="11713" y="0"/>
                    <a:pt x="5157" y="2478"/>
                    <a:pt x="122" y="7421"/>
                  </a:cubicBezTo>
                  <a:cubicBezTo>
                    <a:pt x="0" y="7573"/>
                    <a:pt x="0" y="7786"/>
                    <a:pt x="122" y="7938"/>
                  </a:cubicBezTo>
                  <a:cubicBezTo>
                    <a:pt x="213" y="8029"/>
                    <a:pt x="304" y="8060"/>
                    <a:pt x="395" y="8060"/>
                  </a:cubicBezTo>
                  <a:cubicBezTo>
                    <a:pt x="517" y="8060"/>
                    <a:pt x="608" y="8029"/>
                    <a:pt x="669" y="7938"/>
                  </a:cubicBezTo>
                  <a:cubicBezTo>
                    <a:pt x="5549" y="3151"/>
                    <a:pt x="11908" y="749"/>
                    <a:pt x="18268" y="749"/>
                  </a:cubicBezTo>
                  <a:cubicBezTo>
                    <a:pt x="24507" y="749"/>
                    <a:pt x="30747" y="3059"/>
                    <a:pt x="35593" y="7695"/>
                  </a:cubicBezTo>
                  <a:cubicBezTo>
                    <a:pt x="35678" y="7780"/>
                    <a:pt x="35771" y="7815"/>
                    <a:pt x="35859" y="7815"/>
                  </a:cubicBezTo>
                  <a:cubicBezTo>
                    <a:pt x="36151" y="7815"/>
                    <a:pt x="36390" y="7428"/>
                    <a:pt x="36110" y="7148"/>
                  </a:cubicBezTo>
                  <a:cubicBezTo>
                    <a:pt x="31116" y="2379"/>
                    <a:pt x="24692" y="0"/>
                    <a:pt x="182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6" name="Google Shape;4436;p70"/>
            <p:cNvSpPr/>
            <p:nvPr/>
          </p:nvSpPr>
          <p:spPr>
            <a:xfrm>
              <a:off x="7650877" y="4241177"/>
              <a:ext cx="484045" cy="7087"/>
            </a:xfrm>
            <a:custGeom>
              <a:avLst/>
              <a:gdLst/>
              <a:ahLst/>
              <a:cxnLst/>
              <a:rect l="l" t="t" r="r" b="b"/>
              <a:pathLst>
                <a:path w="51978" h="761" extrusionOk="0">
                  <a:moveTo>
                    <a:pt x="517" y="0"/>
                  </a:moveTo>
                  <a:cubicBezTo>
                    <a:pt x="1" y="0"/>
                    <a:pt x="1" y="760"/>
                    <a:pt x="517" y="760"/>
                  </a:cubicBezTo>
                  <a:lnTo>
                    <a:pt x="51461" y="760"/>
                  </a:lnTo>
                  <a:cubicBezTo>
                    <a:pt x="51977" y="760"/>
                    <a:pt x="51977" y="0"/>
                    <a:pt x="514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7" name="Google Shape;4437;p70"/>
            <p:cNvSpPr/>
            <p:nvPr/>
          </p:nvSpPr>
          <p:spPr>
            <a:xfrm>
              <a:off x="7889212" y="4003969"/>
              <a:ext cx="7087" cy="481782"/>
            </a:xfrm>
            <a:custGeom>
              <a:avLst/>
              <a:gdLst/>
              <a:ahLst/>
              <a:cxnLst/>
              <a:rect l="l" t="t" r="r" b="b"/>
              <a:pathLst>
                <a:path w="761" h="51735" extrusionOk="0">
                  <a:moveTo>
                    <a:pt x="381" y="1"/>
                  </a:moveTo>
                  <a:cubicBezTo>
                    <a:pt x="191" y="1"/>
                    <a:pt x="1" y="122"/>
                    <a:pt x="1" y="366"/>
                  </a:cubicBezTo>
                  <a:lnTo>
                    <a:pt x="1" y="51339"/>
                  </a:lnTo>
                  <a:cubicBezTo>
                    <a:pt x="1" y="51552"/>
                    <a:pt x="183" y="51734"/>
                    <a:pt x="396" y="51734"/>
                  </a:cubicBezTo>
                  <a:cubicBezTo>
                    <a:pt x="609" y="51734"/>
                    <a:pt x="761" y="51552"/>
                    <a:pt x="761" y="51339"/>
                  </a:cubicBezTo>
                  <a:lnTo>
                    <a:pt x="761" y="366"/>
                  </a:lnTo>
                  <a:cubicBezTo>
                    <a:pt x="761" y="122"/>
                    <a:pt x="571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8" name="Google Shape;4438;p70"/>
            <p:cNvSpPr/>
            <p:nvPr/>
          </p:nvSpPr>
          <p:spPr>
            <a:xfrm>
              <a:off x="7766203" y="3711063"/>
              <a:ext cx="164915" cy="202556"/>
            </a:xfrm>
            <a:custGeom>
              <a:avLst/>
              <a:gdLst/>
              <a:ahLst/>
              <a:cxnLst/>
              <a:rect l="l" t="t" r="r" b="b"/>
              <a:pathLst>
                <a:path w="17709" h="21751" extrusionOk="0">
                  <a:moveTo>
                    <a:pt x="3655" y="1"/>
                  </a:moveTo>
                  <a:cubicBezTo>
                    <a:pt x="2882" y="1"/>
                    <a:pt x="2096" y="335"/>
                    <a:pt x="1507" y="1119"/>
                  </a:cubicBezTo>
                  <a:cubicBezTo>
                    <a:pt x="0" y="3129"/>
                    <a:pt x="1695" y="5572"/>
                    <a:pt x="3729" y="5572"/>
                  </a:cubicBezTo>
                  <a:cubicBezTo>
                    <a:pt x="4280" y="5572"/>
                    <a:pt x="4855" y="5393"/>
                    <a:pt x="5398" y="4979"/>
                  </a:cubicBezTo>
                  <a:lnTo>
                    <a:pt x="11964" y="9903"/>
                  </a:lnTo>
                  <a:cubicBezTo>
                    <a:pt x="11720" y="10542"/>
                    <a:pt x="11720" y="11241"/>
                    <a:pt x="11964" y="11879"/>
                  </a:cubicBezTo>
                  <a:lnTo>
                    <a:pt x="5398" y="16803"/>
                  </a:lnTo>
                  <a:cubicBezTo>
                    <a:pt x="4912" y="16438"/>
                    <a:pt x="4334" y="16256"/>
                    <a:pt x="3726" y="16256"/>
                  </a:cubicBezTo>
                  <a:cubicBezTo>
                    <a:pt x="1264" y="16256"/>
                    <a:pt x="48" y="19204"/>
                    <a:pt x="1781" y="20937"/>
                  </a:cubicBezTo>
                  <a:cubicBezTo>
                    <a:pt x="2343" y="21499"/>
                    <a:pt x="3032" y="21750"/>
                    <a:pt x="3707" y="21750"/>
                  </a:cubicBezTo>
                  <a:cubicBezTo>
                    <a:pt x="5115" y="21750"/>
                    <a:pt x="6462" y="20656"/>
                    <a:pt x="6462" y="18992"/>
                  </a:cubicBezTo>
                  <a:cubicBezTo>
                    <a:pt x="6462" y="18657"/>
                    <a:pt x="6401" y="18323"/>
                    <a:pt x="6280" y="18019"/>
                  </a:cubicBezTo>
                  <a:lnTo>
                    <a:pt x="12875" y="13065"/>
                  </a:lnTo>
                  <a:cubicBezTo>
                    <a:pt x="13375" y="13442"/>
                    <a:pt x="13950" y="13617"/>
                    <a:pt x="14517" y="13617"/>
                  </a:cubicBezTo>
                  <a:cubicBezTo>
                    <a:pt x="15638" y="13617"/>
                    <a:pt x="16727" y="12929"/>
                    <a:pt x="17131" y="11758"/>
                  </a:cubicBezTo>
                  <a:cubicBezTo>
                    <a:pt x="17708" y="9964"/>
                    <a:pt x="16401" y="8140"/>
                    <a:pt x="14517" y="8140"/>
                  </a:cubicBezTo>
                  <a:cubicBezTo>
                    <a:pt x="13939" y="8140"/>
                    <a:pt x="13362" y="8353"/>
                    <a:pt x="12875" y="8718"/>
                  </a:cubicBezTo>
                  <a:lnTo>
                    <a:pt x="6280" y="3764"/>
                  </a:lnTo>
                  <a:cubicBezTo>
                    <a:pt x="7080" y="1700"/>
                    <a:pt x="5400" y="1"/>
                    <a:pt x="3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9" name="Google Shape;4439;p70"/>
            <p:cNvSpPr/>
            <p:nvPr/>
          </p:nvSpPr>
          <p:spPr>
            <a:xfrm>
              <a:off x="7520670" y="3255002"/>
              <a:ext cx="128801" cy="172952"/>
            </a:xfrm>
            <a:custGeom>
              <a:avLst/>
              <a:gdLst/>
              <a:ahLst/>
              <a:cxnLst/>
              <a:rect l="l" t="t" r="r" b="b"/>
              <a:pathLst>
                <a:path w="13831" h="18572" extrusionOk="0">
                  <a:moveTo>
                    <a:pt x="6879" y="3757"/>
                  </a:moveTo>
                  <a:cubicBezTo>
                    <a:pt x="8501" y="3757"/>
                    <a:pt x="10062" y="5016"/>
                    <a:pt x="10062" y="6930"/>
                  </a:cubicBezTo>
                  <a:cubicBezTo>
                    <a:pt x="10062" y="8663"/>
                    <a:pt x="8663" y="10061"/>
                    <a:pt x="6931" y="10061"/>
                  </a:cubicBezTo>
                  <a:cubicBezTo>
                    <a:pt x="4104" y="10061"/>
                    <a:pt x="2706" y="6687"/>
                    <a:pt x="4682" y="4681"/>
                  </a:cubicBezTo>
                  <a:cubicBezTo>
                    <a:pt x="5319" y="4043"/>
                    <a:pt x="6106" y="3757"/>
                    <a:pt x="6879" y="3757"/>
                  </a:cubicBezTo>
                  <a:close/>
                  <a:moveTo>
                    <a:pt x="6931" y="0"/>
                  </a:moveTo>
                  <a:cubicBezTo>
                    <a:pt x="3101" y="0"/>
                    <a:pt x="1" y="3101"/>
                    <a:pt x="1" y="6930"/>
                  </a:cubicBezTo>
                  <a:cubicBezTo>
                    <a:pt x="1" y="10730"/>
                    <a:pt x="6931" y="18572"/>
                    <a:pt x="6931" y="18572"/>
                  </a:cubicBezTo>
                  <a:cubicBezTo>
                    <a:pt x="6931" y="18572"/>
                    <a:pt x="13831" y="10760"/>
                    <a:pt x="13831" y="6930"/>
                  </a:cubicBezTo>
                  <a:cubicBezTo>
                    <a:pt x="13831" y="3101"/>
                    <a:pt x="10730" y="0"/>
                    <a:pt x="69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0" name="Google Shape;4440;p70"/>
            <p:cNvSpPr/>
            <p:nvPr/>
          </p:nvSpPr>
          <p:spPr>
            <a:xfrm>
              <a:off x="7518975" y="3254713"/>
              <a:ext cx="132480" cy="174945"/>
            </a:xfrm>
            <a:custGeom>
              <a:avLst/>
              <a:gdLst/>
              <a:ahLst/>
              <a:cxnLst/>
              <a:rect l="l" t="t" r="r" b="b"/>
              <a:pathLst>
                <a:path w="14226" h="18786" extrusionOk="0">
                  <a:moveTo>
                    <a:pt x="7113" y="3983"/>
                  </a:moveTo>
                  <a:cubicBezTo>
                    <a:pt x="8724" y="3983"/>
                    <a:pt x="10061" y="5320"/>
                    <a:pt x="10061" y="6961"/>
                  </a:cubicBezTo>
                  <a:cubicBezTo>
                    <a:pt x="10061" y="8735"/>
                    <a:pt x="8592" y="9921"/>
                    <a:pt x="7068" y="9921"/>
                  </a:cubicBezTo>
                  <a:cubicBezTo>
                    <a:pt x="6346" y="9921"/>
                    <a:pt x="5612" y="9655"/>
                    <a:pt x="5016" y="9059"/>
                  </a:cubicBezTo>
                  <a:cubicBezTo>
                    <a:pt x="3131" y="7174"/>
                    <a:pt x="4468" y="3983"/>
                    <a:pt x="7113" y="3983"/>
                  </a:cubicBezTo>
                  <a:close/>
                  <a:moveTo>
                    <a:pt x="7068" y="3610"/>
                  </a:moveTo>
                  <a:cubicBezTo>
                    <a:pt x="6251" y="3610"/>
                    <a:pt x="5419" y="3913"/>
                    <a:pt x="4742" y="4591"/>
                  </a:cubicBezTo>
                  <a:cubicBezTo>
                    <a:pt x="2614" y="6688"/>
                    <a:pt x="4134" y="10305"/>
                    <a:pt x="7113" y="10305"/>
                  </a:cubicBezTo>
                  <a:cubicBezTo>
                    <a:pt x="8937" y="10274"/>
                    <a:pt x="10426" y="8785"/>
                    <a:pt x="10426" y="6961"/>
                  </a:cubicBezTo>
                  <a:cubicBezTo>
                    <a:pt x="10426" y="4944"/>
                    <a:pt x="8781" y="3610"/>
                    <a:pt x="7068" y="3610"/>
                  </a:cubicBezTo>
                  <a:close/>
                  <a:moveTo>
                    <a:pt x="7113" y="214"/>
                  </a:moveTo>
                  <a:cubicBezTo>
                    <a:pt x="10821" y="214"/>
                    <a:pt x="13830" y="3223"/>
                    <a:pt x="13830" y="6961"/>
                  </a:cubicBezTo>
                  <a:cubicBezTo>
                    <a:pt x="13830" y="10366"/>
                    <a:pt x="8085" y="17174"/>
                    <a:pt x="7113" y="18299"/>
                  </a:cubicBezTo>
                  <a:cubicBezTo>
                    <a:pt x="6110" y="17174"/>
                    <a:pt x="365" y="10366"/>
                    <a:pt x="365" y="6961"/>
                  </a:cubicBezTo>
                  <a:cubicBezTo>
                    <a:pt x="365" y="3223"/>
                    <a:pt x="3374" y="214"/>
                    <a:pt x="7113" y="214"/>
                  </a:cubicBezTo>
                  <a:close/>
                  <a:moveTo>
                    <a:pt x="7113" y="1"/>
                  </a:moveTo>
                  <a:cubicBezTo>
                    <a:pt x="3222" y="1"/>
                    <a:pt x="91" y="3071"/>
                    <a:pt x="0" y="6931"/>
                  </a:cubicBezTo>
                  <a:cubicBezTo>
                    <a:pt x="0" y="10791"/>
                    <a:pt x="6687" y="18390"/>
                    <a:pt x="6961" y="18724"/>
                  </a:cubicBezTo>
                  <a:cubicBezTo>
                    <a:pt x="6991" y="18755"/>
                    <a:pt x="7052" y="18785"/>
                    <a:pt x="7113" y="18785"/>
                  </a:cubicBezTo>
                  <a:cubicBezTo>
                    <a:pt x="7143" y="18785"/>
                    <a:pt x="7204" y="18755"/>
                    <a:pt x="7234" y="18724"/>
                  </a:cubicBezTo>
                  <a:cubicBezTo>
                    <a:pt x="7538" y="18390"/>
                    <a:pt x="14225" y="10791"/>
                    <a:pt x="14225" y="6931"/>
                  </a:cubicBezTo>
                  <a:cubicBezTo>
                    <a:pt x="14134" y="3071"/>
                    <a:pt x="10973" y="1"/>
                    <a:pt x="711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1" name="Google Shape;4441;p70"/>
            <p:cNvSpPr/>
            <p:nvPr/>
          </p:nvSpPr>
          <p:spPr>
            <a:xfrm>
              <a:off x="8209357" y="4122861"/>
              <a:ext cx="81531" cy="109264"/>
            </a:xfrm>
            <a:custGeom>
              <a:avLst/>
              <a:gdLst/>
              <a:ahLst/>
              <a:cxnLst/>
              <a:rect l="l" t="t" r="r" b="b"/>
              <a:pathLst>
                <a:path w="8755" h="11733" extrusionOk="0">
                  <a:moveTo>
                    <a:pt x="4367" y="2372"/>
                  </a:moveTo>
                  <a:cubicBezTo>
                    <a:pt x="5399" y="2372"/>
                    <a:pt x="6383" y="3178"/>
                    <a:pt x="6383" y="4377"/>
                  </a:cubicBezTo>
                  <a:cubicBezTo>
                    <a:pt x="6353" y="5471"/>
                    <a:pt x="5472" y="6353"/>
                    <a:pt x="4377" y="6353"/>
                  </a:cubicBezTo>
                  <a:cubicBezTo>
                    <a:pt x="2614" y="6353"/>
                    <a:pt x="1733" y="4195"/>
                    <a:pt x="2979" y="2948"/>
                  </a:cubicBezTo>
                  <a:cubicBezTo>
                    <a:pt x="3387" y="2550"/>
                    <a:pt x="3882" y="2372"/>
                    <a:pt x="4367" y="2372"/>
                  </a:cubicBezTo>
                  <a:close/>
                  <a:moveTo>
                    <a:pt x="4377" y="0"/>
                  </a:moveTo>
                  <a:cubicBezTo>
                    <a:pt x="1976" y="0"/>
                    <a:pt x="0" y="1976"/>
                    <a:pt x="31" y="4377"/>
                  </a:cubicBezTo>
                  <a:cubicBezTo>
                    <a:pt x="31" y="6778"/>
                    <a:pt x="4377" y="11733"/>
                    <a:pt x="4377" y="11733"/>
                  </a:cubicBezTo>
                  <a:cubicBezTo>
                    <a:pt x="4377" y="11733"/>
                    <a:pt x="8754" y="6778"/>
                    <a:pt x="8754" y="4377"/>
                  </a:cubicBezTo>
                  <a:cubicBezTo>
                    <a:pt x="8754" y="1976"/>
                    <a:pt x="6809" y="0"/>
                    <a:pt x="437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2" name="Google Shape;4442;p70"/>
            <p:cNvSpPr/>
            <p:nvPr/>
          </p:nvSpPr>
          <p:spPr>
            <a:xfrm>
              <a:off x="8207653" y="4121157"/>
              <a:ext cx="84930" cy="112495"/>
            </a:xfrm>
            <a:custGeom>
              <a:avLst/>
              <a:gdLst/>
              <a:ahLst/>
              <a:cxnLst/>
              <a:rect l="l" t="t" r="r" b="b"/>
              <a:pathLst>
                <a:path w="9120" h="12080" extrusionOk="0">
                  <a:moveTo>
                    <a:pt x="4560" y="2767"/>
                  </a:moveTo>
                  <a:cubicBezTo>
                    <a:pt x="5563" y="2767"/>
                    <a:pt x="6354" y="3557"/>
                    <a:pt x="6354" y="4560"/>
                  </a:cubicBezTo>
                  <a:cubicBezTo>
                    <a:pt x="6354" y="5628"/>
                    <a:pt x="5466" y="6335"/>
                    <a:pt x="4544" y="6335"/>
                  </a:cubicBezTo>
                  <a:cubicBezTo>
                    <a:pt x="4100" y="6335"/>
                    <a:pt x="3649" y="6171"/>
                    <a:pt x="3284" y="5806"/>
                  </a:cubicBezTo>
                  <a:cubicBezTo>
                    <a:pt x="2159" y="4682"/>
                    <a:pt x="2980" y="2767"/>
                    <a:pt x="4560" y="2767"/>
                  </a:cubicBezTo>
                  <a:close/>
                  <a:moveTo>
                    <a:pt x="4557" y="2371"/>
                  </a:moveTo>
                  <a:cubicBezTo>
                    <a:pt x="4024" y="2371"/>
                    <a:pt x="3482" y="2569"/>
                    <a:pt x="3041" y="3010"/>
                  </a:cubicBezTo>
                  <a:cubicBezTo>
                    <a:pt x="1673" y="4378"/>
                    <a:pt x="2615" y="6718"/>
                    <a:pt x="4560" y="6718"/>
                  </a:cubicBezTo>
                  <a:cubicBezTo>
                    <a:pt x="5776" y="6718"/>
                    <a:pt x="6718" y="5745"/>
                    <a:pt x="6749" y="4560"/>
                  </a:cubicBezTo>
                  <a:cubicBezTo>
                    <a:pt x="6749" y="3242"/>
                    <a:pt x="5675" y="2371"/>
                    <a:pt x="4557" y="2371"/>
                  </a:cubicBezTo>
                  <a:close/>
                  <a:moveTo>
                    <a:pt x="4560" y="365"/>
                  </a:moveTo>
                  <a:lnTo>
                    <a:pt x="4560" y="396"/>
                  </a:lnTo>
                  <a:cubicBezTo>
                    <a:pt x="4579" y="396"/>
                    <a:pt x="4597" y="395"/>
                    <a:pt x="4615" y="395"/>
                  </a:cubicBezTo>
                  <a:cubicBezTo>
                    <a:pt x="6900" y="395"/>
                    <a:pt x="8755" y="2268"/>
                    <a:pt x="8755" y="4560"/>
                  </a:cubicBezTo>
                  <a:cubicBezTo>
                    <a:pt x="8755" y="6627"/>
                    <a:pt x="5320" y="10730"/>
                    <a:pt x="4560" y="11612"/>
                  </a:cubicBezTo>
                  <a:cubicBezTo>
                    <a:pt x="3800" y="10730"/>
                    <a:pt x="396" y="6627"/>
                    <a:pt x="396" y="4560"/>
                  </a:cubicBezTo>
                  <a:cubicBezTo>
                    <a:pt x="396" y="2250"/>
                    <a:pt x="2250" y="365"/>
                    <a:pt x="4560" y="365"/>
                  </a:cubicBezTo>
                  <a:close/>
                  <a:moveTo>
                    <a:pt x="4560" y="1"/>
                  </a:moveTo>
                  <a:cubicBezTo>
                    <a:pt x="2068" y="1"/>
                    <a:pt x="1" y="2037"/>
                    <a:pt x="1" y="4560"/>
                  </a:cubicBezTo>
                  <a:cubicBezTo>
                    <a:pt x="1" y="6992"/>
                    <a:pt x="4256" y="11825"/>
                    <a:pt x="4439" y="12007"/>
                  </a:cubicBezTo>
                  <a:cubicBezTo>
                    <a:pt x="4469" y="12068"/>
                    <a:pt x="4500" y="12068"/>
                    <a:pt x="4560" y="12068"/>
                  </a:cubicBezTo>
                  <a:cubicBezTo>
                    <a:pt x="4577" y="12076"/>
                    <a:pt x="4593" y="12080"/>
                    <a:pt x="4609" y="12080"/>
                  </a:cubicBezTo>
                  <a:cubicBezTo>
                    <a:pt x="4652" y="12080"/>
                    <a:pt x="4690" y="12051"/>
                    <a:pt x="4712" y="12007"/>
                  </a:cubicBezTo>
                  <a:cubicBezTo>
                    <a:pt x="4895" y="11825"/>
                    <a:pt x="9120" y="6992"/>
                    <a:pt x="9120" y="4560"/>
                  </a:cubicBezTo>
                  <a:cubicBezTo>
                    <a:pt x="9120" y="2037"/>
                    <a:pt x="7083" y="1"/>
                    <a:pt x="45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3" name="Google Shape;4443;p70"/>
            <p:cNvSpPr/>
            <p:nvPr/>
          </p:nvSpPr>
          <p:spPr>
            <a:xfrm>
              <a:off x="7736366" y="2987789"/>
              <a:ext cx="312788" cy="631518"/>
            </a:xfrm>
            <a:custGeom>
              <a:avLst/>
              <a:gdLst/>
              <a:ahLst/>
              <a:cxnLst/>
              <a:rect l="l" t="t" r="r" b="b"/>
              <a:pathLst>
                <a:path w="33588" h="67814" extrusionOk="0">
                  <a:moveTo>
                    <a:pt x="30213" y="366"/>
                  </a:moveTo>
                  <a:cubicBezTo>
                    <a:pt x="31885" y="426"/>
                    <a:pt x="33192" y="1794"/>
                    <a:pt x="33162" y="3466"/>
                  </a:cubicBezTo>
                  <a:lnTo>
                    <a:pt x="33162" y="64348"/>
                  </a:lnTo>
                  <a:cubicBezTo>
                    <a:pt x="33192" y="65990"/>
                    <a:pt x="31885" y="67388"/>
                    <a:pt x="30213" y="67449"/>
                  </a:cubicBezTo>
                  <a:lnTo>
                    <a:pt x="3374" y="67449"/>
                  </a:lnTo>
                  <a:cubicBezTo>
                    <a:pt x="1702" y="67388"/>
                    <a:pt x="395" y="65990"/>
                    <a:pt x="426" y="64348"/>
                  </a:cubicBezTo>
                  <a:lnTo>
                    <a:pt x="426" y="3466"/>
                  </a:lnTo>
                  <a:cubicBezTo>
                    <a:pt x="395" y="1794"/>
                    <a:pt x="1702" y="426"/>
                    <a:pt x="3374" y="366"/>
                  </a:cubicBezTo>
                  <a:close/>
                  <a:moveTo>
                    <a:pt x="3374" y="1"/>
                  </a:moveTo>
                  <a:cubicBezTo>
                    <a:pt x="1490" y="31"/>
                    <a:pt x="0" y="1581"/>
                    <a:pt x="31" y="3466"/>
                  </a:cubicBezTo>
                  <a:lnTo>
                    <a:pt x="31" y="64348"/>
                  </a:lnTo>
                  <a:cubicBezTo>
                    <a:pt x="0" y="66202"/>
                    <a:pt x="1490" y="67752"/>
                    <a:pt x="3374" y="67813"/>
                  </a:cubicBezTo>
                  <a:lnTo>
                    <a:pt x="30213" y="67813"/>
                  </a:lnTo>
                  <a:cubicBezTo>
                    <a:pt x="32098" y="67783"/>
                    <a:pt x="33587" y="66202"/>
                    <a:pt x="33557" y="64348"/>
                  </a:cubicBezTo>
                  <a:lnTo>
                    <a:pt x="33557" y="3466"/>
                  </a:lnTo>
                  <a:cubicBezTo>
                    <a:pt x="33587" y="1581"/>
                    <a:pt x="32098" y="31"/>
                    <a:pt x="3021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4" name="Google Shape;4444;p70"/>
            <p:cNvSpPr/>
            <p:nvPr/>
          </p:nvSpPr>
          <p:spPr>
            <a:xfrm>
              <a:off x="7726169" y="2976185"/>
              <a:ext cx="334868" cy="654725"/>
            </a:xfrm>
            <a:custGeom>
              <a:avLst/>
              <a:gdLst/>
              <a:ahLst/>
              <a:cxnLst/>
              <a:rect l="l" t="t" r="r" b="b"/>
              <a:pathLst>
                <a:path w="35959" h="70306" extrusionOk="0">
                  <a:moveTo>
                    <a:pt x="30792" y="1429"/>
                  </a:moveTo>
                  <a:cubicBezTo>
                    <a:pt x="32859" y="1490"/>
                    <a:pt x="34500" y="3192"/>
                    <a:pt x="34470" y="5259"/>
                  </a:cubicBezTo>
                  <a:lnTo>
                    <a:pt x="34470" y="65047"/>
                  </a:lnTo>
                  <a:cubicBezTo>
                    <a:pt x="34500" y="67114"/>
                    <a:pt x="32859" y="68816"/>
                    <a:pt x="30792" y="68877"/>
                  </a:cubicBezTo>
                  <a:lnTo>
                    <a:pt x="4955" y="68877"/>
                  </a:lnTo>
                  <a:cubicBezTo>
                    <a:pt x="2888" y="68816"/>
                    <a:pt x="1277" y="67114"/>
                    <a:pt x="1308" y="65047"/>
                  </a:cubicBezTo>
                  <a:lnTo>
                    <a:pt x="1308" y="5259"/>
                  </a:lnTo>
                  <a:cubicBezTo>
                    <a:pt x="1277" y="3192"/>
                    <a:pt x="2888" y="1490"/>
                    <a:pt x="4955" y="1429"/>
                  </a:cubicBezTo>
                  <a:lnTo>
                    <a:pt x="9971" y="1429"/>
                  </a:lnTo>
                  <a:lnTo>
                    <a:pt x="11035" y="3101"/>
                  </a:lnTo>
                  <a:cubicBezTo>
                    <a:pt x="11369" y="3618"/>
                    <a:pt x="11916" y="3922"/>
                    <a:pt x="12494" y="3922"/>
                  </a:cubicBezTo>
                  <a:lnTo>
                    <a:pt x="23254" y="3922"/>
                  </a:lnTo>
                  <a:cubicBezTo>
                    <a:pt x="23861" y="3922"/>
                    <a:pt x="24409" y="3618"/>
                    <a:pt x="24713" y="3101"/>
                  </a:cubicBezTo>
                  <a:lnTo>
                    <a:pt x="25776" y="1429"/>
                  </a:lnTo>
                  <a:close/>
                  <a:moveTo>
                    <a:pt x="4074" y="1"/>
                  </a:moveTo>
                  <a:cubicBezTo>
                    <a:pt x="2007" y="31"/>
                    <a:pt x="366" y="1763"/>
                    <a:pt x="426" y="3830"/>
                  </a:cubicBezTo>
                  <a:lnTo>
                    <a:pt x="426" y="10609"/>
                  </a:lnTo>
                  <a:lnTo>
                    <a:pt x="1" y="10609"/>
                  </a:lnTo>
                  <a:lnTo>
                    <a:pt x="1" y="16505"/>
                  </a:lnTo>
                  <a:lnTo>
                    <a:pt x="426" y="16505"/>
                  </a:lnTo>
                  <a:lnTo>
                    <a:pt x="426" y="66476"/>
                  </a:lnTo>
                  <a:cubicBezTo>
                    <a:pt x="366" y="68543"/>
                    <a:pt x="2007" y="70245"/>
                    <a:pt x="4074" y="70306"/>
                  </a:cubicBezTo>
                  <a:lnTo>
                    <a:pt x="31673" y="70306"/>
                  </a:lnTo>
                  <a:cubicBezTo>
                    <a:pt x="33740" y="70245"/>
                    <a:pt x="35381" y="68543"/>
                    <a:pt x="35321" y="66476"/>
                  </a:cubicBezTo>
                  <a:lnTo>
                    <a:pt x="35321" y="26262"/>
                  </a:lnTo>
                  <a:lnTo>
                    <a:pt x="35959" y="26262"/>
                  </a:lnTo>
                  <a:lnTo>
                    <a:pt x="35959" y="20366"/>
                  </a:lnTo>
                  <a:lnTo>
                    <a:pt x="35321" y="20366"/>
                  </a:lnTo>
                  <a:lnTo>
                    <a:pt x="35321" y="18998"/>
                  </a:lnTo>
                  <a:lnTo>
                    <a:pt x="35959" y="18998"/>
                  </a:lnTo>
                  <a:lnTo>
                    <a:pt x="35959" y="13131"/>
                  </a:lnTo>
                  <a:lnTo>
                    <a:pt x="35321" y="13131"/>
                  </a:lnTo>
                  <a:lnTo>
                    <a:pt x="35321" y="11794"/>
                  </a:lnTo>
                  <a:lnTo>
                    <a:pt x="35959" y="11794"/>
                  </a:lnTo>
                  <a:lnTo>
                    <a:pt x="35959" y="5897"/>
                  </a:lnTo>
                  <a:lnTo>
                    <a:pt x="35321" y="5897"/>
                  </a:lnTo>
                  <a:lnTo>
                    <a:pt x="35321" y="3830"/>
                  </a:lnTo>
                  <a:cubicBezTo>
                    <a:pt x="35381" y="1763"/>
                    <a:pt x="33740" y="31"/>
                    <a:pt x="316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5" name="Google Shape;4445;p70"/>
            <p:cNvSpPr/>
            <p:nvPr/>
          </p:nvSpPr>
          <p:spPr>
            <a:xfrm>
              <a:off x="7724195" y="2974202"/>
              <a:ext cx="338547" cy="658692"/>
            </a:xfrm>
            <a:custGeom>
              <a:avLst/>
              <a:gdLst/>
              <a:ahLst/>
              <a:cxnLst/>
              <a:rect l="l" t="t" r="r" b="b"/>
              <a:pathLst>
                <a:path w="36354" h="70732" extrusionOk="0">
                  <a:moveTo>
                    <a:pt x="31004" y="1825"/>
                  </a:moveTo>
                  <a:cubicBezTo>
                    <a:pt x="32949" y="1885"/>
                    <a:pt x="34499" y="3496"/>
                    <a:pt x="34469" y="5472"/>
                  </a:cubicBezTo>
                  <a:lnTo>
                    <a:pt x="34469" y="65260"/>
                  </a:lnTo>
                  <a:cubicBezTo>
                    <a:pt x="34499" y="67205"/>
                    <a:pt x="32949" y="68847"/>
                    <a:pt x="31004" y="68908"/>
                  </a:cubicBezTo>
                  <a:lnTo>
                    <a:pt x="5167" y="68908"/>
                  </a:lnTo>
                  <a:cubicBezTo>
                    <a:pt x="3192" y="68847"/>
                    <a:pt x="1672" y="67205"/>
                    <a:pt x="1702" y="65260"/>
                  </a:cubicBezTo>
                  <a:lnTo>
                    <a:pt x="1702" y="5472"/>
                  </a:lnTo>
                  <a:cubicBezTo>
                    <a:pt x="1672" y="3496"/>
                    <a:pt x="3192" y="1885"/>
                    <a:pt x="5167" y="1825"/>
                  </a:cubicBezTo>
                  <a:lnTo>
                    <a:pt x="10091" y="1825"/>
                  </a:lnTo>
                  <a:lnTo>
                    <a:pt x="11095" y="3435"/>
                  </a:lnTo>
                  <a:cubicBezTo>
                    <a:pt x="11429" y="3983"/>
                    <a:pt x="12037" y="4317"/>
                    <a:pt x="12706" y="4317"/>
                  </a:cubicBezTo>
                  <a:lnTo>
                    <a:pt x="23466" y="4317"/>
                  </a:lnTo>
                  <a:cubicBezTo>
                    <a:pt x="24134" y="4317"/>
                    <a:pt x="24742" y="3983"/>
                    <a:pt x="25077" y="3435"/>
                  </a:cubicBezTo>
                  <a:lnTo>
                    <a:pt x="26110" y="1825"/>
                  </a:lnTo>
                  <a:close/>
                  <a:moveTo>
                    <a:pt x="5167" y="1460"/>
                  </a:moveTo>
                  <a:cubicBezTo>
                    <a:pt x="3009" y="1490"/>
                    <a:pt x="1277" y="3314"/>
                    <a:pt x="1338" y="5472"/>
                  </a:cubicBezTo>
                  <a:lnTo>
                    <a:pt x="1338" y="65260"/>
                  </a:lnTo>
                  <a:cubicBezTo>
                    <a:pt x="1277" y="67418"/>
                    <a:pt x="3009" y="69211"/>
                    <a:pt x="5167" y="69272"/>
                  </a:cubicBezTo>
                  <a:lnTo>
                    <a:pt x="31004" y="69272"/>
                  </a:lnTo>
                  <a:cubicBezTo>
                    <a:pt x="33162" y="69211"/>
                    <a:pt x="34894" y="67418"/>
                    <a:pt x="34834" y="65260"/>
                  </a:cubicBezTo>
                  <a:lnTo>
                    <a:pt x="34834" y="5472"/>
                  </a:lnTo>
                  <a:cubicBezTo>
                    <a:pt x="34894" y="3314"/>
                    <a:pt x="33162" y="1490"/>
                    <a:pt x="31004" y="1460"/>
                  </a:cubicBezTo>
                  <a:lnTo>
                    <a:pt x="25897" y="1460"/>
                  </a:lnTo>
                  <a:lnTo>
                    <a:pt x="24742" y="3223"/>
                  </a:lnTo>
                  <a:cubicBezTo>
                    <a:pt x="24469" y="3679"/>
                    <a:pt x="23982" y="3952"/>
                    <a:pt x="23466" y="3952"/>
                  </a:cubicBezTo>
                  <a:lnTo>
                    <a:pt x="12706" y="3952"/>
                  </a:lnTo>
                  <a:cubicBezTo>
                    <a:pt x="12189" y="3952"/>
                    <a:pt x="11702" y="3679"/>
                    <a:pt x="11429" y="3223"/>
                  </a:cubicBezTo>
                  <a:lnTo>
                    <a:pt x="10274" y="1460"/>
                  </a:lnTo>
                  <a:close/>
                  <a:moveTo>
                    <a:pt x="31885" y="366"/>
                  </a:moveTo>
                  <a:cubicBezTo>
                    <a:pt x="33861" y="426"/>
                    <a:pt x="35411" y="2068"/>
                    <a:pt x="35350" y="4013"/>
                  </a:cubicBezTo>
                  <a:lnTo>
                    <a:pt x="35350" y="6293"/>
                  </a:lnTo>
                  <a:lnTo>
                    <a:pt x="35958" y="6293"/>
                  </a:lnTo>
                  <a:lnTo>
                    <a:pt x="35958" y="11794"/>
                  </a:lnTo>
                  <a:lnTo>
                    <a:pt x="35350" y="11794"/>
                  </a:lnTo>
                  <a:lnTo>
                    <a:pt x="35350" y="13527"/>
                  </a:lnTo>
                  <a:lnTo>
                    <a:pt x="35958" y="13527"/>
                  </a:lnTo>
                  <a:lnTo>
                    <a:pt x="35958" y="19028"/>
                  </a:lnTo>
                  <a:lnTo>
                    <a:pt x="35350" y="19028"/>
                  </a:lnTo>
                  <a:lnTo>
                    <a:pt x="35350" y="20761"/>
                  </a:lnTo>
                  <a:lnTo>
                    <a:pt x="35958" y="20761"/>
                  </a:lnTo>
                  <a:lnTo>
                    <a:pt x="35958" y="26293"/>
                  </a:lnTo>
                  <a:lnTo>
                    <a:pt x="35350" y="26293"/>
                  </a:lnTo>
                  <a:lnTo>
                    <a:pt x="35350" y="66719"/>
                  </a:lnTo>
                  <a:cubicBezTo>
                    <a:pt x="35411" y="68664"/>
                    <a:pt x="33861" y="70306"/>
                    <a:pt x="31885" y="70367"/>
                  </a:cubicBezTo>
                  <a:lnTo>
                    <a:pt x="4286" y="70367"/>
                  </a:lnTo>
                  <a:cubicBezTo>
                    <a:pt x="2310" y="70306"/>
                    <a:pt x="760" y="68664"/>
                    <a:pt x="821" y="66689"/>
                  </a:cubicBezTo>
                  <a:lnTo>
                    <a:pt x="821" y="16506"/>
                  </a:lnTo>
                  <a:lnTo>
                    <a:pt x="395" y="16506"/>
                  </a:lnTo>
                  <a:lnTo>
                    <a:pt x="395" y="11004"/>
                  </a:lnTo>
                  <a:lnTo>
                    <a:pt x="821" y="11004"/>
                  </a:lnTo>
                  <a:lnTo>
                    <a:pt x="821" y="4013"/>
                  </a:lnTo>
                  <a:cubicBezTo>
                    <a:pt x="790" y="2068"/>
                    <a:pt x="2341" y="426"/>
                    <a:pt x="4286" y="366"/>
                  </a:cubicBezTo>
                  <a:close/>
                  <a:moveTo>
                    <a:pt x="4286" y="1"/>
                  </a:moveTo>
                  <a:cubicBezTo>
                    <a:pt x="2128" y="62"/>
                    <a:pt x="395" y="1855"/>
                    <a:pt x="456" y="4043"/>
                  </a:cubicBezTo>
                  <a:lnTo>
                    <a:pt x="456" y="10639"/>
                  </a:lnTo>
                  <a:lnTo>
                    <a:pt x="0" y="10639"/>
                  </a:lnTo>
                  <a:lnTo>
                    <a:pt x="0" y="16931"/>
                  </a:lnTo>
                  <a:lnTo>
                    <a:pt x="456" y="16931"/>
                  </a:lnTo>
                  <a:lnTo>
                    <a:pt x="456" y="66719"/>
                  </a:lnTo>
                  <a:cubicBezTo>
                    <a:pt x="395" y="68877"/>
                    <a:pt x="2128" y="70670"/>
                    <a:pt x="4286" y="70731"/>
                  </a:cubicBezTo>
                  <a:lnTo>
                    <a:pt x="31885" y="70731"/>
                  </a:lnTo>
                  <a:cubicBezTo>
                    <a:pt x="34074" y="70670"/>
                    <a:pt x="35806" y="68877"/>
                    <a:pt x="35745" y="66689"/>
                  </a:cubicBezTo>
                  <a:lnTo>
                    <a:pt x="35745" y="26658"/>
                  </a:lnTo>
                  <a:lnTo>
                    <a:pt x="36353" y="26658"/>
                  </a:lnTo>
                  <a:lnTo>
                    <a:pt x="36353" y="20366"/>
                  </a:lnTo>
                  <a:lnTo>
                    <a:pt x="35745" y="20366"/>
                  </a:lnTo>
                  <a:lnTo>
                    <a:pt x="35745" y="19424"/>
                  </a:lnTo>
                  <a:lnTo>
                    <a:pt x="36353" y="19424"/>
                  </a:lnTo>
                  <a:lnTo>
                    <a:pt x="36353" y="13132"/>
                  </a:lnTo>
                  <a:lnTo>
                    <a:pt x="35745" y="13132"/>
                  </a:lnTo>
                  <a:lnTo>
                    <a:pt x="35745" y="12189"/>
                  </a:lnTo>
                  <a:lnTo>
                    <a:pt x="36353" y="12189"/>
                  </a:lnTo>
                  <a:lnTo>
                    <a:pt x="36353" y="5928"/>
                  </a:lnTo>
                  <a:lnTo>
                    <a:pt x="35745" y="5928"/>
                  </a:lnTo>
                  <a:lnTo>
                    <a:pt x="35745" y="4043"/>
                  </a:lnTo>
                  <a:cubicBezTo>
                    <a:pt x="35776" y="1855"/>
                    <a:pt x="34074" y="62"/>
                    <a:pt x="318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6" name="Google Shape;4446;p70"/>
            <p:cNvSpPr/>
            <p:nvPr/>
          </p:nvSpPr>
          <p:spPr>
            <a:xfrm>
              <a:off x="7738061" y="3578248"/>
              <a:ext cx="309389" cy="39355"/>
            </a:xfrm>
            <a:custGeom>
              <a:avLst/>
              <a:gdLst/>
              <a:ahLst/>
              <a:cxnLst/>
              <a:rect l="l" t="t" r="r" b="b"/>
              <a:pathLst>
                <a:path w="33223" h="4226" extrusionOk="0">
                  <a:moveTo>
                    <a:pt x="31" y="1"/>
                  </a:moveTo>
                  <a:lnTo>
                    <a:pt x="31" y="943"/>
                  </a:lnTo>
                  <a:cubicBezTo>
                    <a:pt x="0" y="2706"/>
                    <a:pt x="1399" y="4165"/>
                    <a:pt x="3162" y="4226"/>
                  </a:cubicBezTo>
                  <a:lnTo>
                    <a:pt x="30031" y="4226"/>
                  </a:lnTo>
                  <a:cubicBezTo>
                    <a:pt x="31794" y="4165"/>
                    <a:pt x="33223" y="2706"/>
                    <a:pt x="33162" y="943"/>
                  </a:cubicBezTo>
                  <a:lnTo>
                    <a:pt x="3316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7" name="Google Shape;4447;p70"/>
            <p:cNvSpPr/>
            <p:nvPr/>
          </p:nvSpPr>
          <p:spPr>
            <a:xfrm>
              <a:off x="7736366" y="3576274"/>
              <a:ext cx="312788" cy="43033"/>
            </a:xfrm>
            <a:custGeom>
              <a:avLst/>
              <a:gdLst/>
              <a:ahLst/>
              <a:cxnLst/>
              <a:rect l="l" t="t" r="r" b="b"/>
              <a:pathLst>
                <a:path w="33588" h="4621" extrusionOk="0">
                  <a:moveTo>
                    <a:pt x="33162" y="395"/>
                  </a:moveTo>
                  <a:lnTo>
                    <a:pt x="33162" y="1155"/>
                  </a:lnTo>
                  <a:cubicBezTo>
                    <a:pt x="33192" y="2797"/>
                    <a:pt x="31885" y="4195"/>
                    <a:pt x="30213" y="4256"/>
                  </a:cubicBezTo>
                  <a:lnTo>
                    <a:pt x="3344" y="4256"/>
                  </a:lnTo>
                  <a:cubicBezTo>
                    <a:pt x="1702" y="4195"/>
                    <a:pt x="365" y="2797"/>
                    <a:pt x="426" y="1155"/>
                  </a:cubicBezTo>
                  <a:lnTo>
                    <a:pt x="426" y="395"/>
                  </a:lnTo>
                  <a:close/>
                  <a:moveTo>
                    <a:pt x="243" y="0"/>
                  </a:moveTo>
                  <a:cubicBezTo>
                    <a:pt x="122" y="0"/>
                    <a:pt x="31" y="91"/>
                    <a:pt x="31" y="213"/>
                  </a:cubicBezTo>
                  <a:lnTo>
                    <a:pt x="31" y="1155"/>
                  </a:lnTo>
                  <a:cubicBezTo>
                    <a:pt x="0" y="3009"/>
                    <a:pt x="1490" y="4559"/>
                    <a:pt x="3374" y="4620"/>
                  </a:cubicBezTo>
                  <a:lnTo>
                    <a:pt x="30213" y="4620"/>
                  </a:lnTo>
                  <a:cubicBezTo>
                    <a:pt x="32098" y="4590"/>
                    <a:pt x="33587" y="3009"/>
                    <a:pt x="33557" y="1155"/>
                  </a:cubicBezTo>
                  <a:lnTo>
                    <a:pt x="33557" y="213"/>
                  </a:lnTo>
                  <a:cubicBezTo>
                    <a:pt x="33557" y="91"/>
                    <a:pt x="33466" y="0"/>
                    <a:pt x="333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8" name="Google Shape;4448;p70"/>
            <p:cNvSpPr/>
            <p:nvPr/>
          </p:nvSpPr>
          <p:spPr>
            <a:xfrm>
              <a:off x="7341209" y="3673030"/>
              <a:ext cx="389216" cy="241222"/>
            </a:xfrm>
            <a:custGeom>
              <a:avLst/>
              <a:gdLst/>
              <a:ahLst/>
              <a:cxnLst/>
              <a:rect l="l" t="t" r="r" b="b"/>
              <a:pathLst>
                <a:path w="41795" h="25903" extrusionOk="0">
                  <a:moveTo>
                    <a:pt x="22019" y="1"/>
                  </a:moveTo>
                  <a:cubicBezTo>
                    <a:pt x="21582" y="1"/>
                    <a:pt x="21142" y="22"/>
                    <a:pt x="20700" y="66"/>
                  </a:cubicBezTo>
                  <a:cubicBezTo>
                    <a:pt x="15199" y="583"/>
                    <a:pt x="10609" y="4474"/>
                    <a:pt x="9150" y="9793"/>
                  </a:cubicBezTo>
                  <a:cubicBezTo>
                    <a:pt x="8937" y="9793"/>
                    <a:pt x="8724" y="9762"/>
                    <a:pt x="8512" y="9762"/>
                  </a:cubicBezTo>
                  <a:cubicBezTo>
                    <a:pt x="8453" y="9761"/>
                    <a:pt x="8395" y="9761"/>
                    <a:pt x="8338" y="9761"/>
                  </a:cubicBezTo>
                  <a:cubicBezTo>
                    <a:pt x="4099" y="9761"/>
                    <a:pt x="574" y="13042"/>
                    <a:pt x="274" y="17270"/>
                  </a:cubicBezTo>
                  <a:cubicBezTo>
                    <a:pt x="1" y="21586"/>
                    <a:pt x="3131" y="25355"/>
                    <a:pt x="7417" y="25842"/>
                  </a:cubicBezTo>
                  <a:lnTo>
                    <a:pt x="7417" y="25902"/>
                  </a:lnTo>
                  <a:lnTo>
                    <a:pt x="32281" y="25902"/>
                  </a:lnTo>
                  <a:cubicBezTo>
                    <a:pt x="37539" y="25902"/>
                    <a:pt x="41795" y="21738"/>
                    <a:pt x="41795" y="16571"/>
                  </a:cubicBezTo>
                  <a:cubicBezTo>
                    <a:pt x="41764" y="12012"/>
                    <a:pt x="38421" y="8121"/>
                    <a:pt x="33892" y="7392"/>
                  </a:cubicBezTo>
                  <a:cubicBezTo>
                    <a:pt x="31628" y="2835"/>
                    <a:pt x="27023" y="1"/>
                    <a:pt x="220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9" name="Google Shape;4449;p70"/>
            <p:cNvSpPr/>
            <p:nvPr/>
          </p:nvSpPr>
          <p:spPr>
            <a:xfrm>
              <a:off x="7338666" y="3671373"/>
              <a:ext cx="393742" cy="244574"/>
            </a:xfrm>
            <a:custGeom>
              <a:avLst/>
              <a:gdLst/>
              <a:ahLst/>
              <a:cxnLst/>
              <a:rect l="l" t="t" r="r" b="b"/>
              <a:pathLst>
                <a:path w="42281" h="26263" extrusionOk="0">
                  <a:moveTo>
                    <a:pt x="22086" y="396"/>
                  </a:moveTo>
                  <a:cubicBezTo>
                    <a:pt x="22130" y="396"/>
                    <a:pt x="22175" y="396"/>
                    <a:pt x="22219" y="396"/>
                  </a:cubicBezTo>
                  <a:cubicBezTo>
                    <a:pt x="22246" y="396"/>
                    <a:pt x="22272" y="396"/>
                    <a:pt x="22299" y="396"/>
                  </a:cubicBezTo>
                  <a:cubicBezTo>
                    <a:pt x="27253" y="396"/>
                    <a:pt x="31775" y="3216"/>
                    <a:pt x="33983" y="7661"/>
                  </a:cubicBezTo>
                  <a:cubicBezTo>
                    <a:pt x="34013" y="7722"/>
                    <a:pt x="34074" y="7752"/>
                    <a:pt x="34135" y="7752"/>
                  </a:cubicBezTo>
                  <a:cubicBezTo>
                    <a:pt x="38572" y="8451"/>
                    <a:pt x="41855" y="12281"/>
                    <a:pt x="41885" y="16779"/>
                  </a:cubicBezTo>
                  <a:cubicBezTo>
                    <a:pt x="41885" y="21795"/>
                    <a:pt x="37721" y="25898"/>
                    <a:pt x="32554" y="25898"/>
                  </a:cubicBezTo>
                  <a:lnTo>
                    <a:pt x="7842" y="25898"/>
                  </a:lnTo>
                  <a:cubicBezTo>
                    <a:pt x="7812" y="25837"/>
                    <a:pt x="7781" y="25807"/>
                    <a:pt x="7721" y="25807"/>
                  </a:cubicBezTo>
                  <a:cubicBezTo>
                    <a:pt x="3526" y="25321"/>
                    <a:pt x="486" y="21673"/>
                    <a:pt x="760" y="17479"/>
                  </a:cubicBezTo>
                  <a:cubicBezTo>
                    <a:pt x="1031" y="13323"/>
                    <a:pt x="4494" y="10122"/>
                    <a:pt x="8637" y="10122"/>
                  </a:cubicBezTo>
                  <a:cubicBezTo>
                    <a:pt x="8676" y="10122"/>
                    <a:pt x="8715" y="10122"/>
                    <a:pt x="8754" y="10123"/>
                  </a:cubicBezTo>
                  <a:cubicBezTo>
                    <a:pt x="8967" y="10123"/>
                    <a:pt x="9180" y="10153"/>
                    <a:pt x="9392" y="10153"/>
                  </a:cubicBezTo>
                  <a:cubicBezTo>
                    <a:pt x="9409" y="10159"/>
                    <a:pt x="9425" y="10161"/>
                    <a:pt x="9441" y="10161"/>
                  </a:cubicBezTo>
                  <a:cubicBezTo>
                    <a:pt x="9514" y="10161"/>
                    <a:pt x="9580" y="10107"/>
                    <a:pt x="9605" y="10032"/>
                  </a:cubicBezTo>
                  <a:cubicBezTo>
                    <a:pt x="11083" y="4360"/>
                    <a:pt x="16214" y="396"/>
                    <a:pt x="22086" y="396"/>
                  </a:cubicBezTo>
                  <a:close/>
                  <a:moveTo>
                    <a:pt x="22151" y="1"/>
                  </a:moveTo>
                  <a:cubicBezTo>
                    <a:pt x="16161" y="1"/>
                    <a:pt x="10876" y="3975"/>
                    <a:pt x="9271" y="9758"/>
                  </a:cubicBezTo>
                  <a:lnTo>
                    <a:pt x="8785" y="9758"/>
                  </a:lnTo>
                  <a:cubicBezTo>
                    <a:pt x="8707" y="9756"/>
                    <a:pt x="8629" y="9755"/>
                    <a:pt x="8552" y="9755"/>
                  </a:cubicBezTo>
                  <a:cubicBezTo>
                    <a:pt x="4247" y="9755"/>
                    <a:pt x="663" y="13057"/>
                    <a:pt x="335" y="17357"/>
                  </a:cubicBezTo>
                  <a:cubicBezTo>
                    <a:pt x="0" y="21734"/>
                    <a:pt x="3161" y="25625"/>
                    <a:pt x="7538" y="26172"/>
                  </a:cubicBezTo>
                  <a:cubicBezTo>
                    <a:pt x="7569" y="26232"/>
                    <a:pt x="7629" y="26263"/>
                    <a:pt x="7690" y="26263"/>
                  </a:cubicBezTo>
                  <a:lnTo>
                    <a:pt x="32554" y="26263"/>
                  </a:lnTo>
                  <a:cubicBezTo>
                    <a:pt x="37904" y="26263"/>
                    <a:pt x="42281" y="22007"/>
                    <a:pt x="42281" y="16779"/>
                  </a:cubicBezTo>
                  <a:cubicBezTo>
                    <a:pt x="42250" y="12129"/>
                    <a:pt x="38876" y="8147"/>
                    <a:pt x="34287" y="7418"/>
                  </a:cubicBezTo>
                  <a:cubicBezTo>
                    <a:pt x="31976" y="2858"/>
                    <a:pt x="27326" y="1"/>
                    <a:pt x="22219" y="1"/>
                  </a:cubicBezTo>
                  <a:cubicBezTo>
                    <a:pt x="22197" y="1"/>
                    <a:pt x="22174" y="1"/>
                    <a:pt x="22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0" name="Google Shape;4450;p70"/>
            <p:cNvSpPr/>
            <p:nvPr/>
          </p:nvSpPr>
          <p:spPr>
            <a:xfrm>
              <a:off x="7329885" y="3660580"/>
              <a:ext cx="389784" cy="240933"/>
            </a:xfrm>
            <a:custGeom>
              <a:avLst/>
              <a:gdLst/>
              <a:ahLst/>
              <a:cxnLst/>
              <a:rect l="l" t="t" r="r" b="b"/>
              <a:pathLst>
                <a:path w="41856" h="25872" extrusionOk="0">
                  <a:moveTo>
                    <a:pt x="22050" y="0"/>
                  </a:moveTo>
                  <a:cubicBezTo>
                    <a:pt x="21613" y="0"/>
                    <a:pt x="21173" y="22"/>
                    <a:pt x="20731" y="66"/>
                  </a:cubicBezTo>
                  <a:cubicBezTo>
                    <a:pt x="15229" y="583"/>
                    <a:pt x="10639" y="4443"/>
                    <a:pt x="9180" y="9762"/>
                  </a:cubicBezTo>
                  <a:cubicBezTo>
                    <a:pt x="8968" y="9762"/>
                    <a:pt x="8755" y="9732"/>
                    <a:pt x="8542" y="9732"/>
                  </a:cubicBezTo>
                  <a:cubicBezTo>
                    <a:pt x="8465" y="9729"/>
                    <a:pt x="8389" y="9728"/>
                    <a:pt x="8312" y="9728"/>
                  </a:cubicBezTo>
                  <a:cubicBezTo>
                    <a:pt x="4097" y="9728"/>
                    <a:pt x="574" y="13000"/>
                    <a:pt x="305" y="17239"/>
                  </a:cubicBezTo>
                  <a:cubicBezTo>
                    <a:pt x="1" y="21556"/>
                    <a:pt x="3162" y="25325"/>
                    <a:pt x="7478" y="25780"/>
                  </a:cubicBezTo>
                  <a:lnTo>
                    <a:pt x="7478" y="25872"/>
                  </a:lnTo>
                  <a:lnTo>
                    <a:pt x="32312" y="25872"/>
                  </a:lnTo>
                  <a:cubicBezTo>
                    <a:pt x="37570" y="25872"/>
                    <a:pt x="41856" y="21677"/>
                    <a:pt x="41856" y="16540"/>
                  </a:cubicBezTo>
                  <a:cubicBezTo>
                    <a:pt x="41795" y="11951"/>
                    <a:pt x="38451" y="8060"/>
                    <a:pt x="33922" y="7361"/>
                  </a:cubicBezTo>
                  <a:cubicBezTo>
                    <a:pt x="31658" y="2832"/>
                    <a:pt x="27054" y="0"/>
                    <a:pt x="220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1" name="Google Shape;4451;p70"/>
            <p:cNvSpPr/>
            <p:nvPr/>
          </p:nvSpPr>
          <p:spPr>
            <a:xfrm>
              <a:off x="7327910" y="3658354"/>
              <a:ext cx="393462" cy="244863"/>
            </a:xfrm>
            <a:custGeom>
              <a:avLst/>
              <a:gdLst/>
              <a:ahLst/>
              <a:cxnLst/>
              <a:rect l="l" t="t" r="r" b="b"/>
              <a:pathLst>
                <a:path w="42251" h="26294" extrusionOk="0">
                  <a:moveTo>
                    <a:pt x="22086" y="426"/>
                  </a:moveTo>
                  <a:cubicBezTo>
                    <a:pt x="22130" y="426"/>
                    <a:pt x="22175" y="426"/>
                    <a:pt x="22219" y="426"/>
                  </a:cubicBezTo>
                  <a:cubicBezTo>
                    <a:pt x="27204" y="426"/>
                    <a:pt x="31733" y="3223"/>
                    <a:pt x="33983" y="7691"/>
                  </a:cubicBezTo>
                  <a:cubicBezTo>
                    <a:pt x="33983" y="7752"/>
                    <a:pt x="34043" y="7782"/>
                    <a:pt x="34104" y="7782"/>
                  </a:cubicBezTo>
                  <a:cubicBezTo>
                    <a:pt x="38542" y="8481"/>
                    <a:pt x="41855" y="12311"/>
                    <a:pt x="41855" y="16779"/>
                  </a:cubicBezTo>
                  <a:cubicBezTo>
                    <a:pt x="41855" y="21825"/>
                    <a:pt x="37691" y="25898"/>
                    <a:pt x="32524" y="25898"/>
                  </a:cubicBezTo>
                  <a:lnTo>
                    <a:pt x="7842" y="25898"/>
                  </a:lnTo>
                  <a:cubicBezTo>
                    <a:pt x="7812" y="25868"/>
                    <a:pt x="7751" y="25837"/>
                    <a:pt x="7721" y="25837"/>
                  </a:cubicBezTo>
                  <a:cubicBezTo>
                    <a:pt x="3587" y="25320"/>
                    <a:pt x="578" y="21673"/>
                    <a:pt x="851" y="17509"/>
                  </a:cubicBezTo>
                  <a:cubicBezTo>
                    <a:pt x="1125" y="13375"/>
                    <a:pt x="4590" y="10153"/>
                    <a:pt x="8754" y="10153"/>
                  </a:cubicBezTo>
                  <a:cubicBezTo>
                    <a:pt x="8967" y="10153"/>
                    <a:pt x="9180" y="10183"/>
                    <a:pt x="9392" y="10183"/>
                  </a:cubicBezTo>
                  <a:cubicBezTo>
                    <a:pt x="9409" y="10189"/>
                    <a:pt x="9424" y="10191"/>
                    <a:pt x="9438" y="10191"/>
                  </a:cubicBezTo>
                  <a:cubicBezTo>
                    <a:pt x="9504" y="10191"/>
                    <a:pt x="9550" y="10137"/>
                    <a:pt x="9575" y="10062"/>
                  </a:cubicBezTo>
                  <a:cubicBezTo>
                    <a:pt x="11083" y="4391"/>
                    <a:pt x="16214" y="426"/>
                    <a:pt x="22086" y="426"/>
                  </a:cubicBezTo>
                  <a:close/>
                  <a:moveTo>
                    <a:pt x="22151" y="1"/>
                  </a:moveTo>
                  <a:cubicBezTo>
                    <a:pt x="16131" y="1"/>
                    <a:pt x="10876" y="4005"/>
                    <a:pt x="9240" y="9788"/>
                  </a:cubicBezTo>
                  <a:lnTo>
                    <a:pt x="8754" y="9788"/>
                  </a:lnTo>
                  <a:cubicBezTo>
                    <a:pt x="8677" y="9786"/>
                    <a:pt x="8600" y="9785"/>
                    <a:pt x="8523" y="9785"/>
                  </a:cubicBezTo>
                  <a:cubicBezTo>
                    <a:pt x="4247" y="9785"/>
                    <a:pt x="663" y="13087"/>
                    <a:pt x="334" y="17387"/>
                  </a:cubicBezTo>
                  <a:cubicBezTo>
                    <a:pt x="0" y="21764"/>
                    <a:pt x="3161" y="25655"/>
                    <a:pt x="7508" y="26202"/>
                  </a:cubicBezTo>
                  <a:cubicBezTo>
                    <a:pt x="7538" y="26263"/>
                    <a:pt x="7599" y="26293"/>
                    <a:pt x="7690" y="26293"/>
                  </a:cubicBezTo>
                  <a:lnTo>
                    <a:pt x="32524" y="26293"/>
                  </a:lnTo>
                  <a:cubicBezTo>
                    <a:pt x="37904" y="26293"/>
                    <a:pt x="42250" y="22038"/>
                    <a:pt x="42250" y="16779"/>
                  </a:cubicBezTo>
                  <a:cubicBezTo>
                    <a:pt x="42220" y="12129"/>
                    <a:pt x="38846" y="8177"/>
                    <a:pt x="34286" y="7417"/>
                  </a:cubicBezTo>
                  <a:cubicBezTo>
                    <a:pt x="31976" y="2858"/>
                    <a:pt x="27295" y="1"/>
                    <a:pt x="22219" y="1"/>
                  </a:cubicBezTo>
                  <a:cubicBezTo>
                    <a:pt x="22197" y="1"/>
                    <a:pt x="22174" y="1"/>
                    <a:pt x="22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2" name="Google Shape;4452;p70"/>
            <p:cNvSpPr/>
            <p:nvPr/>
          </p:nvSpPr>
          <p:spPr>
            <a:xfrm>
              <a:off x="7449625" y="3726009"/>
              <a:ext cx="160501" cy="228156"/>
            </a:xfrm>
            <a:custGeom>
              <a:avLst/>
              <a:gdLst/>
              <a:ahLst/>
              <a:cxnLst/>
              <a:rect l="l" t="t" r="r" b="b"/>
              <a:pathLst>
                <a:path w="17235" h="24500" extrusionOk="0">
                  <a:moveTo>
                    <a:pt x="8602" y="0"/>
                  </a:moveTo>
                  <a:lnTo>
                    <a:pt x="0" y="14955"/>
                  </a:lnTo>
                  <a:lnTo>
                    <a:pt x="2554" y="14955"/>
                  </a:lnTo>
                  <a:lnTo>
                    <a:pt x="2554" y="24499"/>
                  </a:lnTo>
                  <a:lnTo>
                    <a:pt x="14681" y="24499"/>
                  </a:lnTo>
                  <a:lnTo>
                    <a:pt x="14681" y="14955"/>
                  </a:lnTo>
                  <a:lnTo>
                    <a:pt x="17235" y="14955"/>
                  </a:lnTo>
                  <a:lnTo>
                    <a:pt x="860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3" name="Google Shape;4453;p70"/>
            <p:cNvSpPr/>
            <p:nvPr/>
          </p:nvSpPr>
          <p:spPr>
            <a:xfrm>
              <a:off x="7447641" y="3724314"/>
              <a:ext cx="164747" cy="231546"/>
            </a:xfrm>
            <a:custGeom>
              <a:avLst/>
              <a:gdLst/>
              <a:ahLst/>
              <a:cxnLst/>
              <a:rect l="l" t="t" r="r" b="b"/>
              <a:pathLst>
                <a:path w="17691" h="24864" extrusionOk="0">
                  <a:moveTo>
                    <a:pt x="8846" y="578"/>
                  </a:moveTo>
                  <a:lnTo>
                    <a:pt x="17144" y="14955"/>
                  </a:lnTo>
                  <a:lnTo>
                    <a:pt x="14894" y="14955"/>
                  </a:lnTo>
                  <a:cubicBezTo>
                    <a:pt x="14803" y="14955"/>
                    <a:pt x="14712" y="15015"/>
                    <a:pt x="14712" y="15137"/>
                  </a:cubicBezTo>
                  <a:lnTo>
                    <a:pt x="14712" y="24468"/>
                  </a:lnTo>
                  <a:lnTo>
                    <a:pt x="2949" y="24468"/>
                  </a:lnTo>
                  <a:lnTo>
                    <a:pt x="2949" y="15137"/>
                  </a:lnTo>
                  <a:cubicBezTo>
                    <a:pt x="2949" y="15015"/>
                    <a:pt x="2888" y="14955"/>
                    <a:pt x="2767" y="14955"/>
                  </a:cubicBezTo>
                  <a:lnTo>
                    <a:pt x="548" y="14955"/>
                  </a:lnTo>
                  <a:lnTo>
                    <a:pt x="8846" y="578"/>
                  </a:lnTo>
                  <a:close/>
                  <a:moveTo>
                    <a:pt x="8815" y="0"/>
                  </a:moveTo>
                  <a:cubicBezTo>
                    <a:pt x="8754" y="0"/>
                    <a:pt x="8694" y="30"/>
                    <a:pt x="8663" y="91"/>
                  </a:cubicBezTo>
                  <a:lnTo>
                    <a:pt x="31" y="15046"/>
                  </a:lnTo>
                  <a:cubicBezTo>
                    <a:pt x="0" y="15107"/>
                    <a:pt x="0" y="15167"/>
                    <a:pt x="31" y="15228"/>
                  </a:cubicBezTo>
                  <a:cubicBezTo>
                    <a:pt x="61" y="15289"/>
                    <a:pt x="122" y="15319"/>
                    <a:pt x="183" y="15319"/>
                  </a:cubicBezTo>
                  <a:lnTo>
                    <a:pt x="2554" y="15319"/>
                  </a:lnTo>
                  <a:lnTo>
                    <a:pt x="2554" y="24681"/>
                  </a:lnTo>
                  <a:cubicBezTo>
                    <a:pt x="2554" y="24772"/>
                    <a:pt x="2645" y="24864"/>
                    <a:pt x="2736" y="24864"/>
                  </a:cubicBezTo>
                  <a:lnTo>
                    <a:pt x="14894" y="24864"/>
                  </a:lnTo>
                  <a:cubicBezTo>
                    <a:pt x="15016" y="24864"/>
                    <a:pt x="15077" y="24772"/>
                    <a:pt x="15077" y="24681"/>
                  </a:cubicBezTo>
                  <a:lnTo>
                    <a:pt x="15077" y="15319"/>
                  </a:lnTo>
                  <a:lnTo>
                    <a:pt x="17448" y="15319"/>
                  </a:lnTo>
                  <a:cubicBezTo>
                    <a:pt x="17600" y="15319"/>
                    <a:pt x="17691" y="15167"/>
                    <a:pt x="17600" y="15046"/>
                  </a:cubicBezTo>
                  <a:lnTo>
                    <a:pt x="8967" y="91"/>
                  </a:lnTo>
                  <a:cubicBezTo>
                    <a:pt x="8937" y="30"/>
                    <a:pt x="8876" y="0"/>
                    <a:pt x="88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4" name="Google Shape;4454;p70"/>
            <p:cNvSpPr/>
            <p:nvPr/>
          </p:nvSpPr>
          <p:spPr>
            <a:xfrm>
              <a:off x="7442259" y="3718932"/>
              <a:ext cx="160510" cy="227868"/>
            </a:xfrm>
            <a:custGeom>
              <a:avLst/>
              <a:gdLst/>
              <a:ahLst/>
              <a:cxnLst/>
              <a:rect l="l" t="t" r="r" b="b"/>
              <a:pathLst>
                <a:path w="17236" h="24469" extrusionOk="0">
                  <a:moveTo>
                    <a:pt x="8633" y="1"/>
                  </a:moveTo>
                  <a:lnTo>
                    <a:pt x="1" y="14925"/>
                  </a:lnTo>
                  <a:lnTo>
                    <a:pt x="2554" y="14925"/>
                  </a:lnTo>
                  <a:lnTo>
                    <a:pt x="2554" y="24469"/>
                  </a:lnTo>
                  <a:lnTo>
                    <a:pt x="14682" y="24469"/>
                  </a:lnTo>
                  <a:lnTo>
                    <a:pt x="14682" y="14925"/>
                  </a:lnTo>
                  <a:lnTo>
                    <a:pt x="17235" y="14925"/>
                  </a:lnTo>
                  <a:lnTo>
                    <a:pt x="863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5" name="Google Shape;4455;p70"/>
            <p:cNvSpPr/>
            <p:nvPr/>
          </p:nvSpPr>
          <p:spPr>
            <a:xfrm>
              <a:off x="7440284" y="3716948"/>
              <a:ext cx="164468" cy="231555"/>
            </a:xfrm>
            <a:custGeom>
              <a:avLst/>
              <a:gdLst/>
              <a:ahLst/>
              <a:cxnLst/>
              <a:rect l="l" t="t" r="r" b="b"/>
              <a:pathLst>
                <a:path w="17661" h="24865" extrusionOk="0">
                  <a:moveTo>
                    <a:pt x="8845" y="578"/>
                  </a:moveTo>
                  <a:lnTo>
                    <a:pt x="17143" y="14955"/>
                  </a:lnTo>
                  <a:lnTo>
                    <a:pt x="14924" y="14955"/>
                  </a:lnTo>
                  <a:cubicBezTo>
                    <a:pt x="14803" y="14955"/>
                    <a:pt x="14712" y="15047"/>
                    <a:pt x="14712" y="15138"/>
                  </a:cubicBezTo>
                  <a:lnTo>
                    <a:pt x="14712" y="24500"/>
                  </a:lnTo>
                  <a:lnTo>
                    <a:pt x="2949" y="24500"/>
                  </a:lnTo>
                  <a:lnTo>
                    <a:pt x="2949" y="15138"/>
                  </a:lnTo>
                  <a:cubicBezTo>
                    <a:pt x="2949" y="15047"/>
                    <a:pt x="2857" y="14955"/>
                    <a:pt x="2766" y="14955"/>
                  </a:cubicBezTo>
                  <a:lnTo>
                    <a:pt x="547" y="14955"/>
                  </a:lnTo>
                  <a:lnTo>
                    <a:pt x="8845" y="578"/>
                  </a:lnTo>
                  <a:close/>
                  <a:moveTo>
                    <a:pt x="8830" y="1"/>
                  </a:moveTo>
                  <a:cubicBezTo>
                    <a:pt x="8769" y="1"/>
                    <a:pt x="8709" y="31"/>
                    <a:pt x="8663" y="92"/>
                  </a:cubicBezTo>
                  <a:lnTo>
                    <a:pt x="31" y="15047"/>
                  </a:lnTo>
                  <a:cubicBezTo>
                    <a:pt x="0" y="15107"/>
                    <a:pt x="0" y="15168"/>
                    <a:pt x="31" y="15229"/>
                  </a:cubicBezTo>
                  <a:cubicBezTo>
                    <a:pt x="61" y="15290"/>
                    <a:pt x="122" y="15320"/>
                    <a:pt x="213" y="15320"/>
                  </a:cubicBezTo>
                  <a:lnTo>
                    <a:pt x="2553" y="15320"/>
                  </a:lnTo>
                  <a:lnTo>
                    <a:pt x="2553" y="24682"/>
                  </a:lnTo>
                  <a:cubicBezTo>
                    <a:pt x="2553" y="24773"/>
                    <a:pt x="2645" y="24864"/>
                    <a:pt x="2736" y="24864"/>
                  </a:cubicBezTo>
                  <a:lnTo>
                    <a:pt x="14894" y="24864"/>
                  </a:lnTo>
                  <a:cubicBezTo>
                    <a:pt x="15016" y="24864"/>
                    <a:pt x="15107" y="24773"/>
                    <a:pt x="15107" y="24682"/>
                  </a:cubicBezTo>
                  <a:lnTo>
                    <a:pt x="15107" y="15320"/>
                  </a:lnTo>
                  <a:lnTo>
                    <a:pt x="17447" y="15320"/>
                  </a:lnTo>
                  <a:cubicBezTo>
                    <a:pt x="17539" y="15320"/>
                    <a:pt x="17599" y="15290"/>
                    <a:pt x="17630" y="15229"/>
                  </a:cubicBezTo>
                  <a:cubicBezTo>
                    <a:pt x="17660" y="15168"/>
                    <a:pt x="17660" y="15107"/>
                    <a:pt x="17630" y="15047"/>
                  </a:cubicBezTo>
                  <a:lnTo>
                    <a:pt x="8997" y="92"/>
                  </a:lnTo>
                  <a:cubicBezTo>
                    <a:pt x="8952" y="31"/>
                    <a:pt x="8891" y="1"/>
                    <a:pt x="88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6" name="Google Shape;4456;p70"/>
            <p:cNvSpPr/>
            <p:nvPr/>
          </p:nvSpPr>
          <p:spPr>
            <a:xfrm>
              <a:off x="6622526" y="3145524"/>
              <a:ext cx="414686" cy="59945"/>
            </a:xfrm>
            <a:custGeom>
              <a:avLst/>
              <a:gdLst/>
              <a:ahLst/>
              <a:cxnLst/>
              <a:rect l="l" t="t" r="r" b="b"/>
              <a:pathLst>
                <a:path w="44530" h="6437" extrusionOk="0">
                  <a:moveTo>
                    <a:pt x="11863" y="1"/>
                  </a:moveTo>
                  <a:cubicBezTo>
                    <a:pt x="11821" y="1"/>
                    <a:pt x="11776" y="17"/>
                    <a:pt x="11733" y="54"/>
                  </a:cubicBezTo>
                  <a:cubicBezTo>
                    <a:pt x="11398" y="327"/>
                    <a:pt x="11034" y="510"/>
                    <a:pt x="10639" y="601"/>
                  </a:cubicBezTo>
                  <a:cubicBezTo>
                    <a:pt x="10274" y="662"/>
                    <a:pt x="9909" y="723"/>
                    <a:pt x="9514" y="753"/>
                  </a:cubicBezTo>
                  <a:cubicBezTo>
                    <a:pt x="8085" y="875"/>
                    <a:pt x="6110" y="1057"/>
                    <a:pt x="5684" y="2273"/>
                  </a:cubicBezTo>
                  <a:cubicBezTo>
                    <a:pt x="5350" y="3063"/>
                    <a:pt x="4681" y="3701"/>
                    <a:pt x="3860" y="3975"/>
                  </a:cubicBezTo>
                  <a:cubicBezTo>
                    <a:pt x="3070" y="4005"/>
                    <a:pt x="1246" y="4188"/>
                    <a:pt x="1094" y="4765"/>
                  </a:cubicBezTo>
                  <a:cubicBezTo>
                    <a:pt x="1003" y="5160"/>
                    <a:pt x="365" y="5859"/>
                    <a:pt x="122" y="6103"/>
                  </a:cubicBezTo>
                  <a:cubicBezTo>
                    <a:pt x="0" y="6224"/>
                    <a:pt x="91" y="6437"/>
                    <a:pt x="243" y="6437"/>
                  </a:cubicBezTo>
                  <a:lnTo>
                    <a:pt x="42888" y="6437"/>
                  </a:lnTo>
                  <a:cubicBezTo>
                    <a:pt x="42949" y="6437"/>
                    <a:pt x="43010" y="6407"/>
                    <a:pt x="43040" y="6376"/>
                  </a:cubicBezTo>
                  <a:cubicBezTo>
                    <a:pt x="43040" y="6346"/>
                    <a:pt x="44530" y="3975"/>
                    <a:pt x="42098" y="1817"/>
                  </a:cubicBezTo>
                  <a:cubicBezTo>
                    <a:pt x="41463" y="1254"/>
                    <a:pt x="40686" y="1092"/>
                    <a:pt x="39892" y="1092"/>
                  </a:cubicBezTo>
                  <a:cubicBezTo>
                    <a:pt x="39356" y="1092"/>
                    <a:pt x="38813" y="1166"/>
                    <a:pt x="38299" y="1239"/>
                  </a:cubicBezTo>
                  <a:cubicBezTo>
                    <a:pt x="37773" y="1318"/>
                    <a:pt x="37334" y="1379"/>
                    <a:pt x="36980" y="1379"/>
                  </a:cubicBezTo>
                  <a:cubicBezTo>
                    <a:pt x="36371" y="1379"/>
                    <a:pt x="36013" y="1197"/>
                    <a:pt x="35897" y="601"/>
                  </a:cubicBezTo>
                  <a:cubicBezTo>
                    <a:pt x="35871" y="497"/>
                    <a:pt x="35784" y="449"/>
                    <a:pt x="35698" y="449"/>
                  </a:cubicBezTo>
                  <a:cubicBezTo>
                    <a:pt x="35582" y="449"/>
                    <a:pt x="35467" y="536"/>
                    <a:pt x="35502" y="692"/>
                  </a:cubicBezTo>
                  <a:cubicBezTo>
                    <a:pt x="35680" y="1542"/>
                    <a:pt x="36269" y="1762"/>
                    <a:pt x="37018" y="1762"/>
                  </a:cubicBezTo>
                  <a:cubicBezTo>
                    <a:pt x="37422" y="1762"/>
                    <a:pt x="37872" y="1698"/>
                    <a:pt x="38329" y="1634"/>
                  </a:cubicBezTo>
                  <a:cubicBezTo>
                    <a:pt x="38847" y="1557"/>
                    <a:pt x="39393" y="1479"/>
                    <a:pt x="39920" y="1479"/>
                  </a:cubicBezTo>
                  <a:cubicBezTo>
                    <a:pt x="40628" y="1479"/>
                    <a:pt x="41301" y="1620"/>
                    <a:pt x="41825" y="2090"/>
                  </a:cubicBezTo>
                  <a:cubicBezTo>
                    <a:pt x="43800" y="3823"/>
                    <a:pt x="43010" y="5647"/>
                    <a:pt x="42767" y="6072"/>
                  </a:cubicBezTo>
                  <a:lnTo>
                    <a:pt x="699" y="6072"/>
                  </a:lnTo>
                  <a:cubicBezTo>
                    <a:pt x="1033" y="5707"/>
                    <a:pt x="1277" y="5312"/>
                    <a:pt x="1459" y="4856"/>
                  </a:cubicBezTo>
                  <a:cubicBezTo>
                    <a:pt x="1550" y="4674"/>
                    <a:pt x="2705" y="4431"/>
                    <a:pt x="3921" y="4370"/>
                  </a:cubicBezTo>
                  <a:lnTo>
                    <a:pt x="3951" y="4370"/>
                  </a:lnTo>
                  <a:cubicBezTo>
                    <a:pt x="4894" y="4066"/>
                    <a:pt x="5654" y="3337"/>
                    <a:pt x="6018" y="2425"/>
                  </a:cubicBezTo>
                  <a:cubicBezTo>
                    <a:pt x="6383" y="1452"/>
                    <a:pt x="8207" y="1270"/>
                    <a:pt x="9575" y="1118"/>
                  </a:cubicBezTo>
                  <a:cubicBezTo>
                    <a:pt x="9939" y="1087"/>
                    <a:pt x="10335" y="1027"/>
                    <a:pt x="10730" y="966"/>
                  </a:cubicBezTo>
                  <a:cubicBezTo>
                    <a:pt x="11186" y="844"/>
                    <a:pt x="11611" y="662"/>
                    <a:pt x="11976" y="358"/>
                  </a:cubicBezTo>
                  <a:cubicBezTo>
                    <a:pt x="12145" y="237"/>
                    <a:pt x="12026" y="1"/>
                    <a:pt x="118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7" name="Google Shape;4457;p70"/>
            <p:cNvSpPr/>
            <p:nvPr/>
          </p:nvSpPr>
          <p:spPr>
            <a:xfrm>
              <a:off x="6741121" y="3068593"/>
              <a:ext cx="212251" cy="68950"/>
            </a:xfrm>
            <a:custGeom>
              <a:avLst/>
              <a:gdLst/>
              <a:ahLst/>
              <a:cxnLst/>
              <a:rect l="l" t="t" r="r" b="b"/>
              <a:pathLst>
                <a:path w="22792" h="7404" extrusionOk="0">
                  <a:moveTo>
                    <a:pt x="16755" y="1"/>
                  </a:moveTo>
                  <a:cubicBezTo>
                    <a:pt x="16026" y="1"/>
                    <a:pt x="15300" y="138"/>
                    <a:pt x="14621" y="412"/>
                  </a:cubicBezTo>
                  <a:cubicBezTo>
                    <a:pt x="13375" y="929"/>
                    <a:pt x="12372" y="1871"/>
                    <a:pt x="11825" y="3087"/>
                  </a:cubicBezTo>
                  <a:cubicBezTo>
                    <a:pt x="11399" y="4151"/>
                    <a:pt x="11065" y="5002"/>
                    <a:pt x="10396" y="5245"/>
                  </a:cubicBezTo>
                  <a:cubicBezTo>
                    <a:pt x="10265" y="5286"/>
                    <a:pt x="10122" y="5307"/>
                    <a:pt x="9964" y="5307"/>
                  </a:cubicBezTo>
                  <a:cubicBezTo>
                    <a:pt x="9428" y="5307"/>
                    <a:pt x="8729" y="5063"/>
                    <a:pt x="7813" y="4546"/>
                  </a:cubicBezTo>
                  <a:cubicBezTo>
                    <a:pt x="6431" y="3769"/>
                    <a:pt x="5142" y="3375"/>
                    <a:pt x="4043" y="3375"/>
                  </a:cubicBezTo>
                  <a:cubicBezTo>
                    <a:pt x="3594" y="3375"/>
                    <a:pt x="3176" y="3441"/>
                    <a:pt x="2797" y="3573"/>
                  </a:cubicBezTo>
                  <a:cubicBezTo>
                    <a:pt x="1977" y="3847"/>
                    <a:pt x="1308" y="4485"/>
                    <a:pt x="1004" y="5306"/>
                  </a:cubicBezTo>
                  <a:cubicBezTo>
                    <a:pt x="761" y="5944"/>
                    <a:pt x="426" y="6522"/>
                    <a:pt x="62" y="7099"/>
                  </a:cubicBezTo>
                  <a:cubicBezTo>
                    <a:pt x="1" y="7190"/>
                    <a:pt x="31" y="7312"/>
                    <a:pt x="122" y="7373"/>
                  </a:cubicBezTo>
                  <a:cubicBezTo>
                    <a:pt x="153" y="7403"/>
                    <a:pt x="183" y="7403"/>
                    <a:pt x="214" y="7403"/>
                  </a:cubicBezTo>
                  <a:cubicBezTo>
                    <a:pt x="274" y="7403"/>
                    <a:pt x="366" y="7373"/>
                    <a:pt x="396" y="7312"/>
                  </a:cubicBezTo>
                  <a:cubicBezTo>
                    <a:pt x="791" y="6734"/>
                    <a:pt x="1125" y="6096"/>
                    <a:pt x="1369" y="5458"/>
                  </a:cubicBezTo>
                  <a:cubicBezTo>
                    <a:pt x="1642" y="4728"/>
                    <a:pt x="2220" y="4181"/>
                    <a:pt x="2949" y="3938"/>
                  </a:cubicBezTo>
                  <a:cubicBezTo>
                    <a:pt x="3285" y="3817"/>
                    <a:pt x="3660" y="3758"/>
                    <a:pt x="4066" y="3758"/>
                  </a:cubicBezTo>
                  <a:cubicBezTo>
                    <a:pt x="5094" y="3758"/>
                    <a:pt x="6323" y="4139"/>
                    <a:pt x="7630" y="4880"/>
                  </a:cubicBezTo>
                  <a:cubicBezTo>
                    <a:pt x="8588" y="5427"/>
                    <a:pt x="9357" y="5701"/>
                    <a:pt x="9964" y="5701"/>
                  </a:cubicBezTo>
                  <a:cubicBezTo>
                    <a:pt x="10166" y="5701"/>
                    <a:pt x="10351" y="5670"/>
                    <a:pt x="10518" y="5610"/>
                  </a:cubicBezTo>
                  <a:cubicBezTo>
                    <a:pt x="11369" y="5306"/>
                    <a:pt x="11764" y="4333"/>
                    <a:pt x="12220" y="3239"/>
                  </a:cubicBezTo>
                  <a:cubicBezTo>
                    <a:pt x="12706" y="2114"/>
                    <a:pt x="13618" y="1233"/>
                    <a:pt x="14712" y="777"/>
                  </a:cubicBezTo>
                  <a:cubicBezTo>
                    <a:pt x="15360" y="518"/>
                    <a:pt x="16042" y="388"/>
                    <a:pt x="16723" y="388"/>
                  </a:cubicBezTo>
                  <a:cubicBezTo>
                    <a:pt x="17479" y="388"/>
                    <a:pt x="18233" y="548"/>
                    <a:pt x="18937" y="868"/>
                  </a:cubicBezTo>
                  <a:cubicBezTo>
                    <a:pt x="20913" y="1689"/>
                    <a:pt x="21886" y="3908"/>
                    <a:pt x="22372" y="5640"/>
                  </a:cubicBezTo>
                  <a:cubicBezTo>
                    <a:pt x="22396" y="5737"/>
                    <a:pt x="22474" y="5781"/>
                    <a:pt x="22553" y="5781"/>
                  </a:cubicBezTo>
                  <a:cubicBezTo>
                    <a:pt x="22671" y="5781"/>
                    <a:pt x="22792" y="5683"/>
                    <a:pt x="22737" y="5518"/>
                  </a:cubicBezTo>
                  <a:cubicBezTo>
                    <a:pt x="22250" y="3725"/>
                    <a:pt x="21217" y="1385"/>
                    <a:pt x="19120" y="503"/>
                  </a:cubicBezTo>
                  <a:cubicBezTo>
                    <a:pt x="18370" y="168"/>
                    <a:pt x="17561" y="1"/>
                    <a:pt x="167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8" name="Google Shape;4458;p70"/>
            <p:cNvSpPr/>
            <p:nvPr/>
          </p:nvSpPr>
          <p:spPr>
            <a:xfrm>
              <a:off x="6143584" y="3276402"/>
              <a:ext cx="150034" cy="84474"/>
            </a:xfrm>
            <a:custGeom>
              <a:avLst/>
              <a:gdLst/>
              <a:ahLst/>
              <a:cxnLst/>
              <a:rect l="l" t="t" r="r" b="b"/>
              <a:pathLst>
                <a:path w="16111" h="9071" extrusionOk="0">
                  <a:moveTo>
                    <a:pt x="6928" y="0"/>
                  </a:moveTo>
                  <a:cubicBezTo>
                    <a:pt x="6217" y="0"/>
                    <a:pt x="5518" y="219"/>
                    <a:pt x="4925" y="651"/>
                  </a:cubicBezTo>
                  <a:cubicBezTo>
                    <a:pt x="4833" y="711"/>
                    <a:pt x="4803" y="833"/>
                    <a:pt x="4864" y="894"/>
                  </a:cubicBezTo>
                  <a:cubicBezTo>
                    <a:pt x="4903" y="953"/>
                    <a:pt x="4968" y="986"/>
                    <a:pt x="5033" y="986"/>
                  </a:cubicBezTo>
                  <a:cubicBezTo>
                    <a:pt x="5069" y="986"/>
                    <a:pt x="5105" y="976"/>
                    <a:pt x="5137" y="955"/>
                  </a:cubicBezTo>
                  <a:cubicBezTo>
                    <a:pt x="5669" y="582"/>
                    <a:pt x="6284" y="396"/>
                    <a:pt x="6909" y="396"/>
                  </a:cubicBezTo>
                  <a:cubicBezTo>
                    <a:pt x="7355" y="396"/>
                    <a:pt x="7807" y="491"/>
                    <a:pt x="8238" y="681"/>
                  </a:cubicBezTo>
                  <a:cubicBezTo>
                    <a:pt x="10061" y="1441"/>
                    <a:pt x="10457" y="4389"/>
                    <a:pt x="10487" y="4663"/>
                  </a:cubicBezTo>
                  <a:cubicBezTo>
                    <a:pt x="10396" y="5301"/>
                    <a:pt x="10457" y="5727"/>
                    <a:pt x="10700" y="5970"/>
                  </a:cubicBezTo>
                  <a:cubicBezTo>
                    <a:pt x="10901" y="6171"/>
                    <a:pt x="11168" y="6234"/>
                    <a:pt x="11474" y="6234"/>
                  </a:cubicBezTo>
                  <a:cubicBezTo>
                    <a:pt x="11722" y="6234"/>
                    <a:pt x="11995" y="6193"/>
                    <a:pt x="12280" y="6152"/>
                  </a:cubicBezTo>
                  <a:cubicBezTo>
                    <a:pt x="12593" y="6098"/>
                    <a:pt x="12930" y="6043"/>
                    <a:pt x="13253" y="6043"/>
                  </a:cubicBezTo>
                  <a:cubicBezTo>
                    <a:pt x="13653" y="6043"/>
                    <a:pt x="14031" y="6126"/>
                    <a:pt x="14317" y="6395"/>
                  </a:cubicBezTo>
                  <a:cubicBezTo>
                    <a:pt x="15411" y="7398"/>
                    <a:pt x="15046" y="8401"/>
                    <a:pt x="14894" y="8675"/>
                  </a:cubicBezTo>
                  <a:lnTo>
                    <a:pt x="183" y="8675"/>
                  </a:lnTo>
                  <a:cubicBezTo>
                    <a:pt x="92" y="8675"/>
                    <a:pt x="0" y="8766"/>
                    <a:pt x="0" y="8888"/>
                  </a:cubicBezTo>
                  <a:cubicBezTo>
                    <a:pt x="0" y="8979"/>
                    <a:pt x="92" y="9070"/>
                    <a:pt x="183" y="9070"/>
                  </a:cubicBezTo>
                  <a:lnTo>
                    <a:pt x="15016" y="9070"/>
                  </a:lnTo>
                  <a:cubicBezTo>
                    <a:pt x="15077" y="9070"/>
                    <a:pt x="15138" y="9040"/>
                    <a:pt x="15168" y="8979"/>
                  </a:cubicBezTo>
                  <a:cubicBezTo>
                    <a:pt x="15168" y="8949"/>
                    <a:pt x="16110" y="7459"/>
                    <a:pt x="14590" y="6122"/>
                  </a:cubicBezTo>
                  <a:cubicBezTo>
                    <a:pt x="14200" y="5766"/>
                    <a:pt x="13715" y="5671"/>
                    <a:pt x="13229" y="5671"/>
                  </a:cubicBezTo>
                  <a:cubicBezTo>
                    <a:pt x="12883" y="5671"/>
                    <a:pt x="12535" y="5719"/>
                    <a:pt x="12220" y="5757"/>
                  </a:cubicBezTo>
                  <a:cubicBezTo>
                    <a:pt x="11961" y="5803"/>
                    <a:pt x="11703" y="5841"/>
                    <a:pt x="11482" y="5841"/>
                  </a:cubicBezTo>
                  <a:cubicBezTo>
                    <a:pt x="11262" y="5841"/>
                    <a:pt x="11080" y="5803"/>
                    <a:pt x="10973" y="5696"/>
                  </a:cubicBezTo>
                  <a:cubicBezTo>
                    <a:pt x="10821" y="5544"/>
                    <a:pt x="10791" y="5210"/>
                    <a:pt x="10852" y="4693"/>
                  </a:cubicBezTo>
                  <a:lnTo>
                    <a:pt x="10852" y="4663"/>
                  </a:lnTo>
                  <a:cubicBezTo>
                    <a:pt x="10852" y="4511"/>
                    <a:pt x="10517" y="1228"/>
                    <a:pt x="8390" y="316"/>
                  </a:cubicBezTo>
                  <a:cubicBezTo>
                    <a:pt x="7918" y="105"/>
                    <a:pt x="7420" y="0"/>
                    <a:pt x="69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9" name="Google Shape;4459;p70"/>
            <p:cNvSpPr/>
            <p:nvPr/>
          </p:nvSpPr>
          <p:spPr>
            <a:xfrm>
              <a:off x="6041119" y="3293388"/>
              <a:ext cx="142388" cy="67488"/>
            </a:xfrm>
            <a:custGeom>
              <a:avLst/>
              <a:gdLst/>
              <a:ahLst/>
              <a:cxnLst/>
              <a:rect l="l" t="t" r="r" b="b"/>
              <a:pathLst>
                <a:path w="15290" h="7247" extrusionOk="0">
                  <a:moveTo>
                    <a:pt x="15082" y="1"/>
                  </a:moveTo>
                  <a:cubicBezTo>
                    <a:pt x="15002" y="1"/>
                    <a:pt x="14940" y="35"/>
                    <a:pt x="14894" y="103"/>
                  </a:cubicBezTo>
                  <a:cubicBezTo>
                    <a:pt x="14651" y="741"/>
                    <a:pt x="14408" y="1258"/>
                    <a:pt x="14073" y="1380"/>
                  </a:cubicBezTo>
                  <a:cubicBezTo>
                    <a:pt x="13998" y="1407"/>
                    <a:pt x="13915" y="1421"/>
                    <a:pt x="13824" y="1421"/>
                  </a:cubicBezTo>
                  <a:cubicBezTo>
                    <a:pt x="13509" y="1421"/>
                    <a:pt x="13095" y="1260"/>
                    <a:pt x="12554" y="954"/>
                  </a:cubicBezTo>
                  <a:cubicBezTo>
                    <a:pt x="11723" y="486"/>
                    <a:pt x="10937" y="241"/>
                    <a:pt x="10259" y="241"/>
                  </a:cubicBezTo>
                  <a:cubicBezTo>
                    <a:pt x="9969" y="241"/>
                    <a:pt x="9699" y="286"/>
                    <a:pt x="9453" y="377"/>
                  </a:cubicBezTo>
                  <a:cubicBezTo>
                    <a:pt x="8937" y="529"/>
                    <a:pt x="8511" y="954"/>
                    <a:pt x="8329" y="1441"/>
                  </a:cubicBezTo>
                  <a:cubicBezTo>
                    <a:pt x="7842" y="2656"/>
                    <a:pt x="7174" y="3386"/>
                    <a:pt x="6475" y="3538"/>
                  </a:cubicBezTo>
                  <a:cubicBezTo>
                    <a:pt x="6323" y="3599"/>
                    <a:pt x="6079" y="3599"/>
                    <a:pt x="5806" y="3629"/>
                  </a:cubicBezTo>
                  <a:cubicBezTo>
                    <a:pt x="4924" y="3720"/>
                    <a:pt x="3709" y="3872"/>
                    <a:pt x="3435" y="4632"/>
                  </a:cubicBezTo>
                  <a:cubicBezTo>
                    <a:pt x="3253" y="5088"/>
                    <a:pt x="2857" y="5453"/>
                    <a:pt x="2402" y="5605"/>
                  </a:cubicBezTo>
                  <a:cubicBezTo>
                    <a:pt x="1642" y="5635"/>
                    <a:pt x="760" y="5757"/>
                    <a:pt x="669" y="6121"/>
                  </a:cubicBezTo>
                  <a:cubicBezTo>
                    <a:pt x="517" y="6425"/>
                    <a:pt x="304" y="6699"/>
                    <a:pt x="91" y="6912"/>
                  </a:cubicBezTo>
                  <a:cubicBezTo>
                    <a:pt x="31" y="6973"/>
                    <a:pt x="0" y="7064"/>
                    <a:pt x="31" y="7125"/>
                  </a:cubicBezTo>
                  <a:cubicBezTo>
                    <a:pt x="61" y="7185"/>
                    <a:pt x="122" y="7246"/>
                    <a:pt x="213" y="7246"/>
                  </a:cubicBezTo>
                  <a:lnTo>
                    <a:pt x="8876" y="7246"/>
                  </a:lnTo>
                  <a:cubicBezTo>
                    <a:pt x="8967" y="7246"/>
                    <a:pt x="9058" y="7155"/>
                    <a:pt x="9058" y="7033"/>
                  </a:cubicBezTo>
                  <a:cubicBezTo>
                    <a:pt x="9058" y="6942"/>
                    <a:pt x="8967" y="6851"/>
                    <a:pt x="8876" y="6851"/>
                  </a:cubicBezTo>
                  <a:lnTo>
                    <a:pt x="669" y="6851"/>
                  </a:lnTo>
                  <a:cubicBezTo>
                    <a:pt x="851" y="6669"/>
                    <a:pt x="973" y="6486"/>
                    <a:pt x="1064" y="6243"/>
                  </a:cubicBezTo>
                  <a:cubicBezTo>
                    <a:pt x="1490" y="6061"/>
                    <a:pt x="1976" y="5970"/>
                    <a:pt x="2462" y="5970"/>
                  </a:cubicBezTo>
                  <a:lnTo>
                    <a:pt x="2523" y="5970"/>
                  </a:lnTo>
                  <a:cubicBezTo>
                    <a:pt x="3101" y="5787"/>
                    <a:pt x="3587" y="5331"/>
                    <a:pt x="3830" y="4754"/>
                  </a:cubicBezTo>
                  <a:cubicBezTo>
                    <a:pt x="4012" y="4207"/>
                    <a:pt x="5107" y="4085"/>
                    <a:pt x="5897" y="4024"/>
                  </a:cubicBezTo>
                  <a:cubicBezTo>
                    <a:pt x="6140" y="3994"/>
                    <a:pt x="6353" y="3963"/>
                    <a:pt x="6596" y="3933"/>
                  </a:cubicBezTo>
                  <a:cubicBezTo>
                    <a:pt x="7204" y="3781"/>
                    <a:pt x="8025" y="3295"/>
                    <a:pt x="8724" y="1593"/>
                  </a:cubicBezTo>
                  <a:cubicBezTo>
                    <a:pt x="8876" y="1197"/>
                    <a:pt x="9180" y="863"/>
                    <a:pt x="9605" y="711"/>
                  </a:cubicBezTo>
                  <a:cubicBezTo>
                    <a:pt x="9795" y="645"/>
                    <a:pt x="10007" y="613"/>
                    <a:pt x="10237" y="613"/>
                  </a:cubicBezTo>
                  <a:cubicBezTo>
                    <a:pt x="10854" y="613"/>
                    <a:pt x="11596" y="846"/>
                    <a:pt x="12371" y="1289"/>
                  </a:cubicBezTo>
                  <a:cubicBezTo>
                    <a:pt x="12987" y="1631"/>
                    <a:pt x="13466" y="1802"/>
                    <a:pt x="13846" y="1802"/>
                  </a:cubicBezTo>
                  <a:cubicBezTo>
                    <a:pt x="13973" y="1802"/>
                    <a:pt x="14089" y="1783"/>
                    <a:pt x="14195" y="1745"/>
                  </a:cubicBezTo>
                  <a:cubicBezTo>
                    <a:pt x="14742" y="1532"/>
                    <a:pt x="14985" y="954"/>
                    <a:pt x="15259" y="255"/>
                  </a:cubicBezTo>
                  <a:cubicBezTo>
                    <a:pt x="15289" y="164"/>
                    <a:pt x="15259" y="42"/>
                    <a:pt x="15168" y="12"/>
                  </a:cubicBezTo>
                  <a:cubicBezTo>
                    <a:pt x="15137" y="4"/>
                    <a:pt x="15109" y="1"/>
                    <a:pt x="150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0" name="Google Shape;4460;p70"/>
            <p:cNvSpPr/>
            <p:nvPr/>
          </p:nvSpPr>
          <p:spPr>
            <a:xfrm>
              <a:off x="6020733" y="4239687"/>
              <a:ext cx="252788" cy="84436"/>
            </a:xfrm>
            <a:custGeom>
              <a:avLst/>
              <a:gdLst/>
              <a:ahLst/>
              <a:cxnLst/>
              <a:rect l="l" t="t" r="r" b="b"/>
              <a:pathLst>
                <a:path w="27145" h="9067" extrusionOk="0">
                  <a:moveTo>
                    <a:pt x="17956" y="0"/>
                  </a:moveTo>
                  <a:cubicBezTo>
                    <a:pt x="17503" y="0"/>
                    <a:pt x="17051" y="92"/>
                    <a:pt x="16627" y="282"/>
                  </a:cubicBezTo>
                  <a:cubicBezTo>
                    <a:pt x="15837" y="586"/>
                    <a:pt x="15259" y="1194"/>
                    <a:pt x="14925" y="1954"/>
                  </a:cubicBezTo>
                  <a:cubicBezTo>
                    <a:pt x="14682" y="2592"/>
                    <a:pt x="14469" y="3078"/>
                    <a:pt x="14104" y="3200"/>
                  </a:cubicBezTo>
                  <a:cubicBezTo>
                    <a:pt x="14028" y="3228"/>
                    <a:pt x="13944" y="3241"/>
                    <a:pt x="13851" y="3241"/>
                  </a:cubicBezTo>
                  <a:cubicBezTo>
                    <a:pt x="13537" y="3241"/>
                    <a:pt x="13124" y="3086"/>
                    <a:pt x="12585" y="2805"/>
                  </a:cubicBezTo>
                  <a:cubicBezTo>
                    <a:pt x="11736" y="2326"/>
                    <a:pt x="10933" y="2081"/>
                    <a:pt x="10256" y="2081"/>
                  </a:cubicBezTo>
                  <a:cubicBezTo>
                    <a:pt x="9988" y="2081"/>
                    <a:pt x="9739" y="2119"/>
                    <a:pt x="9515" y="2197"/>
                  </a:cubicBezTo>
                  <a:cubicBezTo>
                    <a:pt x="8967" y="2379"/>
                    <a:pt x="8572" y="2774"/>
                    <a:pt x="8360" y="3291"/>
                  </a:cubicBezTo>
                  <a:cubicBezTo>
                    <a:pt x="7873" y="4477"/>
                    <a:pt x="7205" y="5236"/>
                    <a:pt x="6536" y="5388"/>
                  </a:cubicBezTo>
                  <a:cubicBezTo>
                    <a:pt x="6353" y="5419"/>
                    <a:pt x="6110" y="5449"/>
                    <a:pt x="5867" y="5480"/>
                  </a:cubicBezTo>
                  <a:cubicBezTo>
                    <a:pt x="4955" y="5571"/>
                    <a:pt x="3739" y="5692"/>
                    <a:pt x="3466" y="6452"/>
                  </a:cubicBezTo>
                  <a:cubicBezTo>
                    <a:pt x="3283" y="6908"/>
                    <a:pt x="2888" y="7273"/>
                    <a:pt x="2432" y="7425"/>
                  </a:cubicBezTo>
                  <a:cubicBezTo>
                    <a:pt x="1673" y="7486"/>
                    <a:pt x="791" y="7577"/>
                    <a:pt x="700" y="7972"/>
                  </a:cubicBezTo>
                  <a:cubicBezTo>
                    <a:pt x="548" y="8246"/>
                    <a:pt x="366" y="8519"/>
                    <a:pt x="122" y="8732"/>
                  </a:cubicBezTo>
                  <a:cubicBezTo>
                    <a:pt x="1" y="8854"/>
                    <a:pt x="92" y="9066"/>
                    <a:pt x="244" y="9066"/>
                  </a:cubicBezTo>
                  <a:lnTo>
                    <a:pt x="16718" y="9066"/>
                  </a:lnTo>
                  <a:cubicBezTo>
                    <a:pt x="16840" y="9066"/>
                    <a:pt x="16931" y="8975"/>
                    <a:pt x="16931" y="8854"/>
                  </a:cubicBezTo>
                  <a:cubicBezTo>
                    <a:pt x="16931" y="8762"/>
                    <a:pt x="16840" y="8671"/>
                    <a:pt x="16718" y="8671"/>
                  </a:cubicBezTo>
                  <a:lnTo>
                    <a:pt x="669" y="8671"/>
                  </a:lnTo>
                  <a:cubicBezTo>
                    <a:pt x="852" y="8489"/>
                    <a:pt x="973" y="8276"/>
                    <a:pt x="1065" y="8063"/>
                  </a:cubicBezTo>
                  <a:cubicBezTo>
                    <a:pt x="1490" y="7881"/>
                    <a:pt x="1976" y="7790"/>
                    <a:pt x="2463" y="7790"/>
                  </a:cubicBezTo>
                  <a:lnTo>
                    <a:pt x="2524" y="7790"/>
                  </a:lnTo>
                  <a:cubicBezTo>
                    <a:pt x="3101" y="7607"/>
                    <a:pt x="3587" y="7151"/>
                    <a:pt x="3800" y="6543"/>
                  </a:cubicBezTo>
                  <a:cubicBezTo>
                    <a:pt x="4013" y="5996"/>
                    <a:pt x="5077" y="5905"/>
                    <a:pt x="5867" y="5814"/>
                  </a:cubicBezTo>
                  <a:cubicBezTo>
                    <a:pt x="6110" y="5814"/>
                    <a:pt x="6353" y="5753"/>
                    <a:pt x="6597" y="5723"/>
                  </a:cubicBezTo>
                  <a:cubicBezTo>
                    <a:pt x="7174" y="5601"/>
                    <a:pt x="7995" y="5084"/>
                    <a:pt x="8694" y="3413"/>
                  </a:cubicBezTo>
                  <a:cubicBezTo>
                    <a:pt x="8846" y="2987"/>
                    <a:pt x="9180" y="2683"/>
                    <a:pt x="9606" y="2531"/>
                  </a:cubicBezTo>
                  <a:cubicBezTo>
                    <a:pt x="9796" y="2465"/>
                    <a:pt x="10006" y="2433"/>
                    <a:pt x="10233" y="2433"/>
                  </a:cubicBezTo>
                  <a:cubicBezTo>
                    <a:pt x="10842" y="2433"/>
                    <a:pt x="11575" y="2666"/>
                    <a:pt x="12372" y="3109"/>
                  </a:cubicBezTo>
                  <a:cubicBezTo>
                    <a:pt x="12962" y="3427"/>
                    <a:pt x="13434" y="3592"/>
                    <a:pt x="13824" y="3592"/>
                  </a:cubicBezTo>
                  <a:cubicBezTo>
                    <a:pt x="13957" y="3592"/>
                    <a:pt x="14080" y="3573"/>
                    <a:pt x="14196" y="3534"/>
                  </a:cubicBezTo>
                  <a:cubicBezTo>
                    <a:pt x="14743" y="3352"/>
                    <a:pt x="14986" y="2744"/>
                    <a:pt x="15259" y="2075"/>
                  </a:cubicBezTo>
                  <a:cubicBezTo>
                    <a:pt x="15533" y="1407"/>
                    <a:pt x="16080" y="890"/>
                    <a:pt x="16779" y="616"/>
                  </a:cubicBezTo>
                  <a:cubicBezTo>
                    <a:pt x="17149" y="460"/>
                    <a:pt x="17545" y="383"/>
                    <a:pt x="17942" y="383"/>
                  </a:cubicBezTo>
                  <a:cubicBezTo>
                    <a:pt x="18395" y="383"/>
                    <a:pt x="18851" y="483"/>
                    <a:pt x="19272" y="677"/>
                  </a:cubicBezTo>
                  <a:cubicBezTo>
                    <a:pt x="21095" y="1437"/>
                    <a:pt x="21491" y="4385"/>
                    <a:pt x="21521" y="4659"/>
                  </a:cubicBezTo>
                  <a:cubicBezTo>
                    <a:pt x="21430" y="5297"/>
                    <a:pt x="21491" y="5723"/>
                    <a:pt x="21764" y="5966"/>
                  </a:cubicBezTo>
                  <a:cubicBezTo>
                    <a:pt x="21944" y="6146"/>
                    <a:pt x="22193" y="6202"/>
                    <a:pt x="22485" y="6202"/>
                  </a:cubicBezTo>
                  <a:cubicBezTo>
                    <a:pt x="22736" y="6202"/>
                    <a:pt x="23019" y="6160"/>
                    <a:pt x="23314" y="6118"/>
                  </a:cubicBezTo>
                  <a:cubicBezTo>
                    <a:pt x="23614" y="6079"/>
                    <a:pt x="23936" y="6034"/>
                    <a:pt x="24249" y="6034"/>
                  </a:cubicBezTo>
                  <a:cubicBezTo>
                    <a:pt x="24667" y="6034"/>
                    <a:pt x="25069" y="6114"/>
                    <a:pt x="25381" y="6391"/>
                  </a:cubicBezTo>
                  <a:cubicBezTo>
                    <a:pt x="26475" y="7364"/>
                    <a:pt x="26080" y="8367"/>
                    <a:pt x="25928" y="8671"/>
                  </a:cubicBezTo>
                  <a:lnTo>
                    <a:pt x="19059" y="8671"/>
                  </a:lnTo>
                  <a:cubicBezTo>
                    <a:pt x="18937" y="8671"/>
                    <a:pt x="18876" y="8762"/>
                    <a:pt x="18876" y="8854"/>
                  </a:cubicBezTo>
                  <a:cubicBezTo>
                    <a:pt x="18876" y="8975"/>
                    <a:pt x="18937" y="9066"/>
                    <a:pt x="19059" y="9066"/>
                  </a:cubicBezTo>
                  <a:lnTo>
                    <a:pt x="26050" y="9066"/>
                  </a:lnTo>
                  <a:cubicBezTo>
                    <a:pt x="26111" y="9036"/>
                    <a:pt x="26171" y="9005"/>
                    <a:pt x="26202" y="8975"/>
                  </a:cubicBezTo>
                  <a:cubicBezTo>
                    <a:pt x="26202" y="8945"/>
                    <a:pt x="27144" y="7486"/>
                    <a:pt x="25624" y="6118"/>
                  </a:cubicBezTo>
                  <a:cubicBezTo>
                    <a:pt x="25216" y="5763"/>
                    <a:pt x="24734" y="5667"/>
                    <a:pt x="24253" y="5667"/>
                  </a:cubicBezTo>
                  <a:cubicBezTo>
                    <a:pt x="23911" y="5667"/>
                    <a:pt x="23569" y="5715"/>
                    <a:pt x="23253" y="5753"/>
                  </a:cubicBezTo>
                  <a:cubicBezTo>
                    <a:pt x="22980" y="5799"/>
                    <a:pt x="22722" y="5837"/>
                    <a:pt x="22505" y="5837"/>
                  </a:cubicBezTo>
                  <a:cubicBezTo>
                    <a:pt x="22288" y="5837"/>
                    <a:pt x="22114" y="5799"/>
                    <a:pt x="22007" y="5692"/>
                  </a:cubicBezTo>
                  <a:cubicBezTo>
                    <a:pt x="21855" y="5540"/>
                    <a:pt x="21825" y="5206"/>
                    <a:pt x="21886" y="4720"/>
                  </a:cubicBezTo>
                  <a:cubicBezTo>
                    <a:pt x="21886" y="4689"/>
                    <a:pt x="21886" y="4659"/>
                    <a:pt x="21886" y="4659"/>
                  </a:cubicBezTo>
                  <a:cubicBezTo>
                    <a:pt x="21886" y="4507"/>
                    <a:pt x="21551" y="1224"/>
                    <a:pt x="19393" y="312"/>
                  </a:cubicBezTo>
                  <a:cubicBezTo>
                    <a:pt x="18936" y="107"/>
                    <a:pt x="18445" y="0"/>
                    <a:pt x="179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1" name="Google Shape;4461;p70"/>
            <p:cNvSpPr/>
            <p:nvPr/>
          </p:nvSpPr>
          <p:spPr>
            <a:xfrm>
              <a:off x="6342005" y="3706965"/>
              <a:ext cx="424324" cy="139920"/>
            </a:xfrm>
            <a:custGeom>
              <a:avLst/>
              <a:gdLst/>
              <a:ahLst/>
              <a:cxnLst/>
              <a:rect l="l" t="t" r="r" b="b"/>
              <a:pathLst>
                <a:path w="45565" h="15025" extrusionOk="0">
                  <a:moveTo>
                    <a:pt x="30204" y="0"/>
                  </a:moveTo>
                  <a:cubicBezTo>
                    <a:pt x="29455" y="0"/>
                    <a:pt x="28705" y="145"/>
                    <a:pt x="27995" y="434"/>
                  </a:cubicBezTo>
                  <a:cubicBezTo>
                    <a:pt x="26749" y="921"/>
                    <a:pt x="25716" y="1924"/>
                    <a:pt x="25169" y="3170"/>
                  </a:cubicBezTo>
                  <a:cubicBezTo>
                    <a:pt x="24743" y="4264"/>
                    <a:pt x="24378" y="5115"/>
                    <a:pt x="23679" y="5359"/>
                  </a:cubicBezTo>
                  <a:cubicBezTo>
                    <a:pt x="23530" y="5411"/>
                    <a:pt x="23368" y="5437"/>
                    <a:pt x="23190" y="5437"/>
                  </a:cubicBezTo>
                  <a:cubicBezTo>
                    <a:pt x="22644" y="5437"/>
                    <a:pt x="21952" y="5187"/>
                    <a:pt x="21035" y="4659"/>
                  </a:cubicBezTo>
                  <a:cubicBezTo>
                    <a:pt x="19617" y="3874"/>
                    <a:pt x="18277" y="3464"/>
                    <a:pt x="17139" y="3464"/>
                  </a:cubicBezTo>
                  <a:cubicBezTo>
                    <a:pt x="16691" y="3464"/>
                    <a:pt x="16275" y="3528"/>
                    <a:pt x="15898" y="3656"/>
                  </a:cubicBezTo>
                  <a:cubicBezTo>
                    <a:pt x="15077" y="3930"/>
                    <a:pt x="14408" y="4599"/>
                    <a:pt x="14104" y="5419"/>
                  </a:cubicBezTo>
                  <a:cubicBezTo>
                    <a:pt x="13253" y="7486"/>
                    <a:pt x="12098" y="8763"/>
                    <a:pt x="10883" y="9036"/>
                  </a:cubicBezTo>
                  <a:cubicBezTo>
                    <a:pt x="10518" y="9128"/>
                    <a:pt x="10123" y="9158"/>
                    <a:pt x="9758" y="9188"/>
                  </a:cubicBezTo>
                  <a:cubicBezTo>
                    <a:pt x="8269" y="9340"/>
                    <a:pt x="6262" y="9553"/>
                    <a:pt x="5837" y="10769"/>
                  </a:cubicBezTo>
                  <a:cubicBezTo>
                    <a:pt x="5503" y="11590"/>
                    <a:pt x="4803" y="12228"/>
                    <a:pt x="3983" y="12501"/>
                  </a:cubicBezTo>
                  <a:cubicBezTo>
                    <a:pt x="3162" y="12562"/>
                    <a:pt x="1308" y="12714"/>
                    <a:pt x="1156" y="13322"/>
                  </a:cubicBezTo>
                  <a:cubicBezTo>
                    <a:pt x="1065" y="13717"/>
                    <a:pt x="396" y="14447"/>
                    <a:pt x="122" y="14690"/>
                  </a:cubicBezTo>
                  <a:cubicBezTo>
                    <a:pt x="1" y="14812"/>
                    <a:pt x="92" y="15024"/>
                    <a:pt x="274" y="15024"/>
                  </a:cubicBezTo>
                  <a:lnTo>
                    <a:pt x="28117" y="15024"/>
                  </a:lnTo>
                  <a:cubicBezTo>
                    <a:pt x="28238" y="15024"/>
                    <a:pt x="28299" y="14933"/>
                    <a:pt x="28299" y="14842"/>
                  </a:cubicBezTo>
                  <a:cubicBezTo>
                    <a:pt x="28299" y="14720"/>
                    <a:pt x="28238" y="14629"/>
                    <a:pt x="28117" y="14629"/>
                  </a:cubicBezTo>
                  <a:lnTo>
                    <a:pt x="700" y="14629"/>
                  </a:lnTo>
                  <a:cubicBezTo>
                    <a:pt x="1065" y="14295"/>
                    <a:pt x="1338" y="13869"/>
                    <a:pt x="1521" y="13413"/>
                  </a:cubicBezTo>
                  <a:cubicBezTo>
                    <a:pt x="1581" y="13201"/>
                    <a:pt x="2767" y="12957"/>
                    <a:pt x="4013" y="12897"/>
                  </a:cubicBezTo>
                  <a:lnTo>
                    <a:pt x="4044" y="12897"/>
                  </a:lnTo>
                  <a:cubicBezTo>
                    <a:pt x="5016" y="12593"/>
                    <a:pt x="5806" y="11863"/>
                    <a:pt x="6171" y="10891"/>
                  </a:cubicBezTo>
                  <a:cubicBezTo>
                    <a:pt x="6536" y="9918"/>
                    <a:pt x="8420" y="9705"/>
                    <a:pt x="9788" y="9584"/>
                  </a:cubicBezTo>
                  <a:cubicBezTo>
                    <a:pt x="10275" y="9523"/>
                    <a:pt x="10670" y="9492"/>
                    <a:pt x="10974" y="9432"/>
                  </a:cubicBezTo>
                  <a:cubicBezTo>
                    <a:pt x="12311" y="9128"/>
                    <a:pt x="13557" y="7760"/>
                    <a:pt x="14439" y="5571"/>
                  </a:cubicBezTo>
                  <a:cubicBezTo>
                    <a:pt x="14712" y="4842"/>
                    <a:pt x="15290" y="4264"/>
                    <a:pt x="16050" y="4021"/>
                  </a:cubicBezTo>
                  <a:cubicBezTo>
                    <a:pt x="16392" y="3901"/>
                    <a:pt x="16773" y="3842"/>
                    <a:pt x="17186" y="3842"/>
                  </a:cubicBezTo>
                  <a:cubicBezTo>
                    <a:pt x="18239" y="3842"/>
                    <a:pt x="19498" y="4230"/>
                    <a:pt x="20852" y="4994"/>
                  </a:cubicBezTo>
                  <a:cubicBezTo>
                    <a:pt x="21833" y="5541"/>
                    <a:pt x="22608" y="5814"/>
                    <a:pt x="23229" y="5814"/>
                  </a:cubicBezTo>
                  <a:cubicBezTo>
                    <a:pt x="23436" y="5814"/>
                    <a:pt x="23626" y="5784"/>
                    <a:pt x="23801" y="5723"/>
                  </a:cubicBezTo>
                  <a:cubicBezTo>
                    <a:pt x="24682" y="5419"/>
                    <a:pt x="25047" y="4447"/>
                    <a:pt x="25503" y="3292"/>
                  </a:cubicBezTo>
                  <a:cubicBezTo>
                    <a:pt x="26020" y="2167"/>
                    <a:pt x="26962" y="1255"/>
                    <a:pt x="28147" y="799"/>
                  </a:cubicBezTo>
                  <a:cubicBezTo>
                    <a:pt x="28820" y="522"/>
                    <a:pt x="29527" y="384"/>
                    <a:pt x="30232" y="384"/>
                  </a:cubicBezTo>
                  <a:cubicBezTo>
                    <a:pt x="30994" y="384"/>
                    <a:pt x="31753" y="544"/>
                    <a:pt x="32463" y="860"/>
                  </a:cubicBezTo>
                  <a:cubicBezTo>
                    <a:pt x="35685" y="2228"/>
                    <a:pt x="36324" y="7395"/>
                    <a:pt x="36354" y="7760"/>
                  </a:cubicBezTo>
                  <a:cubicBezTo>
                    <a:pt x="36202" y="8793"/>
                    <a:pt x="36324" y="9462"/>
                    <a:pt x="36688" y="9857"/>
                  </a:cubicBezTo>
                  <a:cubicBezTo>
                    <a:pt x="36981" y="10149"/>
                    <a:pt x="37385" y="10242"/>
                    <a:pt x="37861" y="10242"/>
                  </a:cubicBezTo>
                  <a:cubicBezTo>
                    <a:pt x="38276" y="10242"/>
                    <a:pt x="38746" y="10171"/>
                    <a:pt x="39242" y="10100"/>
                  </a:cubicBezTo>
                  <a:cubicBezTo>
                    <a:pt x="39752" y="10024"/>
                    <a:pt x="40295" y="9947"/>
                    <a:pt x="40825" y="9947"/>
                  </a:cubicBezTo>
                  <a:cubicBezTo>
                    <a:pt x="41557" y="9947"/>
                    <a:pt x="42264" y="10093"/>
                    <a:pt x="42828" y="10587"/>
                  </a:cubicBezTo>
                  <a:cubicBezTo>
                    <a:pt x="44835" y="12380"/>
                    <a:pt x="44014" y="14234"/>
                    <a:pt x="43771" y="14660"/>
                  </a:cubicBezTo>
                  <a:lnTo>
                    <a:pt x="32038" y="14660"/>
                  </a:lnTo>
                  <a:cubicBezTo>
                    <a:pt x="31947" y="14660"/>
                    <a:pt x="31856" y="14720"/>
                    <a:pt x="31856" y="14842"/>
                  </a:cubicBezTo>
                  <a:cubicBezTo>
                    <a:pt x="31856" y="14933"/>
                    <a:pt x="31947" y="15024"/>
                    <a:pt x="32038" y="15024"/>
                  </a:cubicBezTo>
                  <a:lnTo>
                    <a:pt x="43892" y="15024"/>
                  </a:lnTo>
                  <a:cubicBezTo>
                    <a:pt x="43953" y="15024"/>
                    <a:pt x="44014" y="14994"/>
                    <a:pt x="44044" y="14933"/>
                  </a:cubicBezTo>
                  <a:cubicBezTo>
                    <a:pt x="44075" y="14903"/>
                    <a:pt x="45564" y="12501"/>
                    <a:pt x="43072" y="10283"/>
                  </a:cubicBezTo>
                  <a:cubicBezTo>
                    <a:pt x="42429" y="9712"/>
                    <a:pt x="41651" y="9549"/>
                    <a:pt x="40853" y="9549"/>
                  </a:cubicBezTo>
                  <a:cubicBezTo>
                    <a:pt x="40292" y="9549"/>
                    <a:pt x="39721" y="9630"/>
                    <a:pt x="39181" y="9705"/>
                  </a:cubicBezTo>
                  <a:cubicBezTo>
                    <a:pt x="38710" y="9781"/>
                    <a:pt x="38261" y="9849"/>
                    <a:pt x="37882" y="9849"/>
                  </a:cubicBezTo>
                  <a:cubicBezTo>
                    <a:pt x="37502" y="9849"/>
                    <a:pt x="37190" y="9781"/>
                    <a:pt x="36992" y="9584"/>
                  </a:cubicBezTo>
                  <a:cubicBezTo>
                    <a:pt x="36688" y="9280"/>
                    <a:pt x="36597" y="8702"/>
                    <a:pt x="36749" y="7790"/>
                  </a:cubicBezTo>
                  <a:lnTo>
                    <a:pt x="36749" y="7729"/>
                  </a:lnTo>
                  <a:cubicBezTo>
                    <a:pt x="36719" y="7517"/>
                    <a:pt x="36141" y="2015"/>
                    <a:pt x="32615" y="526"/>
                  </a:cubicBezTo>
                  <a:cubicBezTo>
                    <a:pt x="31851" y="175"/>
                    <a:pt x="31029" y="0"/>
                    <a:pt x="302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2" name="Google Shape;4462;p70"/>
            <p:cNvSpPr/>
            <p:nvPr/>
          </p:nvSpPr>
          <p:spPr>
            <a:xfrm>
              <a:off x="7122691" y="3087712"/>
              <a:ext cx="101339" cy="101348"/>
            </a:xfrm>
            <a:custGeom>
              <a:avLst/>
              <a:gdLst/>
              <a:ahLst/>
              <a:cxnLst/>
              <a:rect l="l" t="t" r="r" b="b"/>
              <a:pathLst>
                <a:path w="10882" h="10883" extrusionOk="0">
                  <a:moveTo>
                    <a:pt x="10487" y="396"/>
                  </a:moveTo>
                  <a:lnTo>
                    <a:pt x="10487" y="10487"/>
                  </a:lnTo>
                  <a:lnTo>
                    <a:pt x="395" y="10487"/>
                  </a:lnTo>
                  <a:lnTo>
                    <a:pt x="395" y="396"/>
                  </a:lnTo>
                  <a:close/>
                  <a:moveTo>
                    <a:pt x="183" y="0"/>
                  </a:moveTo>
                  <a:cubicBezTo>
                    <a:pt x="91" y="0"/>
                    <a:pt x="0" y="92"/>
                    <a:pt x="0" y="183"/>
                  </a:cubicBezTo>
                  <a:lnTo>
                    <a:pt x="0" y="10669"/>
                  </a:lnTo>
                  <a:cubicBezTo>
                    <a:pt x="0" y="10791"/>
                    <a:pt x="91" y="10882"/>
                    <a:pt x="183" y="10882"/>
                  </a:cubicBezTo>
                  <a:lnTo>
                    <a:pt x="10669" y="10882"/>
                  </a:lnTo>
                  <a:cubicBezTo>
                    <a:pt x="10791" y="10882"/>
                    <a:pt x="10882" y="10791"/>
                    <a:pt x="10882" y="10669"/>
                  </a:cubicBezTo>
                  <a:lnTo>
                    <a:pt x="10882" y="183"/>
                  </a:lnTo>
                  <a:cubicBezTo>
                    <a:pt x="10882" y="92"/>
                    <a:pt x="10791" y="0"/>
                    <a:pt x="10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3" name="Google Shape;4463;p70"/>
            <p:cNvSpPr/>
            <p:nvPr/>
          </p:nvSpPr>
          <p:spPr>
            <a:xfrm>
              <a:off x="7267612" y="3179421"/>
              <a:ext cx="50967" cy="50958"/>
            </a:xfrm>
            <a:custGeom>
              <a:avLst/>
              <a:gdLst/>
              <a:ahLst/>
              <a:cxnLst/>
              <a:rect l="l" t="t" r="r" b="b"/>
              <a:pathLst>
                <a:path w="5473" h="5472" extrusionOk="0">
                  <a:moveTo>
                    <a:pt x="5077" y="396"/>
                  </a:moveTo>
                  <a:lnTo>
                    <a:pt x="5077" y="5077"/>
                  </a:lnTo>
                  <a:lnTo>
                    <a:pt x="396" y="5077"/>
                  </a:lnTo>
                  <a:lnTo>
                    <a:pt x="396" y="396"/>
                  </a:lnTo>
                  <a:close/>
                  <a:moveTo>
                    <a:pt x="214" y="1"/>
                  </a:moveTo>
                  <a:cubicBezTo>
                    <a:pt x="92" y="1"/>
                    <a:pt x="1" y="92"/>
                    <a:pt x="1" y="183"/>
                  </a:cubicBezTo>
                  <a:lnTo>
                    <a:pt x="1" y="5289"/>
                  </a:lnTo>
                  <a:cubicBezTo>
                    <a:pt x="1" y="5381"/>
                    <a:pt x="92" y="5472"/>
                    <a:pt x="214" y="5472"/>
                  </a:cubicBezTo>
                  <a:lnTo>
                    <a:pt x="5290" y="5472"/>
                  </a:lnTo>
                  <a:cubicBezTo>
                    <a:pt x="5381" y="5472"/>
                    <a:pt x="5472" y="5381"/>
                    <a:pt x="5472" y="5289"/>
                  </a:cubicBezTo>
                  <a:lnTo>
                    <a:pt x="5472" y="183"/>
                  </a:lnTo>
                  <a:cubicBezTo>
                    <a:pt x="5472" y="92"/>
                    <a:pt x="5381" y="1"/>
                    <a:pt x="52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4" name="Google Shape;4464;p70"/>
            <p:cNvSpPr/>
            <p:nvPr/>
          </p:nvSpPr>
          <p:spPr>
            <a:xfrm>
              <a:off x="7190905" y="3279903"/>
              <a:ext cx="33125" cy="33134"/>
            </a:xfrm>
            <a:custGeom>
              <a:avLst/>
              <a:gdLst/>
              <a:ahLst/>
              <a:cxnLst/>
              <a:rect l="l" t="t" r="r" b="b"/>
              <a:pathLst>
                <a:path w="3557" h="3558" extrusionOk="0">
                  <a:moveTo>
                    <a:pt x="3162" y="396"/>
                  </a:moveTo>
                  <a:lnTo>
                    <a:pt x="3162" y="3193"/>
                  </a:lnTo>
                  <a:lnTo>
                    <a:pt x="365" y="3193"/>
                  </a:lnTo>
                  <a:lnTo>
                    <a:pt x="396" y="396"/>
                  </a:lnTo>
                  <a:close/>
                  <a:moveTo>
                    <a:pt x="183" y="1"/>
                  </a:moveTo>
                  <a:cubicBezTo>
                    <a:pt x="61" y="1"/>
                    <a:pt x="1" y="92"/>
                    <a:pt x="1" y="214"/>
                  </a:cubicBezTo>
                  <a:lnTo>
                    <a:pt x="1" y="3375"/>
                  </a:lnTo>
                  <a:cubicBezTo>
                    <a:pt x="1" y="3496"/>
                    <a:pt x="61" y="3557"/>
                    <a:pt x="183" y="3557"/>
                  </a:cubicBezTo>
                  <a:lnTo>
                    <a:pt x="3344" y="3557"/>
                  </a:lnTo>
                  <a:cubicBezTo>
                    <a:pt x="3466" y="3557"/>
                    <a:pt x="3557" y="3496"/>
                    <a:pt x="3557" y="3375"/>
                  </a:cubicBezTo>
                  <a:lnTo>
                    <a:pt x="3557" y="214"/>
                  </a:lnTo>
                  <a:cubicBezTo>
                    <a:pt x="3557" y="92"/>
                    <a:pt x="3466" y="1"/>
                    <a:pt x="33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5" name="Google Shape;4465;p70"/>
            <p:cNvSpPr/>
            <p:nvPr/>
          </p:nvSpPr>
          <p:spPr>
            <a:xfrm>
              <a:off x="7261671" y="3303687"/>
              <a:ext cx="24352" cy="24352"/>
            </a:xfrm>
            <a:custGeom>
              <a:avLst/>
              <a:gdLst/>
              <a:ahLst/>
              <a:cxnLst/>
              <a:rect l="l" t="t" r="r" b="b"/>
              <a:pathLst>
                <a:path w="2615" h="2615" extrusionOk="0">
                  <a:moveTo>
                    <a:pt x="2250" y="395"/>
                  </a:moveTo>
                  <a:lnTo>
                    <a:pt x="2250" y="2219"/>
                  </a:lnTo>
                  <a:lnTo>
                    <a:pt x="396" y="2219"/>
                  </a:lnTo>
                  <a:lnTo>
                    <a:pt x="396" y="395"/>
                  </a:lnTo>
                  <a:close/>
                  <a:moveTo>
                    <a:pt x="213" y="0"/>
                  </a:moveTo>
                  <a:cubicBezTo>
                    <a:pt x="92" y="0"/>
                    <a:pt x="1" y="91"/>
                    <a:pt x="1" y="183"/>
                  </a:cubicBezTo>
                  <a:lnTo>
                    <a:pt x="1" y="2401"/>
                  </a:lnTo>
                  <a:cubicBezTo>
                    <a:pt x="1" y="2523"/>
                    <a:pt x="92" y="2614"/>
                    <a:pt x="213" y="2614"/>
                  </a:cubicBezTo>
                  <a:lnTo>
                    <a:pt x="2432" y="2614"/>
                  </a:lnTo>
                  <a:cubicBezTo>
                    <a:pt x="2523" y="2614"/>
                    <a:pt x="2615" y="2523"/>
                    <a:pt x="2615" y="2401"/>
                  </a:cubicBezTo>
                  <a:lnTo>
                    <a:pt x="2615" y="183"/>
                  </a:lnTo>
                  <a:cubicBezTo>
                    <a:pt x="2615" y="91"/>
                    <a:pt x="2523" y="0"/>
                    <a:pt x="24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6" name="Google Shape;4466;p70"/>
            <p:cNvSpPr/>
            <p:nvPr/>
          </p:nvSpPr>
          <p:spPr>
            <a:xfrm>
              <a:off x="7255441" y="4091152"/>
              <a:ext cx="27183" cy="27183"/>
            </a:xfrm>
            <a:custGeom>
              <a:avLst/>
              <a:gdLst/>
              <a:ahLst/>
              <a:cxnLst/>
              <a:rect l="l" t="t" r="r" b="b"/>
              <a:pathLst>
                <a:path w="2919" h="2919" extrusionOk="0">
                  <a:moveTo>
                    <a:pt x="2524" y="365"/>
                  </a:moveTo>
                  <a:lnTo>
                    <a:pt x="2524" y="2524"/>
                  </a:lnTo>
                  <a:lnTo>
                    <a:pt x="366" y="2524"/>
                  </a:lnTo>
                  <a:lnTo>
                    <a:pt x="366" y="365"/>
                  </a:lnTo>
                  <a:close/>
                  <a:moveTo>
                    <a:pt x="183" y="1"/>
                  </a:moveTo>
                  <a:cubicBezTo>
                    <a:pt x="92" y="1"/>
                    <a:pt x="1" y="92"/>
                    <a:pt x="1" y="183"/>
                  </a:cubicBezTo>
                  <a:lnTo>
                    <a:pt x="1" y="2736"/>
                  </a:lnTo>
                  <a:cubicBezTo>
                    <a:pt x="1" y="2828"/>
                    <a:pt x="92" y="2919"/>
                    <a:pt x="183" y="2919"/>
                  </a:cubicBezTo>
                  <a:lnTo>
                    <a:pt x="2736" y="2919"/>
                  </a:lnTo>
                  <a:cubicBezTo>
                    <a:pt x="2828" y="2919"/>
                    <a:pt x="2919" y="2828"/>
                    <a:pt x="2919" y="2736"/>
                  </a:cubicBezTo>
                  <a:lnTo>
                    <a:pt x="2919" y="183"/>
                  </a:lnTo>
                  <a:cubicBezTo>
                    <a:pt x="2919" y="92"/>
                    <a:pt x="2828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7" name="Google Shape;4467;p70"/>
            <p:cNvSpPr/>
            <p:nvPr/>
          </p:nvSpPr>
          <p:spPr>
            <a:xfrm>
              <a:off x="7516144" y="3575705"/>
              <a:ext cx="36235" cy="36235"/>
            </a:xfrm>
            <a:custGeom>
              <a:avLst/>
              <a:gdLst/>
              <a:ahLst/>
              <a:cxnLst/>
              <a:rect l="l" t="t" r="r" b="b"/>
              <a:pathLst>
                <a:path w="3891" h="3891" extrusionOk="0">
                  <a:moveTo>
                    <a:pt x="3496" y="396"/>
                  </a:moveTo>
                  <a:lnTo>
                    <a:pt x="3496" y="3496"/>
                  </a:lnTo>
                  <a:lnTo>
                    <a:pt x="395" y="3496"/>
                  </a:lnTo>
                  <a:lnTo>
                    <a:pt x="395" y="396"/>
                  </a:lnTo>
                  <a:close/>
                  <a:moveTo>
                    <a:pt x="183" y="0"/>
                  </a:moveTo>
                  <a:cubicBezTo>
                    <a:pt x="91" y="0"/>
                    <a:pt x="0" y="92"/>
                    <a:pt x="0" y="213"/>
                  </a:cubicBezTo>
                  <a:lnTo>
                    <a:pt x="0" y="3709"/>
                  </a:lnTo>
                  <a:cubicBezTo>
                    <a:pt x="0" y="3800"/>
                    <a:pt x="91" y="3891"/>
                    <a:pt x="183" y="3891"/>
                  </a:cubicBezTo>
                  <a:lnTo>
                    <a:pt x="3678" y="3891"/>
                  </a:lnTo>
                  <a:cubicBezTo>
                    <a:pt x="3800" y="3891"/>
                    <a:pt x="3891" y="3800"/>
                    <a:pt x="3891" y="3709"/>
                  </a:cubicBezTo>
                  <a:lnTo>
                    <a:pt x="3891" y="213"/>
                  </a:lnTo>
                  <a:cubicBezTo>
                    <a:pt x="3891" y="92"/>
                    <a:pt x="3800" y="0"/>
                    <a:pt x="36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8" name="Google Shape;4468;p70"/>
            <p:cNvSpPr/>
            <p:nvPr/>
          </p:nvSpPr>
          <p:spPr>
            <a:xfrm>
              <a:off x="7250067" y="3661753"/>
              <a:ext cx="33125" cy="33125"/>
            </a:xfrm>
            <a:custGeom>
              <a:avLst/>
              <a:gdLst/>
              <a:ahLst/>
              <a:cxnLst/>
              <a:rect l="l" t="t" r="r" b="b"/>
              <a:pathLst>
                <a:path w="3557" h="3557" extrusionOk="0">
                  <a:moveTo>
                    <a:pt x="3161" y="365"/>
                  </a:moveTo>
                  <a:lnTo>
                    <a:pt x="3161" y="3162"/>
                  </a:lnTo>
                  <a:lnTo>
                    <a:pt x="365" y="3162"/>
                  </a:lnTo>
                  <a:lnTo>
                    <a:pt x="365" y="365"/>
                  </a:lnTo>
                  <a:close/>
                  <a:moveTo>
                    <a:pt x="183" y="1"/>
                  </a:moveTo>
                  <a:cubicBezTo>
                    <a:pt x="61" y="1"/>
                    <a:pt x="0" y="61"/>
                    <a:pt x="0" y="183"/>
                  </a:cubicBezTo>
                  <a:lnTo>
                    <a:pt x="0" y="3344"/>
                  </a:lnTo>
                  <a:cubicBezTo>
                    <a:pt x="0" y="3466"/>
                    <a:pt x="61" y="3557"/>
                    <a:pt x="183" y="3557"/>
                  </a:cubicBezTo>
                  <a:lnTo>
                    <a:pt x="3344" y="3557"/>
                  </a:lnTo>
                  <a:cubicBezTo>
                    <a:pt x="3465" y="3557"/>
                    <a:pt x="3526" y="3466"/>
                    <a:pt x="3557" y="3375"/>
                  </a:cubicBezTo>
                  <a:lnTo>
                    <a:pt x="3557" y="183"/>
                  </a:lnTo>
                  <a:cubicBezTo>
                    <a:pt x="3557" y="61"/>
                    <a:pt x="3465" y="1"/>
                    <a:pt x="33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9" name="Google Shape;4469;p70"/>
            <p:cNvSpPr/>
            <p:nvPr/>
          </p:nvSpPr>
          <p:spPr>
            <a:xfrm>
              <a:off x="7149865" y="3759693"/>
              <a:ext cx="68503" cy="68791"/>
            </a:xfrm>
            <a:custGeom>
              <a:avLst/>
              <a:gdLst/>
              <a:ahLst/>
              <a:cxnLst/>
              <a:rect l="l" t="t" r="r" b="b"/>
              <a:pathLst>
                <a:path w="7356" h="7387" extrusionOk="0">
                  <a:moveTo>
                    <a:pt x="6991" y="396"/>
                  </a:moveTo>
                  <a:lnTo>
                    <a:pt x="6991" y="6991"/>
                  </a:lnTo>
                  <a:lnTo>
                    <a:pt x="365" y="6991"/>
                  </a:lnTo>
                  <a:lnTo>
                    <a:pt x="365" y="396"/>
                  </a:lnTo>
                  <a:close/>
                  <a:moveTo>
                    <a:pt x="183" y="0"/>
                  </a:moveTo>
                  <a:cubicBezTo>
                    <a:pt x="91" y="0"/>
                    <a:pt x="0" y="92"/>
                    <a:pt x="0" y="213"/>
                  </a:cubicBezTo>
                  <a:lnTo>
                    <a:pt x="0" y="7204"/>
                  </a:lnTo>
                  <a:cubicBezTo>
                    <a:pt x="0" y="7295"/>
                    <a:pt x="91" y="7387"/>
                    <a:pt x="183" y="7387"/>
                  </a:cubicBezTo>
                  <a:lnTo>
                    <a:pt x="7174" y="7387"/>
                  </a:lnTo>
                  <a:cubicBezTo>
                    <a:pt x="7295" y="7387"/>
                    <a:pt x="7356" y="7295"/>
                    <a:pt x="7356" y="7204"/>
                  </a:cubicBezTo>
                  <a:lnTo>
                    <a:pt x="7356" y="213"/>
                  </a:lnTo>
                  <a:cubicBezTo>
                    <a:pt x="7356" y="92"/>
                    <a:pt x="7295" y="0"/>
                    <a:pt x="71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0" name="Google Shape;4470;p70"/>
            <p:cNvSpPr/>
            <p:nvPr/>
          </p:nvSpPr>
          <p:spPr>
            <a:xfrm>
              <a:off x="7347439" y="4013598"/>
              <a:ext cx="30294" cy="30294"/>
            </a:xfrm>
            <a:custGeom>
              <a:avLst/>
              <a:gdLst/>
              <a:ahLst/>
              <a:cxnLst/>
              <a:rect l="l" t="t" r="r" b="b"/>
              <a:pathLst>
                <a:path w="3253" h="3253" extrusionOk="0">
                  <a:moveTo>
                    <a:pt x="2888" y="395"/>
                  </a:moveTo>
                  <a:lnTo>
                    <a:pt x="2888" y="2858"/>
                  </a:lnTo>
                  <a:lnTo>
                    <a:pt x="396" y="2858"/>
                  </a:lnTo>
                  <a:lnTo>
                    <a:pt x="396" y="395"/>
                  </a:lnTo>
                  <a:close/>
                  <a:moveTo>
                    <a:pt x="213" y="0"/>
                  </a:moveTo>
                  <a:cubicBezTo>
                    <a:pt x="92" y="0"/>
                    <a:pt x="0" y="92"/>
                    <a:pt x="0" y="183"/>
                  </a:cubicBezTo>
                  <a:lnTo>
                    <a:pt x="0" y="3040"/>
                  </a:lnTo>
                  <a:cubicBezTo>
                    <a:pt x="0" y="3161"/>
                    <a:pt x="92" y="3253"/>
                    <a:pt x="213" y="3253"/>
                  </a:cubicBezTo>
                  <a:lnTo>
                    <a:pt x="3070" y="3253"/>
                  </a:lnTo>
                  <a:cubicBezTo>
                    <a:pt x="3162" y="3253"/>
                    <a:pt x="3253" y="3161"/>
                    <a:pt x="3253" y="3040"/>
                  </a:cubicBezTo>
                  <a:lnTo>
                    <a:pt x="3253" y="183"/>
                  </a:lnTo>
                  <a:cubicBezTo>
                    <a:pt x="3253" y="92"/>
                    <a:pt x="3162" y="0"/>
                    <a:pt x="30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1" name="Google Shape;4471;p70"/>
            <p:cNvSpPr/>
            <p:nvPr/>
          </p:nvSpPr>
          <p:spPr>
            <a:xfrm>
              <a:off x="7107968" y="4270893"/>
              <a:ext cx="83515" cy="83514"/>
            </a:xfrm>
            <a:custGeom>
              <a:avLst/>
              <a:gdLst/>
              <a:ahLst/>
              <a:cxnLst/>
              <a:rect l="l" t="t" r="r" b="b"/>
              <a:pathLst>
                <a:path w="8968" h="8968" extrusionOk="0">
                  <a:moveTo>
                    <a:pt x="8572" y="396"/>
                  </a:moveTo>
                  <a:lnTo>
                    <a:pt x="8572" y="8603"/>
                  </a:lnTo>
                  <a:lnTo>
                    <a:pt x="365" y="8603"/>
                  </a:lnTo>
                  <a:lnTo>
                    <a:pt x="365" y="396"/>
                  </a:lnTo>
                  <a:close/>
                  <a:moveTo>
                    <a:pt x="183" y="1"/>
                  </a:moveTo>
                  <a:cubicBezTo>
                    <a:pt x="92" y="1"/>
                    <a:pt x="1" y="92"/>
                    <a:pt x="1" y="214"/>
                  </a:cubicBezTo>
                  <a:lnTo>
                    <a:pt x="1" y="8785"/>
                  </a:lnTo>
                  <a:cubicBezTo>
                    <a:pt x="1" y="8876"/>
                    <a:pt x="92" y="8968"/>
                    <a:pt x="183" y="8968"/>
                  </a:cubicBezTo>
                  <a:lnTo>
                    <a:pt x="8755" y="8968"/>
                  </a:lnTo>
                  <a:cubicBezTo>
                    <a:pt x="8876" y="8968"/>
                    <a:pt x="8967" y="8876"/>
                    <a:pt x="8967" y="8785"/>
                  </a:cubicBezTo>
                  <a:lnTo>
                    <a:pt x="8967" y="214"/>
                  </a:lnTo>
                  <a:cubicBezTo>
                    <a:pt x="8967" y="92"/>
                    <a:pt x="8876" y="1"/>
                    <a:pt x="87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2" name="Google Shape;4472;p70"/>
            <p:cNvSpPr/>
            <p:nvPr/>
          </p:nvSpPr>
          <p:spPr>
            <a:xfrm>
              <a:off x="7285445" y="4412992"/>
              <a:ext cx="45017" cy="45017"/>
            </a:xfrm>
            <a:custGeom>
              <a:avLst/>
              <a:gdLst/>
              <a:ahLst/>
              <a:cxnLst/>
              <a:rect l="l" t="t" r="r" b="b"/>
              <a:pathLst>
                <a:path w="4834" h="4834" extrusionOk="0">
                  <a:moveTo>
                    <a:pt x="4439" y="365"/>
                  </a:moveTo>
                  <a:lnTo>
                    <a:pt x="4439" y="4438"/>
                  </a:lnTo>
                  <a:lnTo>
                    <a:pt x="366" y="4438"/>
                  </a:lnTo>
                  <a:lnTo>
                    <a:pt x="366" y="365"/>
                  </a:lnTo>
                  <a:close/>
                  <a:moveTo>
                    <a:pt x="183" y="0"/>
                  </a:moveTo>
                  <a:cubicBezTo>
                    <a:pt x="92" y="0"/>
                    <a:pt x="1" y="92"/>
                    <a:pt x="1" y="213"/>
                  </a:cubicBezTo>
                  <a:lnTo>
                    <a:pt x="1" y="4651"/>
                  </a:lnTo>
                  <a:cubicBezTo>
                    <a:pt x="1" y="4742"/>
                    <a:pt x="92" y="4833"/>
                    <a:pt x="183" y="4833"/>
                  </a:cubicBezTo>
                  <a:lnTo>
                    <a:pt x="4651" y="4833"/>
                  </a:lnTo>
                  <a:cubicBezTo>
                    <a:pt x="4742" y="4833"/>
                    <a:pt x="4834" y="4742"/>
                    <a:pt x="4834" y="4651"/>
                  </a:cubicBezTo>
                  <a:lnTo>
                    <a:pt x="4834" y="213"/>
                  </a:lnTo>
                  <a:cubicBezTo>
                    <a:pt x="4834" y="92"/>
                    <a:pt x="4742" y="0"/>
                    <a:pt x="46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3" name="Google Shape;4473;p70"/>
            <p:cNvSpPr/>
            <p:nvPr/>
          </p:nvSpPr>
          <p:spPr>
            <a:xfrm>
              <a:off x="7155238" y="4152578"/>
              <a:ext cx="62850" cy="62850"/>
            </a:xfrm>
            <a:custGeom>
              <a:avLst/>
              <a:gdLst/>
              <a:ahLst/>
              <a:cxnLst/>
              <a:rect l="l" t="t" r="r" b="b"/>
              <a:pathLst>
                <a:path w="6749" h="6749" extrusionOk="0">
                  <a:moveTo>
                    <a:pt x="6353" y="396"/>
                  </a:moveTo>
                  <a:lnTo>
                    <a:pt x="6353" y="6353"/>
                  </a:lnTo>
                  <a:lnTo>
                    <a:pt x="396" y="6353"/>
                  </a:lnTo>
                  <a:lnTo>
                    <a:pt x="396" y="396"/>
                  </a:lnTo>
                  <a:close/>
                  <a:moveTo>
                    <a:pt x="183" y="1"/>
                  </a:moveTo>
                  <a:cubicBezTo>
                    <a:pt x="92" y="1"/>
                    <a:pt x="1" y="92"/>
                    <a:pt x="1" y="213"/>
                  </a:cubicBezTo>
                  <a:lnTo>
                    <a:pt x="1" y="6566"/>
                  </a:lnTo>
                  <a:cubicBezTo>
                    <a:pt x="1" y="6657"/>
                    <a:pt x="92" y="6748"/>
                    <a:pt x="183" y="6748"/>
                  </a:cubicBezTo>
                  <a:lnTo>
                    <a:pt x="6536" y="6748"/>
                  </a:lnTo>
                  <a:cubicBezTo>
                    <a:pt x="6657" y="6748"/>
                    <a:pt x="6749" y="6657"/>
                    <a:pt x="6749" y="6566"/>
                  </a:cubicBezTo>
                  <a:lnTo>
                    <a:pt x="6749" y="213"/>
                  </a:lnTo>
                  <a:cubicBezTo>
                    <a:pt x="6749" y="92"/>
                    <a:pt x="6657" y="1"/>
                    <a:pt x="65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4" name="Google Shape;4474;p70"/>
            <p:cNvSpPr/>
            <p:nvPr/>
          </p:nvSpPr>
          <p:spPr>
            <a:xfrm>
              <a:off x="7261671" y="4259290"/>
              <a:ext cx="33125" cy="33125"/>
            </a:xfrm>
            <a:custGeom>
              <a:avLst/>
              <a:gdLst/>
              <a:ahLst/>
              <a:cxnLst/>
              <a:rect l="l" t="t" r="r" b="b"/>
              <a:pathLst>
                <a:path w="3557" h="3557" extrusionOk="0">
                  <a:moveTo>
                    <a:pt x="3192" y="365"/>
                  </a:moveTo>
                  <a:lnTo>
                    <a:pt x="3192" y="3162"/>
                  </a:lnTo>
                  <a:lnTo>
                    <a:pt x="396" y="3162"/>
                  </a:lnTo>
                  <a:lnTo>
                    <a:pt x="396" y="365"/>
                  </a:lnTo>
                  <a:close/>
                  <a:moveTo>
                    <a:pt x="213" y="1"/>
                  </a:moveTo>
                  <a:cubicBezTo>
                    <a:pt x="92" y="1"/>
                    <a:pt x="1" y="61"/>
                    <a:pt x="1" y="183"/>
                  </a:cubicBezTo>
                  <a:lnTo>
                    <a:pt x="1" y="3344"/>
                  </a:lnTo>
                  <a:cubicBezTo>
                    <a:pt x="1" y="3466"/>
                    <a:pt x="92" y="3557"/>
                    <a:pt x="213" y="3557"/>
                  </a:cubicBezTo>
                  <a:lnTo>
                    <a:pt x="3374" y="3557"/>
                  </a:lnTo>
                  <a:cubicBezTo>
                    <a:pt x="3496" y="3557"/>
                    <a:pt x="3557" y="3466"/>
                    <a:pt x="3557" y="3344"/>
                  </a:cubicBezTo>
                  <a:lnTo>
                    <a:pt x="3557" y="183"/>
                  </a:lnTo>
                  <a:cubicBezTo>
                    <a:pt x="3557" y="61"/>
                    <a:pt x="3496" y="1"/>
                    <a:pt x="33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5" name="Google Shape;4475;p70"/>
            <p:cNvSpPr/>
            <p:nvPr/>
          </p:nvSpPr>
          <p:spPr>
            <a:xfrm>
              <a:off x="7184964" y="4418934"/>
              <a:ext cx="33125" cy="33134"/>
            </a:xfrm>
            <a:custGeom>
              <a:avLst/>
              <a:gdLst/>
              <a:ahLst/>
              <a:cxnLst/>
              <a:rect l="l" t="t" r="r" b="b"/>
              <a:pathLst>
                <a:path w="3557" h="3558" extrusionOk="0">
                  <a:moveTo>
                    <a:pt x="3161" y="366"/>
                  </a:moveTo>
                  <a:lnTo>
                    <a:pt x="3161" y="3162"/>
                  </a:lnTo>
                  <a:lnTo>
                    <a:pt x="365" y="3162"/>
                  </a:lnTo>
                  <a:lnTo>
                    <a:pt x="365" y="366"/>
                  </a:lnTo>
                  <a:close/>
                  <a:moveTo>
                    <a:pt x="183" y="1"/>
                  </a:moveTo>
                  <a:cubicBezTo>
                    <a:pt x="61" y="1"/>
                    <a:pt x="0" y="92"/>
                    <a:pt x="0" y="183"/>
                  </a:cubicBezTo>
                  <a:lnTo>
                    <a:pt x="0" y="3375"/>
                  </a:lnTo>
                  <a:cubicBezTo>
                    <a:pt x="0" y="3466"/>
                    <a:pt x="61" y="3557"/>
                    <a:pt x="183" y="3557"/>
                  </a:cubicBezTo>
                  <a:lnTo>
                    <a:pt x="3344" y="3557"/>
                  </a:lnTo>
                  <a:cubicBezTo>
                    <a:pt x="3465" y="3557"/>
                    <a:pt x="3557" y="3466"/>
                    <a:pt x="3557" y="3375"/>
                  </a:cubicBezTo>
                  <a:lnTo>
                    <a:pt x="3557" y="183"/>
                  </a:lnTo>
                  <a:cubicBezTo>
                    <a:pt x="3557" y="92"/>
                    <a:pt x="3465" y="1"/>
                    <a:pt x="33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6" name="Google Shape;4476;p70"/>
            <p:cNvSpPr/>
            <p:nvPr/>
          </p:nvSpPr>
          <p:spPr>
            <a:xfrm>
              <a:off x="7341777" y="4374494"/>
              <a:ext cx="41906" cy="41906"/>
            </a:xfrm>
            <a:custGeom>
              <a:avLst/>
              <a:gdLst/>
              <a:ahLst/>
              <a:cxnLst/>
              <a:rect l="l" t="t" r="r" b="b"/>
              <a:pathLst>
                <a:path w="4500" h="4500" extrusionOk="0">
                  <a:moveTo>
                    <a:pt x="4134" y="396"/>
                  </a:moveTo>
                  <a:lnTo>
                    <a:pt x="4134" y="4134"/>
                  </a:lnTo>
                  <a:lnTo>
                    <a:pt x="365" y="4134"/>
                  </a:lnTo>
                  <a:lnTo>
                    <a:pt x="365" y="396"/>
                  </a:lnTo>
                  <a:close/>
                  <a:moveTo>
                    <a:pt x="183" y="1"/>
                  </a:moveTo>
                  <a:cubicBezTo>
                    <a:pt x="61" y="1"/>
                    <a:pt x="1" y="92"/>
                    <a:pt x="1" y="183"/>
                  </a:cubicBezTo>
                  <a:lnTo>
                    <a:pt x="1" y="4317"/>
                  </a:lnTo>
                  <a:cubicBezTo>
                    <a:pt x="1" y="4438"/>
                    <a:pt x="61" y="4499"/>
                    <a:pt x="183" y="4499"/>
                  </a:cubicBezTo>
                  <a:lnTo>
                    <a:pt x="4317" y="4499"/>
                  </a:lnTo>
                  <a:cubicBezTo>
                    <a:pt x="4408" y="4499"/>
                    <a:pt x="4499" y="4438"/>
                    <a:pt x="4499" y="4347"/>
                  </a:cubicBezTo>
                  <a:lnTo>
                    <a:pt x="4499" y="183"/>
                  </a:lnTo>
                  <a:cubicBezTo>
                    <a:pt x="4499" y="92"/>
                    <a:pt x="4408" y="1"/>
                    <a:pt x="43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7" name="Google Shape;4477;p70"/>
            <p:cNvSpPr/>
            <p:nvPr/>
          </p:nvSpPr>
          <p:spPr>
            <a:xfrm>
              <a:off x="7513313" y="4416103"/>
              <a:ext cx="21232" cy="21242"/>
            </a:xfrm>
            <a:custGeom>
              <a:avLst/>
              <a:gdLst/>
              <a:ahLst/>
              <a:cxnLst/>
              <a:rect l="l" t="t" r="r" b="b"/>
              <a:pathLst>
                <a:path w="2280" h="2281" extrusionOk="0">
                  <a:moveTo>
                    <a:pt x="1885" y="366"/>
                  </a:moveTo>
                  <a:lnTo>
                    <a:pt x="1885" y="1885"/>
                  </a:lnTo>
                  <a:lnTo>
                    <a:pt x="365" y="1885"/>
                  </a:lnTo>
                  <a:lnTo>
                    <a:pt x="365" y="366"/>
                  </a:lnTo>
                  <a:close/>
                  <a:moveTo>
                    <a:pt x="183" y="1"/>
                  </a:moveTo>
                  <a:cubicBezTo>
                    <a:pt x="91" y="1"/>
                    <a:pt x="0" y="62"/>
                    <a:pt x="0" y="183"/>
                  </a:cubicBezTo>
                  <a:lnTo>
                    <a:pt x="0" y="2068"/>
                  </a:lnTo>
                  <a:cubicBezTo>
                    <a:pt x="0" y="2189"/>
                    <a:pt x="91" y="2281"/>
                    <a:pt x="183" y="2281"/>
                  </a:cubicBezTo>
                  <a:lnTo>
                    <a:pt x="2098" y="2281"/>
                  </a:lnTo>
                  <a:cubicBezTo>
                    <a:pt x="2189" y="2281"/>
                    <a:pt x="2280" y="2189"/>
                    <a:pt x="2280" y="2068"/>
                  </a:cubicBezTo>
                  <a:lnTo>
                    <a:pt x="2280" y="183"/>
                  </a:lnTo>
                  <a:cubicBezTo>
                    <a:pt x="2280" y="62"/>
                    <a:pt x="2189" y="1"/>
                    <a:pt x="20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8" name="Google Shape;4478;p70"/>
            <p:cNvSpPr/>
            <p:nvPr/>
          </p:nvSpPr>
          <p:spPr>
            <a:xfrm>
              <a:off x="7397819" y="4510643"/>
              <a:ext cx="33134" cy="33134"/>
            </a:xfrm>
            <a:custGeom>
              <a:avLst/>
              <a:gdLst/>
              <a:ahLst/>
              <a:cxnLst/>
              <a:rect l="l" t="t" r="r" b="b"/>
              <a:pathLst>
                <a:path w="3558" h="3558" extrusionOk="0">
                  <a:moveTo>
                    <a:pt x="3192" y="366"/>
                  </a:moveTo>
                  <a:lnTo>
                    <a:pt x="3192" y="3162"/>
                  </a:lnTo>
                  <a:lnTo>
                    <a:pt x="366" y="3162"/>
                  </a:lnTo>
                  <a:lnTo>
                    <a:pt x="366" y="366"/>
                  </a:lnTo>
                  <a:close/>
                  <a:moveTo>
                    <a:pt x="214" y="1"/>
                  </a:moveTo>
                  <a:cubicBezTo>
                    <a:pt x="92" y="1"/>
                    <a:pt x="1" y="92"/>
                    <a:pt x="1" y="183"/>
                  </a:cubicBezTo>
                  <a:lnTo>
                    <a:pt x="1" y="3375"/>
                  </a:lnTo>
                  <a:cubicBezTo>
                    <a:pt x="1" y="3466"/>
                    <a:pt x="92" y="3557"/>
                    <a:pt x="214" y="3557"/>
                  </a:cubicBezTo>
                  <a:lnTo>
                    <a:pt x="3375" y="3557"/>
                  </a:lnTo>
                  <a:cubicBezTo>
                    <a:pt x="3466" y="3557"/>
                    <a:pt x="3557" y="3466"/>
                    <a:pt x="3557" y="3375"/>
                  </a:cubicBezTo>
                  <a:lnTo>
                    <a:pt x="3557" y="183"/>
                  </a:lnTo>
                  <a:cubicBezTo>
                    <a:pt x="3557" y="92"/>
                    <a:pt x="3466" y="1"/>
                    <a:pt x="33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9" name="Google Shape;4479;p70"/>
            <p:cNvSpPr/>
            <p:nvPr/>
          </p:nvSpPr>
          <p:spPr>
            <a:xfrm>
              <a:off x="7524916" y="4087474"/>
              <a:ext cx="27463" cy="27463"/>
            </a:xfrm>
            <a:custGeom>
              <a:avLst/>
              <a:gdLst/>
              <a:ahLst/>
              <a:cxnLst/>
              <a:rect l="l" t="t" r="r" b="b"/>
              <a:pathLst>
                <a:path w="2949" h="2949" extrusionOk="0">
                  <a:moveTo>
                    <a:pt x="2554" y="396"/>
                  </a:moveTo>
                  <a:lnTo>
                    <a:pt x="2554" y="2554"/>
                  </a:lnTo>
                  <a:lnTo>
                    <a:pt x="396" y="2554"/>
                  </a:lnTo>
                  <a:lnTo>
                    <a:pt x="396" y="396"/>
                  </a:lnTo>
                  <a:close/>
                  <a:moveTo>
                    <a:pt x="213" y="1"/>
                  </a:moveTo>
                  <a:cubicBezTo>
                    <a:pt x="92" y="1"/>
                    <a:pt x="1" y="92"/>
                    <a:pt x="1" y="213"/>
                  </a:cubicBezTo>
                  <a:lnTo>
                    <a:pt x="1" y="2736"/>
                  </a:lnTo>
                  <a:cubicBezTo>
                    <a:pt x="1" y="2858"/>
                    <a:pt x="92" y="2919"/>
                    <a:pt x="213" y="2949"/>
                  </a:cubicBezTo>
                  <a:lnTo>
                    <a:pt x="2736" y="2949"/>
                  </a:lnTo>
                  <a:cubicBezTo>
                    <a:pt x="2858" y="2949"/>
                    <a:pt x="2949" y="2858"/>
                    <a:pt x="2949" y="2736"/>
                  </a:cubicBezTo>
                  <a:lnTo>
                    <a:pt x="2949" y="213"/>
                  </a:lnTo>
                  <a:cubicBezTo>
                    <a:pt x="2949" y="92"/>
                    <a:pt x="2858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0" name="Google Shape;4480;p70"/>
            <p:cNvSpPr/>
            <p:nvPr/>
          </p:nvSpPr>
          <p:spPr>
            <a:xfrm>
              <a:off x="7060418" y="2975617"/>
              <a:ext cx="102475" cy="1632975"/>
            </a:xfrm>
            <a:custGeom>
              <a:avLst/>
              <a:gdLst/>
              <a:ahLst/>
              <a:cxnLst/>
              <a:rect l="l" t="t" r="r" b="b"/>
              <a:pathLst>
                <a:path w="11004" h="175353" extrusionOk="0">
                  <a:moveTo>
                    <a:pt x="1338" y="1"/>
                  </a:moveTo>
                  <a:cubicBezTo>
                    <a:pt x="1246" y="1"/>
                    <a:pt x="1155" y="62"/>
                    <a:pt x="1155" y="183"/>
                  </a:cubicBezTo>
                  <a:lnTo>
                    <a:pt x="1155" y="16688"/>
                  </a:lnTo>
                  <a:cubicBezTo>
                    <a:pt x="1155" y="16779"/>
                    <a:pt x="1246" y="16870"/>
                    <a:pt x="1338" y="16870"/>
                  </a:cubicBezTo>
                  <a:lnTo>
                    <a:pt x="4651" y="16870"/>
                  </a:lnTo>
                  <a:lnTo>
                    <a:pt x="4651" y="23162"/>
                  </a:lnTo>
                  <a:lnTo>
                    <a:pt x="304" y="23162"/>
                  </a:lnTo>
                  <a:cubicBezTo>
                    <a:pt x="213" y="23162"/>
                    <a:pt x="122" y="23223"/>
                    <a:pt x="122" y="23345"/>
                  </a:cubicBezTo>
                  <a:lnTo>
                    <a:pt x="122" y="34226"/>
                  </a:lnTo>
                  <a:cubicBezTo>
                    <a:pt x="122" y="34317"/>
                    <a:pt x="213" y="34409"/>
                    <a:pt x="304" y="34409"/>
                  </a:cubicBezTo>
                  <a:lnTo>
                    <a:pt x="8511" y="34409"/>
                  </a:lnTo>
                  <a:lnTo>
                    <a:pt x="8511" y="42433"/>
                  </a:lnTo>
                  <a:lnTo>
                    <a:pt x="4863" y="42433"/>
                  </a:lnTo>
                  <a:cubicBezTo>
                    <a:pt x="4742" y="42463"/>
                    <a:pt x="4651" y="42524"/>
                    <a:pt x="4651" y="42646"/>
                  </a:cubicBezTo>
                  <a:lnTo>
                    <a:pt x="4651" y="45959"/>
                  </a:lnTo>
                  <a:lnTo>
                    <a:pt x="821" y="45959"/>
                  </a:lnTo>
                  <a:cubicBezTo>
                    <a:pt x="699" y="45959"/>
                    <a:pt x="638" y="46050"/>
                    <a:pt x="638" y="46141"/>
                  </a:cubicBezTo>
                  <a:lnTo>
                    <a:pt x="638" y="77722"/>
                  </a:lnTo>
                  <a:cubicBezTo>
                    <a:pt x="638" y="77844"/>
                    <a:pt x="699" y="77935"/>
                    <a:pt x="821" y="77935"/>
                  </a:cubicBezTo>
                  <a:lnTo>
                    <a:pt x="10639" y="77935"/>
                  </a:lnTo>
                  <a:lnTo>
                    <a:pt x="10639" y="81066"/>
                  </a:lnTo>
                  <a:lnTo>
                    <a:pt x="5471" y="81066"/>
                  </a:lnTo>
                  <a:cubicBezTo>
                    <a:pt x="5350" y="81066"/>
                    <a:pt x="5289" y="81127"/>
                    <a:pt x="5289" y="81248"/>
                  </a:cubicBezTo>
                  <a:lnTo>
                    <a:pt x="5289" y="95443"/>
                  </a:lnTo>
                  <a:lnTo>
                    <a:pt x="1003" y="95443"/>
                  </a:lnTo>
                  <a:cubicBezTo>
                    <a:pt x="882" y="95443"/>
                    <a:pt x="790" y="95534"/>
                    <a:pt x="790" y="95625"/>
                  </a:cubicBezTo>
                  <a:lnTo>
                    <a:pt x="790" y="101583"/>
                  </a:lnTo>
                  <a:cubicBezTo>
                    <a:pt x="790" y="101704"/>
                    <a:pt x="882" y="101796"/>
                    <a:pt x="1003" y="101796"/>
                  </a:cubicBezTo>
                  <a:lnTo>
                    <a:pt x="5015" y="101796"/>
                  </a:lnTo>
                  <a:lnTo>
                    <a:pt x="5015" y="123863"/>
                  </a:lnTo>
                  <a:lnTo>
                    <a:pt x="638" y="123863"/>
                  </a:lnTo>
                  <a:cubicBezTo>
                    <a:pt x="547" y="123863"/>
                    <a:pt x="456" y="123954"/>
                    <a:pt x="456" y="124045"/>
                  </a:cubicBezTo>
                  <a:lnTo>
                    <a:pt x="456" y="132130"/>
                  </a:lnTo>
                  <a:cubicBezTo>
                    <a:pt x="456" y="132222"/>
                    <a:pt x="547" y="132313"/>
                    <a:pt x="638" y="132313"/>
                  </a:cubicBezTo>
                  <a:lnTo>
                    <a:pt x="4316" y="132313"/>
                  </a:lnTo>
                  <a:lnTo>
                    <a:pt x="4316" y="136507"/>
                  </a:lnTo>
                  <a:lnTo>
                    <a:pt x="1003" y="136507"/>
                  </a:lnTo>
                  <a:cubicBezTo>
                    <a:pt x="882" y="136507"/>
                    <a:pt x="790" y="136598"/>
                    <a:pt x="790" y="136690"/>
                  </a:cubicBezTo>
                  <a:lnTo>
                    <a:pt x="790" y="145444"/>
                  </a:lnTo>
                  <a:cubicBezTo>
                    <a:pt x="790" y="145565"/>
                    <a:pt x="882" y="145656"/>
                    <a:pt x="1003" y="145656"/>
                  </a:cubicBezTo>
                  <a:lnTo>
                    <a:pt x="3617" y="145656"/>
                  </a:lnTo>
                  <a:lnTo>
                    <a:pt x="3617" y="155930"/>
                  </a:lnTo>
                  <a:cubicBezTo>
                    <a:pt x="3617" y="156021"/>
                    <a:pt x="3708" y="156112"/>
                    <a:pt x="3800" y="156112"/>
                  </a:cubicBezTo>
                  <a:lnTo>
                    <a:pt x="7690" y="156112"/>
                  </a:lnTo>
                  <a:lnTo>
                    <a:pt x="7690" y="164441"/>
                  </a:lnTo>
                  <a:lnTo>
                    <a:pt x="183" y="164441"/>
                  </a:lnTo>
                  <a:cubicBezTo>
                    <a:pt x="91" y="164441"/>
                    <a:pt x="0" y="164502"/>
                    <a:pt x="0" y="164623"/>
                  </a:cubicBezTo>
                  <a:lnTo>
                    <a:pt x="0" y="170307"/>
                  </a:lnTo>
                  <a:cubicBezTo>
                    <a:pt x="0" y="170429"/>
                    <a:pt x="91" y="170520"/>
                    <a:pt x="183" y="170520"/>
                  </a:cubicBezTo>
                  <a:lnTo>
                    <a:pt x="3982" y="170520"/>
                  </a:lnTo>
                  <a:lnTo>
                    <a:pt x="3982" y="175170"/>
                  </a:lnTo>
                  <a:cubicBezTo>
                    <a:pt x="3982" y="175262"/>
                    <a:pt x="4073" y="175353"/>
                    <a:pt x="4164" y="175353"/>
                  </a:cubicBezTo>
                  <a:cubicBezTo>
                    <a:pt x="4286" y="175353"/>
                    <a:pt x="4377" y="175262"/>
                    <a:pt x="4377" y="175170"/>
                  </a:cubicBezTo>
                  <a:lnTo>
                    <a:pt x="4377" y="170307"/>
                  </a:lnTo>
                  <a:cubicBezTo>
                    <a:pt x="4377" y="170216"/>
                    <a:pt x="4286" y="170125"/>
                    <a:pt x="4195" y="170125"/>
                  </a:cubicBezTo>
                  <a:lnTo>
                    <a:pt x="395" y="170125"/>
                  </a:lnTo>
                  <a:lnTo>
                    <a:pt x="395" y="164806"/>
                  </a:lnTo>
                  <a:lnTo>
                    <a:pt x="7903" y="164806"/>
                  </a:lnTo>
                  <a:cubicBezTo>
                    <a:pt x="8025" y="164806"/>
                    <a:pt x="8116" y="164714"/>
                    <a:pt x="8116" y="164623"/>
                  </a:cubicBezTo>
                  <a:lnTo>
                    <a:pt x="8116" y="155930"/>
                  </a:lnTo>
                  <a:cubicBezTo>
                    <a:pt x="8116" y="155808"/>
                    <a:pt x="8025" y="155748"/>
                    <a:pt x="7903" y="155748"/>
                  </a:cubicBezTo>
                  <a:lnTo>
                    <a:pt x="4012" y="155748"/>
                  </a:lnTo>
                  <a:lnTo>
                    <a:pt x="4012" y="145444"/>
                  </a:lnTo>
                  <a:cubicBezTo>
                    <a:pt x="4012" y="145352"/>
                    <a:pt x="3921" y="145261"/>
                    <a:pt x="3830" y="145261"/>
                  </a:cubicBezTo>
                  <a:lnTo>
                    <a:pt x="1186" y="145261"/>
                  </a:lnTo>
                  <a:lnTo>
                    <a:pt x="1186" y="136872"/>
                  </a:lnTo>
                  <a:lnTo>
                    <a:pt x="4529" y="136872"/>
                  </a:lnTo>
                  <a:cubicBezTo>
                    <a:pt x="4620" y="136872"/>
                    <a:pt x="4712" y="136781"/>
                    <a:pt x="4712" y="136690"/>
                  </a:cubicBezTo>
                  <a:lnTo>
                    <a:pt x="4712" y="132130"/>
                  </a:lnTo>
                  <a:cubicBezTo>
                    <a:pt x="4712" y="132009"/>
                    <a:pt x="4620" y="131918"/>
                    <a:pt x="4529" y="131918"/>
                  </a:cubicBezTo>
                  <a:lnTo>
                    <a:pt x="821" y="131918"/>
                  </a:lnTo>
                  <a:lnTo>
                    <a:pt x="821" y="124227"/>
                  </a:lnTo>
                  <a:lnTo>
                    <a:pt x="5198" y="124227"/>
                  </a:lnTo>
                  <a:cubicBezTo>
                    <a:pt x="5319" y="124227"/>
                    <a:pt x="5380" y="124167"/>
                    <a:pt x="5380" y="124045"/>
                  </a:cubicBezTo>
                  <a:lnTo>
                    <a:pt x="5380" y="101583"/>
                  </a:lnTo>
                  <a:cubicBezTo>
                    <a:pt x="5380" y="101492"/>
                    <a:pt x="5319" y="101400"/>
                    <a:pt x="5198" y="101400"/>
                  </a:cubicBezTo>
                  <a:lnTo>
                    <a:pt x="1186" y="101400"/>
                  </a:lnTo>
                  <a:lnTo>
                    <a:pt x="1186" y="95808"/>
                  </a:lnTo>
                  <a:lnTo>
                    <a:pt x="5471" y="95808"/>
                  </a:lnTo>
                  <a:cubicBezTo>
                    <a:pt x="5563" y="95808"/>
                    <a:pt x="5654" y="95716"/>
                    <a:pt x="5654" y="95625"/>
                  </a:cubicBezTo>
                  <a:lnTo>
                    <a:pt x="5654" y="81430"/>
                  </a:lnTo>
                  <a:lnTo>
                    <a:pt x="10821" y="81430"/>
                  </a:lnTo>
                  <a:cubicBezTo>
                    <a:pt x="10912" y="81430"/>
                    <a:pt x="11003" y="81339"/>
                    <a:pt x="11003" y="81248"/>
                  </a:cubicBezTo>
                  <a:lnTo>
                    <a:pt x="11003" y="77722"/>
                  </a:lnTo>
                  <a:cubicBezTo>
                    <a:pt x="11003" y="77631"/>
                    <a:pt x="10912" y="77540"/>
                    <a:pt x="10821" y="77540"/>
                  </a:cubicBezTo>
                  <a:lnTo>
                    <a:pt x="1003" y="77540"/>
                  </a:lnTo>
                  <a:lnTo>
                    <a:pt x="1003" y="46354"/>
                  </a:lnTo>
                  <a:lnTo>
                    <a:pt x="4833" y="46354"/>
                  </a:lnTo>
                  <a:cubicBezTo>
                    <a:pt x="4924" y="46354"/>
                    <a:pt x="5015" y="46263"/>
                    <a:pt x="5015" y="46141"/>
                  </a:cubicBezTo>
                  <a:lnTo>
                    <a:pt x="5015" y="42828"/>
                  </a:lnTo>
                  <a:lnTo>
                    <a:pt x="8693" y="42828"/>
                  </a:lnTo>
                  <a:cubicBezTo>
                    <a:pt x="8785" y="42828"/>
                    <a:pt x="8876" y="42737"/>
                    <a:pt x="8876" y="42646"/>
                  </a:cubicBezTo>
                  <a:lnTo>
                    <a:pt x="8876" y="34226"/>
                  </a:lnTo>
                  <a:cubicBezTo>
                    <a:pt x="8876" y="34105"/>
                    <a:pt x="8785" y="34044"/>
                    <a:pt x="8693" y="34044"/>
                  </a:cubicBezTo>
                  <a:lnTo>
                    <a:pt x="487" y="34044"/>
                  </a:lnTo>
                  <a:lnTo>
                    <a:pt x="487" y="23527"/>
                  </a:lnTo>
                  <a:lnTo>
                    <a:pt x="4863" y="23527"/>
                  </a:lnTo>
                  <a:cubicBezTo>
                    <a:pt x="4955" y="23527"/>
                    <a:pt x="5046" y="23436"/>
                    <a:pt x="5046" y="23345"/>
                  </a:cubicBezTo>
                  <a:lnTo>
                    <a:pt x="5046" y="16688"/>
                  </a:lnTo>
                  <a:cubicBezTo>
                    <a:pt x="5046" y="16566"/>
                    <a:pt x="4955" y="16475"/>
                    <a:pt x="4863" y="16475"/>
                  </a:cubicBezTo>
                  <a:lnTo>
                    <a:pt x="1520" y="16475"/>
                  </a:lnTo>
                  <a:lnTo>
                    <a:pt x="1520" y="183"/>
                  </a:lnTo>
                  <a:cubicBezTo>
                    <a:pt x="1520" y="62"/>
                    <a:pt x="1459" y="1"/>
                    <a:pt x="13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1" name="Google Shape;4481;p70"/>
            <p:cNvSpPr/>
            <p:nvPr/>
          </p:nvSpPr>
          <p:spPr>
            <a:xfrm>
              <a:off x="6438315" y="3963655"/>
              <a:ext cx="142891" cy="121519"/>
            </a:xfrm>
            <a:custGeom>
              <a:avLst/>
              <a:gdLst/>
              <a:ahLst/>
              <a:cxnLst/>
              <a:rect l="l" t="t" r="r" b="b"/>
              <a:pathLst>
                <a:path w="15344" h="13049" extrusionOk="0">
                  <a:moveTo>
                    <a:pt x="8143" y="0"/>
                  </a:moveTo>
                  <a:cubicBezTo>
                    <a:pt x="8109" y="0"/>
                    <a:pt x="8077" y="5"/>
                    <a:pt x="8048" y="14"/>
                  </a:cubicBezTo>
                  <a:cubicBezTo>
                    <a:pt x="7197" y="257"/>
                    <a:pt x="6073" y="2141"/>
                    <a:pt x="5130" y="3783"/>
                  </a:cubicBezTo>
                  <a:cubicBezTo>
                    <a:pt x="4188" y="5424"/>
                    <a:pt x="1270" y="8859"/>
                    <a:pt x="510" y="11169"/>
                  </a:cubicBezTo>
                  <a:cubicBezTo>
                    <a:pt x="1" y="12658"/>
                    <a:pt x="287" y="13048"/>
                    <a:pt x="668" y="13048"/>
                  </a:cubicBezTo>
                  <a:cubicBezTo>
                    <a:pt x="879" y="13048"/>
                    <a:pt x="1119" y="12929"/>
                    <a:pt x="1270" y="12810"/>
                  </a:cubicBezTo>
                  <a:cubicBezTo>
                    <a:pt x="3215" y="11503"/>
                    <a:pt x="5252" y="10318"/>
                    <a:pt x="7349" y="9284"/>
                  </a:cubicBezTo>
                  <a:cubicBezTo>
                    <a:pt x="8231" y="8859"/>
                    <a:pt x="9143" y="8494"/>
                    <a:pt x="10085" y="8160"/>
                  </a:cubicBezTo>
                  <a:lnTo>
                    <a:pt x="13428" y="9619"/>
                  </a:lnTo>
                  <a:lnTo>
                    <a:pt x="15343" y="5850"/>
                  </a:lnTo>
                  <a:cubicBezTo>
                    <a:pt x="15343" y="5850"/>
                    <a:pt x="13276" y="4634"/>
                    <a:pt x="12851" y="4208"/>
                  </a:cubicBezTo>
                  <a:cubicBezTo>
                    <a:pt x="12439" y="3797"/>
                    <a:pt x="9155" y="0"/>
                    <a:pt x="81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2" name="Google Shape;4482;p70"/>
            <p:cNvSpPr/>
            <p:nvPr/>
          </p:nvSpPr>
          <p:spPr>
            <a:xfrm>
              <a:off x="6437971" y="3961904"/>
              <a:ext cx="145498" cy="125011"/>
            </a:xfrm>
            <a:custGeom>
              <a:avLst/>
              <a:gdLst/>
              <a:ahLst/>
              <a:cxnLst/>
              <a:rect l="l" t="t" r="r" b="b"/>
              <a:pathLst>
                <a:path w="15624" h="13424" extrusionOk="0">
                  <a:moveTo>
                    <a:pt x="8207" y="384"/>
                  </a:moveTo>
                  <a:cubicBezTo>
                    <a:pt x="8541" y="384"/>
                    <a:pt x="9575" y="1053"/>
                    <a:pt x="12371" y="4092"/>
                  </a:cubicBezTo>
                  <a:cubicBezTo>
                    <a:pt x="12553" y="4305"/>
                    <a:pt x="12705" y="4457"/>
                    <a:pt x="12766" y="4518"/>
                  </a:cubicBezTo>
                  <a:cubicBezTo>
                    <a:pt x="13526" y="5095"/>
                    <a:pt x="14316" y="5612"/>
                    <a:pt x="15137" y="6098"/>
                  </a:cubicBezTo>
                  <a:lnTo>
                    <a:pt x="13405" y="9533"/>
                  </a:lnTo>
                  <a:lnTo>
                    <a:pt x="10243" y="8165"/>
                  </a:lnTo>
                  <a:cubicBezTo>
                    <a:pt x="10213" y="8150"/>
                    <a:pt x="10190" y="8143"/>
                    <a:pt x="10167" y="8143"/>
                  </a:cubicBezTo>
                  <a:cubicBezTo>
                    <a:pt x="10145" y="8143"/>
                    <a:pt x="10122" y="8150"/>
                    <a:pt x="10091" y="8165"/>
                  </a:cubicBezTo>
                  <a:cubicBezTo>
                    <a:pt x="9149" y="8469"/>
                    <a:pt x="8237" y="8864"/>
                    <a:pt x="7325" y="9290"/>
                  </a:cubicBezTo>
                  <a:cubicBezTo>
                    <a:pt x="5198" y="10354"/>
                    <a:pt x="3161" y="11539"/>
                    <a:pt x="1185" y="12846"/>
                  </a:cubicBezTo>
                  <a:cubicBezTo>
                    <a:pt x="1042" y="12966"/>
                    <a:pt x="823" y="13048"/>
                    <a:pt x="678" y="13048"/>
                  </a:cubicBezTo>
                  <a:cubicBezTo>
                    <a:pt x="638" y="13048"/>
                    <a:pt x="604" y="13042"/>
                    <a:pt x="578" y="13029"/>
                  </a:cubicBezTo>
                  <a:cubicBezTo>
                    <a:pt x="517" y="12968"/>
                    <a:pt x="274" y="12725"/>
                    <a:pt x="730" y="11418"/>
                  </a:cubicBezTo>
                  <a:cubicBezTo>
                    <a:pt x="1216" y="9898"/>
                    <a:pt x="2705" y="7861"/>
                    <a:pt x="3860" y="6220"/>
                  </a:cubicBezTo>
                  <a:cubicBezTo>
                    <a:pt x="4499" y="5369"/>
                    <a:pt x="5015" y="4639"/>
                    <a:pt x="5350" y="4062"/>
                  </a:cubicBezTo>
                  <a:cubicBezTo>
                    <a:pt x="6140" y="2694"/>
                    <a:pt x="7325" y="627"/>
                    <a:pt x="8146" y="384"/>
                  </a:cubicBezTo>
                  <a:close/>
                  <a:moveTo>
                    <a:pt x="8191" y="0"/>
                  </a:moveTo>
                  <a:cubicBezTo>
                    <a:pt x="8142" y="0"/>
                    <a:pt x="8097" y="7"/>
                    <a:pt x="8055" y="19"/>
                  </a:cubicBezTo>
                  <a:cubicBezTo>
                    <a:pt x="7143" y="293"/>
                    <a:pt x="6140" y="1934"/>
                    <a:pt x="5015" y="3880"/>
                  </a:cubicBezTo>
                  <a:cubicBezTo>
                    <a:pt x="4711" y="4427"/>
                    <a:pt x="4164" y="5156"/>
                    <a:pt x="3556" y="6007"/>
                  </a:cubicBezTo>
                  <a:cubicBezTo>
                    <a:pt x="2371" y="7679"/>
                    <a:pt x="881" y="9716"/>
                    <a:pt x="365" y="11296"/>
                  </a:cubicBezTo>
                  <a:cubicBezTo>
                    <a:pt x="0" y="12390"/>
                    <a:pt x="0" y="13059"/>
                    <a:pt x="365" y="13333"/>
                  </a:cubicBezTo>
                  <a:cubicBezTo>
                    <a:pt x="456" y="13393"/>
                    <a:pt x="578" y="13424"/>
                    <a:pt x="699" y="13424"/>
                  </a:cubicBezTo>
                  <a:cubicBezTo>
                    <a:pt x="973" y="13393"/>
                    <a:pt x="1246" y="13302"/>
                    <a:pt x="1459" y="13120"/>
                  </a:cubicBezTo>
                  <a:cubicBezTo>
                    <a:pt x="3374" y="11843"/>
                    <a:pt x="5410" y="10688"/>
                    <a:pt x="7477" y="9655"/>
                  </a:cubicBezTo>
                  <a:cubicBezTo>
                    <a:pt x="8359" y="9229"/>
                    <a:pt x="9240" y="8864"/>
                    <a:pt x="10152" y="8560"/>
                  </a:cubicBezTo>
                  <a:lnTo>
                    <a:pt x="13435" y="9989"/>
                  </a:lnTo>
                  <a:cubicBezTo>
                    <a:pt x="13458" y="9997"/>
                    <a:pt x="13481" y="10000"/>
                    <a:pt x="13503" y="10000"/>
                  </a:cubicBezTo>
                  <a:cubicBezTo>
                    <a:pt x="13570" y="10000"/>
                    <a:pt x="13632" y="9966"/>
                    <a:pt x="13678" y="9898"/>
                  </a:cubicBezTo>
                  <a:lnTo>
                    <a:pt x="15563" y="6129"/>
                  </a:lnTo>
                  <a:cubicBezTo>
                    <a:pt x="15623" y="6038"/>
                    <a:pt x="15593" y="5916"/>
                    <a:pt x="15502" y="5886"/>
                  </a:cubicBezTo>
                  <a:cubicBezTo>
                    <a:pt x="14651" y="5399"/>
                    <a:pt x="13830" y="4852"/>
                    <a:pt x="13040" y="4275"/>
                  </a:cubicBezTo>
                  <a:cubicBezTo>
                    <a:pt x="12979" y="4214"/>
                    <a:pt x="12857" y="4062"/>
                    <a:pt x="12675" y="3880"/>
                  </a:cubicBezTo>
                  <a:cubicBezTo>
                    <a:pt x="10184" y="1163"/>
                    <a:pt x="8853" y="0"/>
                    <a:pt x="81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3" name="Google Shape;4483;p70"/>
            <p:cNvSpPr/>
            <p:nvPr/>
          </p:nvSpPr>
          <p:spPr>
            <a:xfrm>
              <a:off x="6438315" y="3963664"/>
              <a:ext cx="110055" cy="121510"/>
            </a:xfrm>
            <a:custGeom>
              <a:avLst/>
              <a:gdLst/>
              <a:ahLst/>
              <a:cxnLst/>
              <a:rect l="l" t="t" r="r" b="b"/>
              <a:pathLst>
                <a:path w="11818" h="13048" extrusionOk="0">
                  <a:moveTo>
                    <a:pt x="8136" y="1"/>
                  </a:moveTo>
                  <a:cubicBezTo>
                    <a:pt x="8105" y="1"/>
                    <a:pt x="8075" y="5"/>
                    <a:pt x="8048" y="13"/>
                  </a:cubicBezTo>
                  <a:cubicBezTo>
                    <a:pt x="7197" y="256"/>
                    <a:pt x="6073" y="2140"/>
                    <a:pt x="5130" y="3782"/>
                  </a:cubicBezTo>
                  <a:cubicBezTo>
                    <a:pt x="4188" y="5423"/>
                    <a:pt x="1270" y="8858"/>
                    <a:pt x="510" y="11168"/>
                  </a:cubicBezTo>
                  <a:cubicBezTo>
                    <a:pt x="1" y="12657"/>
                    <a:pt x="287" y="13047"/>
                    <a:pt x="668" y="13047"/>
                  </a:cubicBezTo>
                  <a:cubicBezTo>
                    <a:pt x="879" y="13047"/>
                    <a:pt x="1119" y="12928"/>
                    <a:pt x="1270" y="12809"/>
                  </a:cubicBezTo>
                  <a:cubicBezTo>
                    <a:pt x="3215" y="11502"/>
                    <a:pt x="5252" y="10317"/>
                    <a:pt x="7349" y="9283"/>
                  </a:cubicBezTo>
                  <a:cubicBezTo>
                    <a:pt x="8139" y="8888"/>
                    <a:pt x="8778" y="8645"/>
                    <a:pt x="9203" y="8493"/>
                  </a:cubicBezTo>
                  <a:lnTo>
                    <a:pt x="7592" y="6882"/>
                  </a:lnTo>
                  <a:cubicBezTo>
                    <a:pt x="7592" y="6882"/>
                    <a:pt x="10024" y="4268"/>
                    <a:pt x="11817" y="3113"/>
                  </a:cubicBezTo>
                  <a:cubicBezTo>
                    <a:pt x="10655" y="1835"/>
                    <a:pt x="8826" y="1"/>
                    <a:pt x="81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4" name="Google Shape;4484;p70"/>
            <p:cNvSpPr/>
            <p:nvPr/>
          </p:nvSpPr>
          <p:spPr>
            <a:xfrm>
              <a:off x="6437971" y="3961867"/>
              <a:ext cx="112383" cy="125048"/>
            </a:xfrm>
            <a:custGeom>
              <a:avLst/>
              <a:gdLst/>
              <a:ahLst/>
              <a:cxnLst/>
              <a:rect l="l" t="t" r="r" b="b"/>
              <a:pathLst>
                <a:path w="12068" h="13428" extrusionOk="0">
                  <a:moveTo>
                    <a:pt x="8176" y="388"/>
                  </a:moveTo>
                  <a:cubicBezTo>
                    <a:pt x="8389" y="388"/>
                    <a:pt x="9119" y="662"/>
                    <a:pt x="11581" y="3276"/>
                  </a:cubicBezTo>
                  <a:cubicBezTo>
                    <a:pt x="9818" y="4461"/>
                    <a:pt x="7629" y="6832"/>
                    <a:pt x="7538" y="6954"/>
                  </a:cubicBezTo>
                  <a:cubicBezTo>
                    <a:pt x="7447" y="7014"/>
                    <a:pt x="7447" y="7136"/>
                    <a:pt x="7538" y="7197"/>
                  </a:cubicBezTo>
                  <a:lnTo>
                    <a:pt x="8936" y="8595"/>
                  </a:lnTo>
                  <a:cubicBezTo>
                    <a:pt x="8450" y="8808"/>
                    <a:pt x="7903" y="9051"/>
                    <a:pt x="7325" y="9294"/>
                  </a:cubicBezTo>
                  <a:cubicBezTo>
                    <a:pt x="5198" y="10358"/>
                    <a:pt x="3161" y="11543"/>
                    <a:pt x="1185" y="12850"/>
                  </a:cubicBezTo>
                  <a:cubicBezTo>
                    <a:pt x="1042" y="12970"/>
                    <a:pt x="823" y="13052"/>
                    <a:pt x="678" y="13052"/>
                  </a:cubicBezTo>
                  <a:cubicBezTo>
                    <a:pt x="638" y="13052"/>
                    <a:pt x="604" y="13046"/>
                    <a:pt x="578" y="13033"/>
                  </a:cubicBezTo>
                  <a:cubicBezTo>
                    <a:pt x="517" y="12972"/>
                    <a:pt x="274" y="12729"/>
                    <a:pt x="730" y="11422"/>
                  </a:cubicBezTo>
                  <a:cubicBezTo>
                    <a:pt x="1216" y="9902"/>
                    <a:pt x="2705" y="7865"/>
                    <a:pt x="3860" y="6224"/>
                  </a:cubicBezTo>
                  <a:cubicBezTo>
                    <a:pt x="4499" y="5373"/>
                    <a:pt x="5015" y="4643"/>
                    <a:pt x="5350" y="4066"/>
                  </a:cubicBezTo>
                  <a:cubicBezTo>
                    <a:pt x="6140" y="2698"/>
                    <a:pt x="7325" y="631"/>
                    <a:pt x="8146" y="388"/>
                  </a:cubicBezTo>
                  <a:close/>
                  <a:moveTo>
                    <a:pt x="8199" y="1"/>
                  </a:moveTo>
                  <a:cubicBezTo>
                    <a:pt x="8144" y="1"/>
                    <a:pt x="8097" y="9"/>
                    <a:pt x="8055" y="23"/>
                  </a:cubicBezTo>
                  <a:cubicBezTo>
                    <a:pt x="7143" y="297"/>
                    <a:pt x="6140" y="1938"/>
                    <a:pt x="5015" y="3884"/>
                  </a:cubicBezTo>
                  <a:cubicBezTo>
                    <a:pt x="4711" y="4431"/>
                    <a:pt x="4164" y="5160"/>
                    <a:pt x="3556" y="6011"/>
                  </a:cubicBezTo>
                  <a:cubicBezTo>
                    <a:pt x="2371" y="7683"/>
                    <a:pt x="881" y="9720"/>
                    <a:pt x="365" y="11300"/>
                  </a:cubicBezTo>
                  <a:cubicBezTo>
                    <a:pt x="0" y="12394"/>
                    <a:pt x="0" y="13063"/>
                    <a:pt x="365" y="13337"/>
                  </a:cubicBezTo>
                  <a:cubicBezTo>
                    <a:pt x="456" y="13397"/>
                    <a:pt x="578" y="13428"/>
                    <a:pt x="699" y="13428"/>
                  </a:cubicBezTo>
                  <a:cubicBezTo>
                    <a:pt x="973" y="13397"/>
                    <a:pt x="1246" y="13306"/>
                    <a:pt x="1459" y="13124"/>
                  </a:cubicBezTo>
                  <a:cubicBezTo>
                    <a:pt x="3374" y="11847"/>
                    <a:pt x="5410" y="10692"/>
                    <a:pt x="7508" y="9628"/>
                  </a:cubicBezTo>
                  <a:cubicBezTo>
                    <a:pt x="8176" y="9324"/>
                    <a:pt x="8815" y="9081"/>
                    <a:pt x="9362" y="8838"/>
                  </a:cubicBezTo>
                  <a:cubicBezTo>
                    <a:pt x="9423" y="8838"/>
                    <a:pt x="9453" y="8777"/>
                    <a:pt x="9483" y="8716"/>
                  </a:cubicBezTo>
                  <a:cubicBezTo>
                    <a:pt x="9483" y="8656"/>
                    <a:pt x="9453" y="8595"/>
                    <a:pt x="9423" y="8534"/>
                  </a:cubicBezTo>
                  <a:lnTo>
                    <a:pt x="7933" y="7075"/>
                  </a:lnTo>
                  <a:cubicBezTo>
                    <a:pt x="8450" y="6528"/>
                    <a:pt x="10456" y="4431"/>
                    <a:pt x="11976" y="3458"/>
                  </a:cubicBezTo>
                  <a:cubicBezTo>
                    <a:pt x="12037" y="3428"/>
                    <a:pt x="12067" y="3367"/>
                    <a:pt x="12067" y="3306"/>
                  </a:cubicBezTo>
                  <a:cubicBezTo>
                    <a:pt x="12067" y="3276"/>
                    <a:pt x="12067" y="3215"/>
                    <a:pt x="12006" y="3154"/>
                  </a:cubicBezTo>
                  <a:cubicBezTo>
                    <a:pt x="9505" y="518"/>
                    <a:pt x="8622" y="1"/>
                    <a:pt x="81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5" name="Google Shape;4485;p70"/>
            <p:cNvSpPr/>
            <p:nvPr/>
          </p:nvSpPr>
          <p:spPr>
            <a:xfrm>
              <a:off x="6439945" y="3963850"/>
              <a:ext cx="83235" cy="119954"/>
            </a:xfrm>
            <a:custGeom>
              <a:avLst/>
              <a:gdLst/>
              <a:ahLst/>
              <a:cxnLst/>
              <a:rect l="l" t="t" r="r" b="b"/>
              <a:pathLst>
                <a:path w="8938" h="12881" extrusionOk="0">
                  <a:moveTo>
                    <a:pt x="7934" y="0"/>
                  </a:moveTo>
                  <a:cubicBezTo>
                    <a:pt x="7911" y="0"/>
                    <a:pt x="7888" y="8"/>
                    <a:pt x="7873" y="23"/>
                  </a:cubicBezTo>
                  <a:cubicBezTo>
                    <a:pt x="7022" y="266"/>
                    <a:pt x="5898" y="2151"/>
                    <a:pt x="4955" y="3792"/>
                  </a:cubicBezTo>
                  <a:cubicBezTo>
                    <a:pt x="4013" y="5434"/>
                    <a:pt x="1095" y="8838"/>
                    <a:pt x="335" y="11178"/>
                  </a:cubicBezTo>
                  <a:cubicBezTo>
                    <a:pt x="1" y="12181"/>
                    <a:pt x="1" y="12668"/>
                    <a:pt x="183" y="12880"/>
                  </a:cubicBezTo>
                  <a:cubicBezTo>
                    <a:pt x="943" y="10570"/>
                    <a:pt x="3557" y="7136"/>
                    <a:pt x="5806" y="4400"/>
                  </a:cubicBezTo>
                  <a:cubicBezTo>
                    <a:pt x="7448" y="2364"/>
                    <a:pt x="8420" y="1148"/>
                    <a:pt x="8937" y="479"/>
                  </a:cubicBezTo>
                  <a:lnTo>
                    <a:pt x="8785" y="388"/>
                  </a:lnTo>
                  <a:lnTo>
                    <a:pt x="8572" y="236"/>
                  </a:lnTo>
                  <a:lnTo>
                    <a:pt x="8512" y="205"/>
                  </a:lnTo>
                  <a:lnTo>
                    <a:pt x="8390" y="145"/>
                  </a:lnTo>
                  <a:lnTo>
                    <a:pt x="8329" y="114"/>
                  </a:lnTo>
                  <a:lnTo>
                    <a:pt x="8177" y="53"/>
                  </a:lnTo>
                  <a:lnTo>
                    <a:pt x="8147" y="53"/>
                  </a:lnTo>
                  <a:cubicBezTo>
                    <a:pt x="8116" y="23"/>
                    <a:pt x="8056" y="23"/>
                    <a:pt x="8025" y="23"/>
                  </a:cubicBezTo>
                  <a:lnTo>
                    <a:pt x="7995" y="23"/>
                  </a:lnTo>
                  <a:cubicBezTo>
                    <a:pt x="7980" y="8"/>
                    <a:pt x="7957" y="0"/>
                    <a:pt x="79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6" name="Google Shape;4486;p70"/>
            <p:cNvSpPr/>
            <p:nvPr/>
          </p:nvSpPr>
          <p:spPr>
            <a:xfrm>
              <a:off x="6437971" y="3961867"/>
              <a:ext cx="86904" cy="123633"/>
            </a:xfrm>
            <a:custGeom>
              <a:avLst/>
              <a:gdLst/>
              <a:ahLst/>
              <a:cxnLst/>
              <a:rect l="l" t="t" r="r" b="b"/>
              <a:pathLst>
                <a:path w="9332" h="13276" extrusionOk="0">
                  <a:moveTo>
                    <a:pt x="8541" y="297"/>
                  </a:moveTo>
                  <a:lnTo>
                    <a:pt x="8511" y="510"/>
                  </a:lnTo>
                  <a:cubicBezTo>
                    <a:pt x="8541" y="510"/>
                    <a:pt x="8602" y="540"/>
                    <a:pt x="8632" y="570"/>
                  </a:cubicBezTo>
                  <a:lnTo>
                    <a:pt x="8693" y="601"/>
                  </a:lnTo>
                  <a:cubicBezTo>
                    <a:pt x="8754" y="631"/>
                    <a:pt x="8784" y="662"/>
                    <a:pt x="8876" y="722"/>
                  </a:cubicBezTo>
                  <a:cubicBezTo>
                    <a:pt x="8328" y="1422"/>
                    <a:pt x="7417" y="2637"/>
                    <a:pt x="5897" y="4461"/>
                  </a:cubicBezTo>
                  <a:cubicBezTo>
                    <a:pt x="3860" y="6923"/>
                    <a:pt x="1520" y="9932"/>
                    <a:pt x="486" y="12273"/>
                  </a:cubicBezTo>
                  <a:cubicBezTo>
                    <a:pt x="547" y="11969"/>
                    <a:pt x="638" y="11695"/>
                    <a:pt x="730" y="11422"/>
                  </a:cubicBezTo>
                  <a:cubicBezTo>
                    <a:pt x="1216" y="9902"/>
                    <a:pt x="2705" y="7865"/>
                    <a:pt x="3860" y="6224"/>
                  </a:cubicBezTo>
                  <a:cubicBezTo>
                    <a:pt x="4499" y="5373"/>
                    <a:pt x="5015" y="4643"/>
                    <a:pt x="5350" y="4066"/>
                  </a:cubicBezTo>
                  <a:cubicBezTo>
                    <a:pt x="6140" y="2698"/>
                    <a:pt x="7325" y="631"/>
                    <a:pt x="8146" y="388"/>
                  </a:cubicBezTo>
                  <a:lnTo>
                    <a:pt x="8207" y="388"/>
                  </a:lnTo>
                  <a:lnTo>
                    <a:pt x="8328" y="418"/>
                  </a:lnTo>
                  <a:lnTo>
                    <a:pt x="8450" y="479"/>
                  </a:lnTo>
                  <a:lnTo>
                    <a:pt x="8541" y="297"/>
                  </a:lnTo>
                  <a:close/>
                  <a:moveTo>
                    <a:pt x="8146" y="1"/>
                  </a:moveTo>
                  <a:cubicBezTo>
                    <a:pt x="8116" y="1"/>
                    <a:pt x="8085" y="8"/>
                    <a:pt x="8055" y="23"/>
                  </a:cubicBezTo>
                  <a:cubicBezTo>
                    <a:pt x="7143" y="297"/>
                    <a:pt x="6140" y="1938"/>
                    <a:pt x="5015" y="3884"/>
                  </a:cubicBezTo>
                  <a:cubicBezTo>
                    <a:pt x="4711" y="4431"/>
                    <a:pt x="4164" y="5160"/>
                    <a:pt x="3556" y="6011"/>
                  </a:cubicBezTo>
                  <a:cubicBezTo>
                    <a:pt x="2371" y="7653"/>
                    <a:pt x="881" y="9720"/>
                    <a:pt x="365" y="11300"/>
                  </a:cubicBezTo>
                  <a:cubicBezTo>
                    <a:pt x="30" y="12242"/>
                    <a:pt x="0" y="12881"/>
                    <a:pt x="243" y="13185"/>
                  </a:cubicBezTo>
                  <a:cubicBezTo>
                    <a:pt x="274" y="13245"/>
                    <a:pt x="334" y="13276"/>
                    <a:pt x="395" y="13276"/>
                  </a:cubicBezTo>
                  <a:lnTo>
                    <a:pt x="426" y="13276"/>
                  </a:lnTo>
                  <a:cubicBezTo>
                    <a:pt x="486" y="13276"/>
                    <a:pt x="547" y="13215"/>
                    <a:pt x="578" y="13154"/>
                  </a:cubicBezTo>
                  <a:cubicBezTo>
                    <a:pt x="1337" y="10783"/>
                    <a:pt x="4134" y="7197"/>
                    <a:pt x="6201" y="4704"/>
                  </a:cubicBezTo>
                  <a:cubicBezTo>
                    <a:pt x="7812" y="2729"/>
                    <a:pt x="8784" y="1482"/>
                    <a:pt x="9301" y="814"/>
                  </a:cubicBezTo>
                  <a:cubicBezTo>
                    <a:pt x="9332" y="783"/>
                    <a:pt x="9332" y="722"/>
                    <a:pt x="9332" y="662"/>
                  </a:cubicBezTo>
                  <a:cubicBezTo>
                    <a:pt x="9332" y="601"/>
                    <a:pt x="9301" y="570"/>
                    <a:pt x="9240" y="540"/>
                  </a:cubicBezTo>
                  <a:lnTo>
                    <a:pt x="9119" y="418"/>
                  </a:lnTo>
                  <a:lnTo>
                    <a:pt x="8906" y="297"/>
                  </a:lnTo>
                  <a:lnTo>
                    <a:pt x="8845" y="266"/>
                  </a:lnTo>
                  <a:lnTo>
                    <a:pt x="8693" y="175"/>
                  </a:lnTo>
                  <a:lnTo>
                    <a:pt x="8632" y="145"/>
                  </a:lnTo>
                  <a:cubicBezTo>
                    <a:pt x="8572" y="115"/>
                    <a:pt x="8511" y="84"/>
                    <a:pt x="8420" y="54"/>
                  </a:cubicBezTo>
                  <a:lnTo>
                    <a:pt x="8298" y="23"/>
                  </a:lnTo>
                  <a:lnTo>
                    <a:pt x="8237" y="23"/>
                  </a:lnTo>
                  <a:cubicBezTo>
                    <a:pt x="8207" y="8"/>
                    <a:pt x="8176" y="1"/>
                    <a:pt x="8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7" name="Google Shape;4487;p70"/>
            <p:cNvSpPr/>
            <p:nvPr/>
          </p:nvSpPr>
          <p:spPr>
            <a:xfrm>
              <a:off x="7415653" y="4032968"/>
              <a:ext cx="108993" cy="129257"/>
            </a:xfrm>
            <a:custGeom>
              <a:avLst/>
              <a:gdLst/>
              <a:ahLst/>
              <a:cxnLst/>
              <a:rect l="l" t="t" r="r" b="b"/>
              <a:pathLst>
                <a:path w="11704" h="13880" extrusionOk="0">
                  <a:moveTo>
                    <a:pt x="10948" y="1"/>
                  </a:moveTo>
                  <a:cubicBezTo>
                    <a:pt x="10352" y="1"/>
                    <a:pt x="9287" y="781"/>
                    <a:pt x="8420" y="1507"/>
                  </a:cubicBezTo>
                  <a:cubicBezTo>
                    <a:pt x="7326" y="2449"/>
                    <a:pt x="2949" y="5306"/>
                    <a:pt x="2949" y="5306"/>
                  </a:cubicBezTo>
                  <a:lnTo>
                    <a:pt x="1" y="10869"/>
                  </a:lnTo>
                  <a:cubicBezTo>
                    <a:pt x="1" y="10869"/>
                    <a:pt x="2510" y="13880"/>
                    <a:pt x="3805" y="13880"/>
                  </a:cubicBezTo>
                  <a:cubicBezTo>
                    <a:pt x="3824" y="13880"/>
                    <a:pt x="3843" y="13879"/>
                    <a:pt x="3861" y="13878"/>
                  </a:cubicBezTo>
                  <a:cubicBezTo>
                    <a:pt x="5168" y="13787"/>
                    <a:pt x="5411" y="12753"/>
                    <a:pt x="5685" y="12419"/>
                  </a:cubicBezTo>
                  <a:cubicBezTo>
                    <a:pt x="5958" y="12085"/>
                    <a:pt x="9028" y="8285"/>
                    <a:pt x="10244" y="5641"/>
                  </a:cubicBezTo>
                  <a:cubicBezTo>
                    <a:pt x="11430" y="2966"/>
                    <a:pt x="11703" y="929"/>
                    <a:pt x="11338" y="230"/>
                  </a:cubicBezTo>
                  <a:cubicBezTo>
                    <a:pt x="11262" y="70"/>
                    <a:pt x="11126" y="1"/>
                    <a:pt x="109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8" name="Google Shape;4488;p70"/>
            <p:cNvSpPr/>
            <p:nvPr/>
          </p:nvSpPr>
          <p:spPr>
            <a:xfrm>
              <a:off x="7413958" y="4031161"/>
              <a:ext cx="112383" cy="132750"/>
            </a:xfrm>
            <a:custGeom>
              <a:avLst/>
              <a:gdLst/>
              <a:ahLst/>
              <a:cxnLst/>
              <a:rect l="l" t="t" r="r" b="b"/>
              <a:pathLst>
                <a:path w="12068" h="14255" extrusionOk="0">
                  <a:moveTo>
                    <a:pt x="11149" y="389"/>
                  </a:moveTo>
                  <a:cubicBezTo>
                    <a:pt x="11176" y="389"/>
                    <a:pt x="11198" y="391"/>
                    <a:pt x="11216" y="394"/>
                  </a:cubicBezTo>
                  <a:cubicBezTo>
                    <a:pt x="11277" y="394"/>
                    <a:pt x="11338" y="455"/>
                    <a:pt x="11368" y="516"/>
                  </a:cubicBezTo>
                  <a:cubicBezTo>
                    <a:pt x="11672" y="1123"/>
                    <a:pt x="11399" y="3190"/>
                    <a:pt x="10244" y="5744"/>
                  </a:cubicBezTo>
                  <a:cubicBezTo>
                    <a:pt x="9545" y="7324"/>
                    <a:pt x="8086" y="9482"/>
                    <a:pt x="5897" y="12248"/>
                  </a:cubicBezTo>
                  <a:lnTo>
                    <a:pt x="5715" y="12491"/>
                  </a:lnTo>
                  <a:cubicBezTo>
                    <a:pt x="5654" y="12583"/>
                    <a:pt x="5593" y="12674"/>
                    <a:pt x="5532" y="12765"/>
                  </a:cubicBezTo>
                  <a:cubicBezTo>
                    <a:pt x="5289" y="13403"/>
                    <a:pt x="4712" y="13829"/>
                    <a:pt x="4043" y="13859"/>
                  </a:cubicBezTo>
                  <a:cubicBezTo>
                    <a:pt x="4022" y="13861"/>
                    <a:pt x="4001" y="13862"/>
                    <a:pt x="3979" y="13862"/>
                  </a:cubicBezTo>
                  <a:cubicBezTo>
                    <a:pt x="3017" y="13862"/>
                    <a:pt x="1169" y="11924"/>
                    <a:pt x="426" y="11032"/>
                  </a:cubicBezTo>
                  <a:lnTo>
                    <a:pt x="3283" y="5622"/>
                  </a:lnTo>
                  <a:cubicBezTo>
                    <a:pt x="3739" y="5288"/>
                    <a:pt x="7660" y="2734"/>
                    <a:pt x="8754" y="1853"/>
                  </a:cubicBezTo>
                  <a:cubicBezTo>
                    <a:pt x="10261" y="565"/>
                    <a:pt x="10904" y="389"/>
                    <a:pt x="11149" y="389"/>
                  </a:cubicBezTo>
                  <a:close/>
                  <a:moveTo>
                    <a:pt x="11109" y="0"/>
                  </a:moveTo>
                  <a:cubicBezTo>
                    <a:pt x="10780" y="0"/>
                    <a:pt x="10080" y="212"/>
                    <a:pt x="8481" y="1549"/>
                  </a:cubicBezTo>
                  <a:cubicBezTo>
                    <a:pt x="7387" y="2491"/>
                    <a:pt x="3070" y="5288"/>
                    <a:pt x="3010" y="5318"/>
                  </a:cubicBezTo>
                  <a:cubicBezTo>
                    <a:pt x="2979" y="5348"/>
                    <a:pt x="2979" y="5348"/>
                    <a:pt x="2949" y="5379"/>
                  </a:cubicBezTo>
                  <a:lnTo>
                    <a:pt x="31" y="10972"/>
                  </a:lnTo>
                  <a:cubicBezTo>
                    <a:pt x="0" y="11032"/>
                    <a:pt x="0" y="11124"/>
                    <a:pt x="61" y="11184"/>
                  </a:cubicBezTo>
                  <a:cubicBezTo>
                    <a:pt x="335" y="11488"/>
                    <a:pt x="2675" y="14254"/>
                    <a:pt x="4013" y="14254"/>
                  </a:cubicBezTo>
                  <a:lnTo>
                    <a:pt x="4073" y="14254"/>
                  </a:lnTo>
                  <a:cubicBezTo>
                    <a:pt x="4894" y="14194"/>
                    <a:pt x="5593" y="13707"/>
                    <a:pt x="5867" y="12947"/>
                  </a:cubicBezTo>
                  <a:cubicBezTo>
                    <a:pt x="5928" y="12887"/>
                    <a:pt x="5958" y="12795"/>
                    <a:pt x="6019" y="12704"/>
                  </a:cubicBezTo>
                  <a:lnTo>
                    <a:pt x="6201" y="12491"/>
                  </a:lnTo>
                  <a:cubicBezTo>
                    <a:pt x="8390" y="9695"/>
                    <a:pt x="9879" y="7476"/>
                    <a:pt x="10578" y="5896"/>
                  </a:cubicBezTo>
                  <a:cubicBezTo>
                    <a:pt x="11855" y="3099"/>
                    <a:pt x="12068" y="1032"/>
                    <a:pt x="11703" y="333"/>
                  </a:cubicBezTo>
                  <a:cubicBezTo>
                    <a:pt x="11612" y="151"/>
                    <a:pt x="11460" y="60"/>
                    <a:pt x="11308" y="29"/>
                  </a:cubicBezTo>
                  <a:cubicBezTo>
                    <a:pt x="11262" y="16"/>
                    <a:pt x="11199" y="0"/>
                    <a:pt x="111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9" name="Google Shape;4489;p70"/>
            <p:cNvSpPr/>
            <p:nvPr/>
          </p:nvSpPr>
          <p:spPr>
            <a:xfrm>
              <a:off x="7448489" y="4033126"/>
              <a:ext cx="76158" cy="129081"/>
            </a:xfrm>
            <a:custGeom>
              <a:avLst/>
              <a:gdLst/>
              <a:ahLst/>
              <a:cxnLst/>
              <a:rect l="l" t="t" r="r" b="b"/>
              <a:pathLst>
                <a:path w="8178" h="13861" extrusionOk="0">
                  <a:moveTo>
                    <a:pt x="7508" y="1"/>
                  </a:moveTo>
                  <a:cubicBezTo>
                    <a:pt x="7296" y="1551"/>
                    <a:pt x="6901" y="3071"/>
                    <a:pt x="6293" y="4530"/>
                  </a:cubicBezTo>
                  <a:cubicBezTo>
                    <a:pt x="5381" y="6718"/>
                    <a:pt x="2007" y="11217"/>
                    <a:pt x="1" y="13831"/>
                  </a:cubicBezTo>
                  <a:cubicBezTo>
                    <a:pt x="122" y="13861"/>
                    <a:pt x="244" y="13861"/>
                    <a:pt x="365" y="13861"/>
                  </a:cubicBezTo>
                  <a:cubicBezTo>
                    <a:pt x="1642" y="13770"/>
                    <a:pt x="1916" y="12736"/>
                    <a:pt x="2159" y="12402"/>
                  </a:cubicBezTo>
                  <a:cubicBezTo>
                    <a:pt x="2432" y="12037"/>
                    <a:pt x="5502" y="8268"/>
                    <a:pt x="6718" y="5624"/>
                  </a:cubicBezTo>
                  <a:cubicBezTo>
                    <a:pt x="7934" y="2949"/>
                    <a:pt x="8177" y="882"/>
                    <a:pt x="7843" y="213"/>
                  </a:cubicBezTo>
                  <a:cubicBezTo>
                    <a:pt x="7782" y="92"/>
                    <a:pt x="7660" y="1"/>
                    <a:pt x="75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0" name="Google Shape;4490;p70"/>
            <p:cNvSpPr/>
            <p:nvPr/>
          </p:nvSpPr>
          <p:spPr>
            <a:xfrm>
              <a:off x="7446505" y="4031143"/>
              <a:ext cx="79836" cy="132768"/>
            </a:xfrm>
            <a:custGeom>
              <a:avLst/>
              <a:gdLst/>
              <a:ahLst/>
              <a:cxnLst/>
              <a:rect l="l" t="t" r="r" b="b"/>
              <a:pathLst>
                <a:path w="8573" h="14257" extrusionOk="0">
                  <a:moveTo>
                    <a:pt x="7904" y="518"/>
                  </a:moveTo>
                  <a:lnTo>
                    <a:pt x="7904" y="518"/>
                  </a:lnTo>
                  <a:cubicBezTo>
                    <a:pt x="8177" y="1156"/>
                    <a:pt x="7904" y="3223"/>
                    <a:pt x="6779" y="5746"/>
                  </a:cubicBezTo>
                  <a:cubicBezTo>
                    <a:pt x="6050" y="7326"/>
                    <a:pt x="4591" y="9484"/>
                    <a:pt x="2433" y="12250"/>
                  </a:cubicBezTo>
                  <a:cubicBezTo>
                    <a:pt x="2341" y="12372"/>
                    <a:pt x="2281" y="12463"/>
                    <a:pt x="2250" y="12493"/>
                  </a:cubicBezTo>
                  <a:cubicBezTo>
                    <a:pt x="2159" y="12585"/>
                    <a:pt x="2129" y="12676"/>
                    <a:pt x="2068" y="12767"/>
                  </a:cubicBezTo>
                  <a:cubicBezTo>
                    <a:pt x="1825" y="13405"/>
                    <a:pt x="1247" y="13831"/>
                    <a:pt x="578" y="13861"/>
                  </a:cubicBezTo>
                  <a:cubicBezTo>
                    <a:pt x="2585" y="11308"/>
                    <a:pt x="5806" y="6931"/>
                    <a:pt x="6688" y="4773"/>
                  </a:cubicBezTo>
                  <a:cubicBezTo>
                    <a:pt x="7265" y="3405"/>
                    <a:pt x="7661" y="1977"/>
                    <a:pt x="7904" y="518"/>
                  </a:cubicBezTo>
                  <a:close/>
                  <a:moveTo>
                    <a:pt x="7752" y="1"/>
                  </a:moveTo>
                  <a:cubicBezTo>
                    <a:pt x="7691" y="1"/>
                    <a:pt x="7661" y="1"/>
                    <a:pt x="7600" y="31"/>
                  </a:cubicBezTo>
                  <a:cubicBezTo>
                    <a:pt x="7569" y="62"/>
                    <a:pt x="7539" y="122"/>
                    <a:pt x="7539" y="183"/>
                  </a:cubicBezTo>
                  <a:cubicBezTo>
                    <a:pt x="7326" y="1703"/>
                    <a:pt x="6901" y="3192"/>
                    <a:pt x="6293" y="4651"/>
                  </a:cubicBezTo>
                  <a:cubicBezTo>
                    <a:pt x="5411" y="6809"/>
                    <a:pt x="2007" y="11369"/>
                    <a:pt x="31" y="13892"/>
                  </a:cubicBezTo>
                  <a:cubicBezTo>
                    <a:pt x="1" y="13952"/>
                    <a:pt x="1" y="14013"/>
                    <a:pt x="31" y="14074"/>
                  </a:cubicBezTo>
                  <a:cubicBezTo>
                    <a:pt x="31" y="14135"/>
                    <a:pt x="92" y="14165"/>
                    <a:pt x="153" y="14196"/>
                  </a:cubicBezTo>
                  <a:cubicBezTo>
                    <a:pt x="274" y="14226"/>
                    <a:pt x="396" y="14256"/>
                    <a:pt x="518" y="14256"/>
                  </a:cubicBezTo>
                  <a:lnTo>
                    <a:pt x="578" y="14256"/>
                  </a:lnTo>
                  <a:cubicBezTo>
                    <a:pt x="1399" y="14196"/>
                    <a:pt x="2098" y="13679"/>
                    <a:pt x="2372" y="12949"/>
                  </a:cubicBezTo>
                  <a:cubicBezTo>
                    <a:pt x="2433" y="12858"/>
                    <a:pt x="2463" y="12797"/>
                    <a:pt x="2524" y="12706"/>
                  </a:cubicBezTo>
                  <a:cubicBezTo>
                    <a:pt x="2554" y="12676"/>
                    <a:pt x="2615" y="12585"/>
                    <a:pt x="2706" y="12493"/>
                  </a:cubicBezTo>
                  <a:cubicBezTo>
                    <a:pt x="4895" y="9697"/>
                    <a:pt x="6384" y="7478"/>
                    <a:pt x="7083" y="5898"/>
                  </a:cubicBezTo>
                  <a:cubicBezTo>
                    <a:pt x="8360" y="3071"/>
                    <a:pt x="8573" y="1034"/>
                    <a:pt x="8208" y="335"/>
                  </a:cubicBezTo>
                  <a:cubicBezTo>
                    <a:pt x="8117" y="153"/>
                    <a:pt x="7934" y="31"/>
                    <a:pt x="77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1" name="Google Shape;4491;p70"/>
            <p:cNvSpPr/>
            <p:nvPr/>
          </p:nvSpPr>
          <p:spPr>
            <a:xfrm>
              <a:off x="6756123" y="3598912"/>
              <a:ext cx="369408" cy="276842"/>
            </a:xfrm>
            <a:custGeom>
              <a:avLst/>
              <a:gdLst/>
              <a:ahLst/>
              <a:cxnLst/>
              <a:rect l="l" t="t" r="r" b="b"/>
              <a:pathLst>
                <a:path w="39668" h="29728" extrusionOk="0">
                  <a:moveTo>
                    <a:pt x="33710" y="1"/>
                  </a:moveTo>
                  <a:lnTo>
                    <a:pt x="12341" y="2919"/>
                  </a:lnTo>
                  <a:cubicBezTo>
                    <a:pt x="12341" y="2919"/>
                    <a:pt x="12797" y="6080"/>
                    <a:pt x="9697" y="9606"/>
                  </a:cubicBezTo>
                  <a:cubicBezTo>
                    <a:pt x="6566" y="13162"/>
                    <a:pt x="1399" y="17843"/>
                    <a:pt x="1399" y="17843"/>
                  </a:cubicBezTo>
                  <a:cubicBezTo>
                    <a:pt x="457" y="19089"/>
                    <a:pt x="1" y="20670"/>
                    <a:pt x="122" y="22250"/>
                  </a:cubicBezTo>
                  <a:cubicBezTo>
                    <a:pt x="305" y="24834"/>
                    <a:pt x="5806" y="29728"/>
                    <a:pt x="5806" y="29728"/>
                  </a:cubicBezTo>
                  <a:cubicBezTo>
                    <a:pt x="5806" y="29728"/>
                    <a:pt x="7995" y="26384"/>
                    <a:pt x="10153" y="24652"/>
                  </a:cubicBezTo>
                  <a:cubicBezTo>
                    <a:pt x="12281" y="22919"/>
                    <a:pt x="15685" y="21582"/>
                    <a:pt x="15685" y="21582"/>
                  </a:cubicBezTo>
                  <a:lnTo>
                    <a:pt x="31308" y="26719"/>
                  </a:lnTo>
                  <a:cubicBezTo>
                    <a:pt x="31308" y="26719"/>
                    <a:pt x="37539" y="22767"/>
                    <a:pt x="38603" y="18846"/>
                  </a:cubicBezTo>
                  <a:cubicBezTo>
                    <a:pt x="39667" y="14895"/>
                    <a:pt x="37114" y="6019"/>
                    <a:pt x="35777" y="3922"/>
                  </a:cubicBezTo>
                  <a:cubicBezTo>
                    <a:pt x="34986" y="2676"/>
                    <a:pt x="34287" y="1369"/>
                    <a:pt x="337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2" name="Google Shape;4492;p70"/>
            <p:cNvSpPr/>
            <p:nvPr/>
          </p:nvSpPr>
          <p:spPr>
            <a:xfrm>
              <a:off x="6754149" y="3597143"/>
              <a:ext cx="372798" cy="280316"/>
            </a:xfrm>
            <a:custGeom>
              <a:avLst/>
              <a:gdLst/>
              <a:ahLst/>
              <a:cxnLst/>
              <a:rect l="l" t="t" r="r" b="b"/>
              <a:pathLst>
                <a:path w="40032" h="30101" extrusionOk="0">
                  <a:moveTo>
                    <a:pt x="33800" y="404"/>
                  </a:moveTo>
                  <a:cubicBezTo>
                    <a:pt x="34378" y="1741"/>
                    <a:pt x="35046" y="3018"/>
                    <a:pt x="35837" y="4233"/>
                  </a:cubicBezTo>
                  <a:cubicBezTo>
                    <a:pt x="37174" y="6300"/>
                    <a:pt x="39666" y="15145"/>
                    <a:pt x="38633" y="18975"/>
                  </a:cubicBezTo>
                  <a:cubicBezTo>
                    <a:pt x="37660" y="22562"/>
                    <a:pt x="32189" y="26240"/>
                    <a:pt x="31490" y="26696"/>
                  </a:cubicBezTo>
                  <a:lnTo>
                    <a:pt x="15958" y="21589"/>
                  </a:lnTo>
                  <a:lnTo>
                    <a:pt x="15836" y="21589"/>
                  </a:lnTo>
                  <a:cubicBezTo>
                    <a:pt x="15775" y="21589"/>
                    <a:pt x="12371" y="22957"/>
                    <a:pt x="10243" y="24690"/>
                  </a:cubicBezTo>
                  <a:cubicBezTo>
                    <a:pt x="8359" y="26209"/>
                    <a:pt x="6474" y="28915"/>
                    <a:pt x="5988" y="29644"/>
                  </a:cubicBezTo>
                  <a:cubicBezTo>
                    <a:pt x="5076" y="28793"/>
                    <a:pt x="699" y="24659"/>
                    <a:pt x="517" y="22410"/>
                  </a:cubicBezTo>
                  <a:cubicBezTo>
                    <a:pt x="426" y="20890"/>
                    <a:pt x="851" y="19370"/>
                    <a:pt x="1733" y="18155"/>
                  </a:cubicBezTo>
                  <a:cubicBezTo>
                    <a:pt x="2006" y="17911"/>
                    <a:pt x="6991" y="13352"/>
                    <a:pt x="10031" y="9948"/>
                  </a:cubicBezTo>
                  <a:cubicBezTo>
                    <a:pt x="12797" y="6817"/>
                    <a:pt x="12827" y="4051"/>
                    <a:pt x="12766" y="3291"/>
                  </a:cubicBezTo>
                  <a:lnTo>
                    <a:pt x="33800" y="404"/>
                  </a:lnTo>
                  <a:close/>
                  <a:moveTo>
                    <a:pt x="33937" y="1"/>
                  </a:moveTo>
                  <a:cubicBezTo>
                    <a:pt x="33923" y="1"/>
                    <a:pt x="33907" y="3"/>
                    <a:pt x="33891" y="8"/>
                  </a:cubicBezTo>
                  <a:lnTo>
                    <a:pt x="12523" y="2926"/>
                  </a:lnTo>
                  <a:cubicBezTo>
                    <a:pt x="12462" y="2957"/>
                    <a:pt x="12432" y="2957"/>
                    <a:pt x="12401" y="3018"/>
                  </a:cubicBezTo>
                  <a:cubicBezTo>
                    <a:pt x="12341" y="3048"/>
                    <a:pt x="12341" y="3109"/>
                    <a:pt x="12341" y="3139"/>
                  </a:cubicBezTo>
                  <a:cubicBezTo>
                    <a:pt x="12341" y="3170"/>
                    <a:pt x="12766" y="6270"/>
                    <a:pt x="9727" y="9674"/>
                  </a:cubicBezTo>
                  <a:cubicBezTo>
                    <a:pt x="6626" y="13170"/>
                    <a:pt x="1489" y="17851"/>
                    <a:pt x="1459" y="17881"/>
                  </a:cubicBezTo>
                  <a:lnTo>
                    <a:pt x="1429" y="17911"/>
                  </a:lnTo>
                  <a:cubicBezTo>
                    <a:pt x="456" y="19218"/>
                    <a:pt x="0" y="20829"/>
                    <a:pt x="122" y="22471"/>
                  </a:cubicBezTo>
                  <a:cubicBezTo>
                    <a:pt x="334" y="25085"/>
                    <a:pt x="5623" y="29857"/>
                    <a:pt x="5866" y="30070"/>
                  </a:cubicBezTo>
                  <a:cubicBezTo>
                    <a:pt x="5892" y="30095"/>
                    <a:pt x="5938" y="30099"/>
                    <a:pt x="5988" y="30100"/>
                  </a:cubicBezTo>
                  <a:lnTo>
                    <a:pt x="5988" y="30100"/>
                  </a:lnTo>
                  <a:cubicBezTo>
                    <a:pt x="6049" y="30070"/>
                    <a:pt x="6110" y="30039"/>
                    <a:pt x="6140" y="30009"/>
                  </a:cubicBezTo>
                  <a:cubicBezTo>
                    <a:pt x="6170" y="29978"/>
                    <a:pt x="8359" y="26665"/>
                    <a:pt x="10426" y="24963"/>
                  </a:cubicBezTo>
                  <a:cubicBezTo>
                    <a:pt x="12371" y="23383"/>
                    <a:pt x="15411" y="22136"/>
                    <a:pt x="15867" y="21954"/>
                  </a:cubicBezTo>
                  <a:lnTo>
                    <a:pt x="31460" y="27060"/>
                  </a:lnTo>
                  <a:cubicBezTo>
                    <a:pt x="31475" y="27076"/>
                    <a:pt x="31498" y="27083"/>
                    <a:pt x="31524" y="27083"/>
                  </a:cubicBezTo>
                  <a:cubicBezTo>
                    <a:pt x="31551" y="27083"/>
                    <a:pt x="31581" y="27076"/>
                    <a:pt x="31612" y="27060"/>
                  </a:cubicBezTo>
                  <a:cubicBezTo>
                    <a:pt x="31855" y="26909"/>
                    <a:pt x="37903" y="23018"/>
                    <a:pt x="38967" y="19066"/>
                  </a:cubicBezTo>
                  <a:cubicBezTo>
                    <a:pt x="40031" y="15145"/>
                    <a:pt x="37508" y="6148"/>
                    <a:pt x="36141" y="4021"/>
                  </a:cubicBezTo>
                  <a:cubicBezTo>
                    <a:pt x="35350" y="2774"/>
                    <a:pt x="34651" y="1467"/>
                    <a:pt x="34104" y="130"/>
                  </a:cubicBezTo>
                  <a:cubicBezTo>
                    <a:pt x="34054" y="55"/>
                    <a:pt x="34004" y="1"/>
                    <a:pt x="33937" y="1"/>
                  </a:cubicBezTo>
                  <a:close/>
                  <a:moveTo>
                    <a:pt x="5988" y="30100"/>
                  </a:moveTo>
                  <a:lnTo>
                    <a:pt x="5988" y="30100"/>
                  </a:lnTo>
                  <a:cubicBezTo>
                    <a:pt x="5988" y="30100"/>
                    <a:pt x="5988" y="30100"/>
                    <a:pt x="5988" y="30100"/>
                  </a:cubicBezTo>
                  <a:lnTo>
                    <a:pt x="6018" y="30100"/>
                  </a:lnTo>
                  <a:cubicBezTo>
                    <a:pt x="6008" y="30100"/>
                    <a:pt x="5998" y="30100"/>
                    <a:pt x="5988" y="301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3" name="Google Shape;4493;p70"/>
            <p:cNvSpPr/>
            <p:nvPr/>
          </p:nvSpPr>
          <p:spPr>
            <a:xfrm>
              <a:off x="6557133" y="3799606"/>
              <a:ext cx="885991" cy="356063"/>
            </a:xfrm>
            <a:custGeom>
              <a:avLst/>
              <a:gdLst/>
              <a:ahLst/>
              <a:cxnLst/>
              <a:rect l="l" t="t" r="r" b="b"/>
              <a:pathLst>
                <a:path w="95140" h="38235" extrusionOk="0">
                  <a:moveTo>
                    <a:pt x="34257" y="0"/>
                  </a:moveTo>
                  <a:cubicBezTo>
                    <a:pt x="34257" y="0"/>
                    <a:pt x="32554" y="6687"/>
                    <a:pt x="32980" y="9332"/>
                  </a:cubicBezTo>
                  <a:cubicBezTo>
                    <a:pt x="33223" y="10943"/>
                    <a:pt x="33770" y="12493"/>
                    <a:pt x="34591" y="13891"/>
                  </a:cubicBezTo>
                  <a:lnTo>
                    <a:pt x="30852" y="28694"/>
                  </a:lnTo>
                  <a:lnTo>
                    <a:pt x="1916" y="22706"/>
                  </a:lnTo>
                  <a:lnTo>
                    <a:pt x="1" y="28177"/>
                  </a:lnTo>
                  <a:cubicBezTo>
                    <a:pt x="1" y="28177"/>
                    <a:pt x="18299" y="32706"/>
                    <a:pt x="25168" y="34864"/>
                  </a:cubicBezTo>
                  <a:cubicBezTo>
                    <a:pt x="31527" y="36862"/>
                    <a:pt x="35230" y="38234"/>
                    <a:pt x="36299" y="38234"/>
                  </a:cubicBezTo>
                  <a:cubicBezTo>
                    <a:pt x="36385" y="38234"/>
                    <a:pt x="36454" y="38226"/>
                    <a:pt x="36506" y="38208"/>
                  </a:cubicBezTo>
                  <a:cubicBezTo>
                    <a:pt x="37023" y="37964"/>
                    <a:pt x="37509" y="37630"/>
                    <a:pt x="37904" y="37204"/>
                  </a:cubicBezTo>
                  <a:lnTo>
                    <a:pt x="46354" y="16687"/>
                  </a:lnTo>
                  <a:lnTo>
                    <a:pt x="66415" y="18086"/>
                  </a:lnTo>
                  <a:cubicBezTo>
                    <a:pt x="66415" y="18086"/>
                    <a:pt x="72494" y="23314"/>
                    <a:pt x="77236" y="26809"/>
                  </a:cubicBezTo>
                  <a:cubicBezTo>
                    <a:pt x="81978" y="30335"/>
                    <a:pt x="92312" y="36961"/>
                    <a:pt x="92312" y="36961"/>
                  </a:cubicBezTo>
                  <a:cubicBezTo>
                    <a:pt x="93255" y="36445"/>
                    <a:pt x="93984" y="35533"/>
                    <a:pt x="94288" y="34499"/>
                  </a:cubicBezTo>
                  <a:cubicBezTo>
                    <a:pt x="94622" y="33131"/>
                    <a:pt x="94926" y="31733"/>
                    <a:pt x="95139" y="30365"/>
                  </a:cubicBezTo>
                  <a:cubicBezTo>
                    <a:pt x="94653" y="29849"/>
                    <a:pt x="94106" y="29423"/>
                    <a:pt x="93498" y="29058"/>
                  </a:cubicBezTo>
                  <a:cubicBezTo>
                    <a:pt x="93163" y="28891"/>
                    <a:pt x="92753" y="28868"/>
                    <a:pt x="92354" y="28868"/>
                  </a:cubicBezTo>
                  <a:cubicBezTo>
                    <a:pt x="92205" y="28868"/>
                    <a:pt x="92057" y="28872"/>
                    <a:pt x="91915" y="28872"/>
                  </a:cubicBezTo>
                  <a:cubicBezTo>
                    <a:pt x="91678" y="28872"/>
                    <a:pt x="91459" y="28863"/>
                    <a:pt x="91279" y="28815"/>
                  </a:cubicBezTo>
                  <a:cubicBezTo>
                    <a:pt x="90671" y="28633"/>
                    <a:pt x="77145" y="15563"/>
                    <a:pt x="75625" y="14104"/>
                  </a:cubicBezTo>
                  <a:cubicBezTo>
                    <a:pt x="74075" y="12645"/>
                    <a:pt x="72099" y="9210"/>
                    <a:pt x="69850" y="8359"/>
                  </a:cubicBezTo>
                  <a:cubicBezTo>
                    <a:pt x="67631" y="7478"/>
                    <a:pt x="52464" y="3800"/>
                    <a:pt x="52464" y="3800"/>
                  </a:cubicBezTo>
                  <a:lnTo>
                    <a:pt x="52190" y="1550"/>
                  </a:lnTo>
                  <a:lnTo>
                    <a:pt x="342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4" name="Google Shape;4494;p70"/>
            <p:cNvSpPr/>
            <p:nvPr/>
          </p:nvSpPr>
          <p:spPr>
            <a:xfrm>
              <a:off x="6555439" y="3797622"/>
              <a:ext cx="889381" cy="359779"/>
            </a:xfrm>
            <a:custGeom>
              <a:avLst/>
              <a:gdLst/>
              <a:ahLst/>
              <a:cxnLst/>
              <a:rect l="l" t="t" r="r" b="b"/>
              <a:pathLst>
                <a:path w="95504" h="38634" extrusionOk="0">
                  <a:moveTo>
                    <a:pt x="34591" y="396"/>
                  </a:moveTo>
                  <a:lnTo>
                    <a:pt x="52190" y="1915"/>
                  </a:lnTo>
                  <a:lnTo>
                    <a:pt x="52433" y="4013"/>
                  </a:lnTo>
                  <a:cubicBezTo>
                    <a:pt x="52433" y="4074"/>
                    <a:pt x="52494" y="4134"/>
                    <a:pt x="52585" y="4165"/>
                  </a:cubicBezTo>
                  <a:cubicBezTo>
                    <a:pt x="52737" y="4195"/>
                    <a:pt x="67783" y="7873"/>
                    <a:pt x="69971" y="8724"/>
                  </a:cubicBezTo>
                  <a:cubicBezTo>
                    <a:pt x="71400" y="9271"/>
                    <a:pt x="72768" y="10973"/>
                    <a:pt x="73953" y="12493"/>
                  </a:cubicBezTo>
                  <a:cubicBezTo>
                    <a:pt x="74500" y="13162"/>
                    <a:pt x="75047" y="13830"/>
                    <a:pt x="75655" y="14438"/>
                  </a:cubicBezTo>
                  <a:cubicBezTo>
                    <a:pt x="75959" y="14742"/>
                    <a:pt x="76749" y="15472"/>
                    <a:pt x="77783" y="16475"/>
                  </a:cubicBezTo>
                  <a:cubicBezTo>
                    <a:pt x="87327" y="25624"/>
                    <a:pt x="91005" y="29089"/>
                    <a:pt x="91400" y="29180"/>
                  </a:cubicBezTo>
                  <a:cubicBezTo>
                    <a:pt x="91704" y="29271"/>
                    <a:pt x="92008" y="29271"/>
                    <a:pt x="92342" y="29271"/>
                  </a:cubicBezTo>
                  <a:cubicBezTo>
                    <a:pt x="92452" y="29256"/>
                    <a:pt x="92562" y="29248"/>
                    <a:pt x="92672" y="29248"/>
                  </a:cubicBezTo>
                  <a:cubicBezTo>
                    <a:pt x="92986" y="29248"/>
                    <a:pt x="93296" y="29311"/>
                    <a:pt x="93589" y="29423"/>
                  </a:cubicBezTo>
                  <a:cubicBezTo>
                    <a:pt x="94136" y="29758"/>
                    <a:pt x="94652" y="30153"/>
                    <a:pt x="95108" y="30609"/>
                  </a:cubicBezTo>
                  <a:cubicBezTo>
                    <a:pt x="94896" y="31977"/>
                    <a:pt x="94622" y="33314"/>
                    <a:pt x="94288" y="34621"/>
                  </a:cubicBezTo>
                  <a:cubicBezTo>
                    <a:pt x="93984" y="35594"/>
                    <a:pt x="93345" y="36414"/>
                    <a:pt x="92494" y="36931"/>
                  </a:cubicBezTo>
                  <a:cubicBezTo>
                    <a:pt x="91431" y="36262"/>
                    <a:pt x="81947" y="30153"/>
                    <a:pt x="77540" y="26840"/>
                  </a:cubicBezTo>
                  <a:cubicBezTo>
                    <a:pt x="72889" y="23375"/>
                    <a:pt x="66810" y="18177"/>
                    <a:pt x="66749" y="18116"/>
                  </a:cubicBezTo>
                  <a:cubicBezTo>
                    <a:pt x="66688" y="18086"/>
                    <a:pt x="66658" y="18055"/>
                    <a:pt x="66628" y="18055"/>
                  </a:cubicBezTo>
                  <a:lnTo>
                    <a:pt x="46566" y="16657"/>
                  </a:lnTo>
                  <a:cubicBezTo>
                    <a:pt x="46475" y="16657"/>
                    <a:pt x="46384" y="16688"/>
                    <a:pt x="46354" y="16779"/>
                  </a:cubicBezTo>
                  <a:lnTo>
                    <a:pt x="37904" y="37265"/>
                  </a:lnTo>
                  <a:cubicBezTo>
                    <a:pt x="37539" y="37691"/>
                    <a:pt x="37113" y="37995"/>
                    <a:pt x="36627" y="38238"/>
                  </a:cubicBezTo>
                  <a:cubicBezTo>
                    <a:pt x="36592" y="38252"/>
                    <a:pt x="36542" y="38258"/>
                    <a:pt x="36479" y="38258"/>
                  </a:cubicBezTo>
                  <a:cubicBezTo>
                    <a:pt x="35835" y="38258"/>
                    <a:pt x="33773" y="37574"/>
                    <a:pt x="31004" y="36688"/>
                  </a:cubicBezTo>
                  <a:cubicBezTo>
                    <a:pt x="29484" y="36171"/>
                    <a:pt x="27600" y="35563"/>
                    <a:pt x="25441" y="34895"/>
                  </a:cubicBezTo>
                  <a:cubicBezTo>
                    <a:pt x="19028" y="32889"/>
                    <a:pt x="2462" y="28755"/>
                    <a:pt x="456" y="28268"/>
                  </a:cubicBezTo>
                  <a:lnTo>
                    <a:pt x="2219" y="23132"/>
                  </a:lnTo>
                  <a:lnTo>
                    <a:pt x="30973" y="29089"/>
                  </a:lnTo>
                  <a:cubicBezTo>
                    <a:pt x="31095" y="29089"/>
                    <a:pt x="31186" y="29028"/>
                    <a:pt x="31217" y="28937"/>
                  </a:cubicBezTo>
                  <a:lnTo>
                    <a:pt x="34955" y="14165"/>
                  </a:lnTo>
                  <a:cubicBezTo>
                    <a:pt x="34986" y="14104"/>
                    <a:pt x="34955" y="14043"/>
                    <a:pt x="34955" y="14013"/>
                  </a:cubicBezTo>
                  <a:cubicBezTo>
                    <a:pt x="34135" y="12615"/>
                    <a:pt x="33587" y="11095"/>
                    <a:pt x="33344" y="9514"/>
                  </a:cubicBezTo>
                  <a:cubicBezTo>
                    <a:pt x="32949" y="7174"/>
                    <a:pt x="34317" y="1429"/>
                    <a:pt x="34591" y="396"/>
                  </a:cubicBezTo>
                  <a:close/>
                  <a:moveTo>
                    <a:pt x="34469" y="1"/>
                  </a:moveTo>
                  <a:cubicBezTo>
                    <a:pt x="34378" y="1"/>
                    <a:pt x="34287" y="61"/>
                    <a:pt x="34256" y="152"/>
                  </a:cubicBezTo>
                  <a:cubicBezTo>
                    <a:pt x="34195" y="426"/>
                    <a:pt x="32524" y="6931"/>
                    <a:pt x="32980" y="9575"/>
                  </a:cubicBezTo>
                  <a:cubicBezTo>
                    <a:pt x="33223" y="11186"/>
                    <a:pt x="33770" y="12736"/>
                    <a:pt x="34591" y="14134"/>
                  </a:cubicBezTo>
                  <a:lnTo>
                    <a:pt x="30882" y="28664"/>
                  </a:lnTo>
                  <a:lnTo>
                    <a:pt x="2158" y="22706"/>
                  </a:lnTo>
                  <a:cubicBezTo>
                    <a:pt x="2067" y="22706"/>
                    <a:pt x="1976" y="22736"/>
                    <a:pt x="1946" y="22828"/>
                  </a:cubicBezTo>
                  <a:lnTo>
                    <a:pt x="31" y="28329"/>
                  </a:lnTo>
                  <a:cubicBezTo>
                    <a:pt x="0" y="28390"/>
                    <a:pt x="0" y="28451"/>
                    <a:pt x="31" y="28481"/>
                  </a:cubicBezTo>
                  <a:cubicBezTo>
                    <a:pt x="61" y="28542"/>
                    <a:pt x="91" y="28572"/>
                    <a:pt x="152" y="28572"/>
                  </a:cubicBezTo>
                  <a:cubicBezTo>
                    <a:pt x="335" y="28633"/>
                    <a:pt x="18542" y="33132"/>
                    <a:pt x="25320" y="35259"/>
                  </a:cubicBezTo>
                  <a:cubicBezTo>
                    <a:pt x="27478" y="35928"/>
                    <a:pt x="29362" y="36536"/>
                    <a:pt x="30882" y="37053"/>
                  </a:cubicBezTo>
                  <a:cubicBezTo>
                    <a:pt x="34165" y="38117"/>
                    <a:pt x="35776" y="38633"/>
                    <a:pt x="36475" y="38633"/>
                  </a:cubicBezTo>
                  <a:cubicBezTo>
                    <a:pt x="36566" y="38633"/>
                    <a:pt x="36688" y="38633"/>
                    <a:pt x="36749" y="38603"/>
                  </a:cubicBezTo>
                  <a:cubicBezTo>
                    <a:pt x="37326" y="38360"/>
                    <a:pt x="37812" y="37995"/>
                    <a:pt x="38208" y="37539"/>
                  </a:cubicBezTo>
                  <a:cubicBezTo>
                    <a:pt x="38238" y="37509"/>
                    <a:pt x="38238" y="37509"/>
                    <a:pt x="38238" y="37478"/>
                  </a:cubicBezTo>
                  <a:lnTo>
                    <a:pt x="46658" y="17083"/>
                  </a:lnTo>
                  <a:lnTo>
                    <a:pt x="66536" y="18451"/>
                  </a:lnTo>
                  <a:cubicBezTo>
                    <a:pt x="67114" y="18967"/>
                    <a:pt x="72859" y="23861"/>
                    <a:pt x="77297" y="27174"/>
                  </a:cubicBezTo>
                  <a:cubicBezTo>
                    <a:pt x="81977" y="30670"/>
                    <a:pt x="92282" y="37296"/>
                    <a:pt x="92373" y="37357"/>
                  </a:cubicBezTo>
                  <a:cubicBezTo>
                    <a:pt x="92403" y="37372"/>
                    <a:pt x="92434" y="37379"/>
                    <a:pt x="92464" y="37379"/>
                  </a:cubicBezTo>
                  <a:cubicBezTo>
                    <a:pt x="92494" y="37379"/>
                    <a:pt x="92525" y="37372"/>
                    <a:pt x="92555" y="37357"/>
                  </a:cubicBezTo>
                  <a:cubicBezTo>
                    <a:pt x="93589" y="36810"/>
                    <a:pt x="94318" y="35867"/>
                    <a:pt x="94652" y="34743"/>
                  </a:cubicBezTo>
                  <a:cubicBezTo>
                    <a:pt x="94987" y="33375"/>
                    <a:pt x="95291" y="31977"/>
                    <a:pt x="95504" y="30578"/>
                  </a:cubicBezTo>
                  <a:cubicBezTo>
                    <a:pt x="95504" y="30518"/>
                    <a:pt x="95504" y="30457"/>
                    <a:pt x="95443" y="30396"/>
                  </a:cubicBezTo>
                  <a:cubicBezTo>
                    <a:pt x="94956" y="29910"/>
                    <a:pt x="94379" y="29454"/>
                    <a:pt x="93771" y="29089"/>
                  </a:cubicBezTo>
                  <a:cubicBezTo>
                    <a:pt x="93410" y="28945"/>
                    <a:pt x="93030" y="28858"/>
                    <a:pt x="92647" y="28858"/>
                  </a:cubicBezTo>
                  <a:cubicBezTo>
                    <a:pt x="92545" y="28858"/>
                    <a:pt x="92444" y="28864"/>
                    <a:pt x="92342" y="28876"/>
                  </a:cubicBezTo>
                  <a:cubicBezTo>
                    <a:pt x="92069" y="28876"/>
                    <a:pt x="91795" y="28876"/>
                    <a:pt x="91522" y="28816"/>
                  </a:cubicBezTo>
                  <a:cubicBezTo>
                    <a:pt x="90914" y="28542"/>
                    <a:pt x="81917" y="19879"/>
                    <a:pt x="78056" y="16201"/>
                  </a:cubicBezTo>
                  <a:lnTo>
                    <a:pt x="75929" y="14134"/>
                  </a:lnTo>
                  <a:cubicBezTo>
                    <a:pt x="75321" y="13557"/>
                    <a:pt x="74774" y="12919"/>
                    <a:pt x="74257" y="12250"/>
                  </a:cubicBezTo>
                  <a:cubicBezTo>
                    <a:pt x="73041" y="10700"/>
                    <a:pt x="71643" y="8967"/>
                    <a:pt x="70123" y="8390"/>
                  </a:cubicBezTo>
                  <a:cubicBezTo>
                    <a:pt x="67965" y="7539"/>
                    <a:pt x="54378" y="4195"/>
                    <a:pt x="52798" y="3830"/>
                  </a:cubicBezTo>
                  <a:lnTo>
                    <a:pt x="52554" y="1733"/>
                  </a:lnTo>
                  <a:cubicBezTo>
                    <a:pt x="52554" y="1642"/>
                    <a:pt x="52494" y="1551"/>
                    <a:pt x="52402" y="1551"/>
                  </a:cubicBezTo>
                  <a:lnTo>
                    <a:pt x="344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5" name="Google Shape;4495;p70"/>
            <p:cNvSpPr/>
            <p:nvPr/>
          </p:nvSpPr>
          <p:spPr>
            <a:xfrm>
              <a:off x="6872185" y="3509466"/>
              <a:ext cx="215696" cy="311196"/>
            </a:xfrm>
            <a:custGeom>
              <a:avLst/>
              <a:gdLst/>
              <a:ahLst/>
              <a:cxnLst/>
              <a:rect l="l" t="t" r="r" b="b"/>
              <a:pathLst>
                <a:path w="23162" h="33417" extrusionOk="0">
                  <a:moveTo>
                    <a:pt x="21885" y="1"/>
                  </a:moveTo>
                  <a:lnTo>
                    <a:pt x="1368" y="1642"/>
                  </a:lnTo>
                  <a:lnTo>
                    <a:pt x="517" y="18269"/>
                  </a:lnTo>
                  <a:cubicBezTo>
                    <a:pt x="517" y="18269"/>
                    <a:pt x="851" y="27022"/>
                    <a:pt x="760" y="27296"/>
                  </a:cubicBezTo>
                  <a:cubicBezTo>
                    <a:pt x="699" y="27570"/>
                    <a:pt x="0" y="30792"/>
                    <a:pt x="426" y="31156"/>
                  </a:cubicBezTo>
                  <a:cubicBezTo>
                    <a:pt x="851" y="31491"/>
                    <a:pt x="16231" y="33406"/>
                    <a:pt x="16991" y="33406"/>
                  </a:cubicBezTo>
                  <a:cubicBezTo>
                    <a:pt x="17191" y="33406"/>
                    <a:pt x="17374" y="33416"/>
                    <a:pt x="17537" y="33416"/>
                  </a:cubicBezTo>
                  <a:cubicBezTo>
                    <a:pt x="17994" y="33416"/>
                    <a:pt x="18292" y="33334"/>
                    <a:pt x="18359" y="32706"/>
                  </a:cubicBezTo>
                  <a:cubicBezTo>
                    <a:pt x="18450" y="31855"/>
                    <a:pt x="18541" y="30974"/>
                    <a:pt x="18541" y="30974"/>
                  </a:cubicBezTo>
                  <a:lnTo>
                    <a:pt x="23162" y="12980"/>
                  </a:lnTo>
                  <a:lnTo>
                    <a:pt x="218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6" name="Google Shape;4496;p70"/>
            <p:cNvSpPr/>
            <p:nvPr/>
          </p:nvSpPr>
          <p:spPr>
            <a:xfrm>
              <a:off x="6869912" y="3507715"/>
              <a:ext cx="219663" cy="314539"/>
            </a:xfrm>
            <a:custGeom>
              <a:avLst/>
              <a:gdLst/>
              <a:ahLst/>
              <a:cxnLst/>
              <a:rect l="l" t="t" r="r" b="b"/>
              <a:pathLst>
                <a:path w="23588" h="33776" extrusionOk="0">
                  <a:moveTo>
                    <a:pt x="21947" y="371"/>
                  </a:moveTo>
                  <a:lnTo>
                    <a:pt x="23223" y="13107"/>
                  </a:lnTo>
                  <a:lnTo>
                    <a:pt x="18603" y="31132"/>
                  </a:lnTo>
                  <a:lnTo>
                    <a:pt x="18421" y="32864"/>
                  </a:lnTo>
                  <a:cubicBezTo>
                    <a:pt x="18371" y="33307"/>
                    <a:pt x="18243" y="33391"/>
                    <a:pt x="17873" y="33391"/>
                  </a:cubicBezTo>
                  <a:cubicBezTo>
                    <a:pt x="17786" y="33391"/>
                    <a:pt x="17686" y="33387"/>
                    <a:pt x="17570" y="33381"/>
                  </a:cubicBezTo>
                  <a:lnTo>
                    <a:pt x="17235" y="33381"/>
                  </a:lnTo>
                  <a:cubicBezTo>
                    <a:pt x="16384" y="33381"/>
                    <a:pt x="1399" y="31496"/>
                    <a:pt x="791" y="31192"/>
                  </a:cubicBezTo>
                  <a:cubicBezTo>
                    <a:pt x="518" y="30888"/>
                    <a:pt x="1065" y="27970"/>
                    <a:pt x="1186" y="27545"/>
                  </a:cubicBezTo>
                  <a:cubicBezTo>
                    <a:pt x="1277" y="27271"/>
                    <a:pt x="1065" y="21131"/>
                    <a:pt x="943" y="18457"/>
                  </a:cubicBezTo>
                  <a:lnTo>
                    <a:pt x="1794" y="1982"/>
                  </a:lnTo>
                  <a:lnTo>
                    <a:pt x="21947" y="371"/>
                  </a:lnTo>
                  <a:close/>
                  <a:moveTo>
                    <a:pt x="22146" y="0"/>
                  </a:moveTo>
                  <a:cubicBezTo>
                    <a:pt x="22131" y="0"/>
                    <a:pt x="22115" y="2"/>
                    <a:pt x="22099" y="6"/>
                  </a:cubicBezTo>
                  <a:lnTo>
                    <a:pt x="1581" y="1617"/>
                  </a:lnTo>
                  <a:cubicBezTo>
                    <a:pt x="1490" y="1617"/>
                    <a:pt x="1429" y="1709"/>
                    <a:pt x="1429" y="1800"/>
                  </a:cubicBezTo>
                  <a:lnTo>
                    <a:pt x="578" y="18457"/>
                  </a:lnTo>
                  <a:lnTo>
                    <a:pt x="578" y="18487"/>
                  </a:lnTo>
                  <a:cubicBezTo>
                    <a:pt x="700" y="21891"/>
                    <a:pt x="882" y="27119"/>
                    <a:pt x="852" y="27423"/>
                  </a:cubicBezTo>
                  <a:cubicBezTo>
                    <a:pt x="822" y="27454"/>
                    <a:pt x="1" y="31040"/>
                    <a:pt x="548" y="31496"/>
                  </a:cubicBezTo>
                  <a:cubicBezTo>
                    <a:pt x="1126" y="31952"/>
                    <a:pt x="17114" y="33776"/>
                    <a:pt x="17235" y="33776"/>
                  </a:cubicBezTo>
                  <a:lnTo>
                    <a:pt x="17813" y="33776"/>
                  </a:lnTo>
                  <a:cubicBezTo>
                    <a:pt x="18299" y="33776"/>
                    <a:pt x="18725" y="33685"/>
                    <a:pt x="18785" y="32894"/>
                  </a:cubicBezTo>
                  <a:lnTo>
                    <a:pt x="18968" y="31223"/>
                  </a:lnTo>
                  <a:lnTo>
                    <a:pt x="23588" y="13198"/>
                  </a:lnTo>
                  <a:cubicBezTo>
                    <a:pt x="23588" y="13168"/>
                    <a:pt x="23588" y="13137"/>
                    <a:pt x="23588" y="13137"/>
                  </a:cubicBezTo>
                  <a:lnTo>
                    <a:pt x="22311" y="158"/>
                  </a:lnTo>
                  <a:cubicBezTo>
                    <a:pt x="22311" y="79"/>
                    <a:pt x="22243" y="0"/>
                    <a:pt x="221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7" name="Google Shape;4497;p70"/>
            <p:cNvSpPr/>
            <p:nvPr/>
          </p:nvSpPr>
          <p:spPr>
            <a:xfrm>
              <a:off x="6989364" y="3689877"/>
              <a:ext cx="14295" cy="10951"/>
            </a:xfrm>
            <a:custGeom>
              <a:avLst/>
              <a:gdLst/>
              <a:ahLst/>
              <a:cxnLst/>
              <a:rect l="l" t="t" r="r" b="b"/>
              <a:pathLst>
                <a:path w="1535" h="1176" extrusionOk="0">
                  <a:moveTo>
                    <a:pt x="1249" y="0"/>
                  </a:moveTo>
                  <a:cubicBezTo>
                    <a:pt x="1209" y="0"/>
                    <a:pt x="1167" y="15"/>
                    <a:pt x="1125" y="51"/>
                  </a:cubicBezTo>
                  <a:lnTo>
                    <a:pt x="122" y="810"/>
                  </a:lnTo>
                  <a:cubicBezTo>
                    <a:pt x="31" y="871"/>
                    <a:pt x="1" y="993"/>
                    <a:pt x="92" y="1084"/>
                  </a:cubicBezTo>
                  <a:cubicBezTo>
                    <a:pt x="122" y="1145"/>
                    <a:pt x="183" y="1175"/>
                    <a:pt x="244" y="1175"/>
                  </a:cubicBezTo>
                  <a:cubicBezTo>
                    <a:pt x="274" y="1175"/>
                    <a:pt x="305" y="1145"/>
                    <a:pt x="335" y="1114"/>
                  </a:cubicBezTo>
                  <a:lnTo>
                    <a:pt x="1338" y="355"/>
                  </a:lnTo>
                  <a:cubicBezTo>
                    <a:pt x="1534" y="257"/>
                    <a:pt x="1414" y="0"/>
                    <a:pt x="12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8" name="Google Shape;4498;p70"/>
            <p:cNvSpPr/>
            <p:nvPr/>
          </p:nvSpPr>
          <p:spPr>
            <a:xfrm>
              <a:off x="6878973" y="3703892"/>
              <a:ext cx="106451" cy="78169"/>
            </a:xfrm>
            <a:custGeom>
              <a:avLst/>
              <a:gdLst/>
              <a:ahLst/>
              <a:cxnLst/>
              <a:rect l="l" t="t" r="r" b="b"/>
              <a:pathLst>
                <a:path w="11431" h="8394" extrusionOk="0">
                  <a:moveTo>
                    <a:pt x="11144" y="0"/>
                  </a:moveTo>
                  <a:cubicBezTo>
                    <a:pt x="11099" y="0"/>
                    <a:pt x="11050" y="19"/>
                    <a:pt x="11004" y="65"/>
                  </a:cubicBezTo>
                  <a:cubicBezTo>
                    <a:pt x="8633" y="1828"/>
                    <a:pt x="4499" y="4837"/>
                    <a:pt x="3648" y="5354"/>
                  </a:cubicBezTo>
                  <a:cubicBezTo>
                    <a:pt x="2402" y="6175"/>
                    <a:pt x="1216" y="7087"/>
                    <a:pt x="92" y="8059"/>
                  </a:cubicBezTo>
                  <a:cubicBezTo>
                    <a:pt x="1" y="8120"/>
                    <a:pt x="1" y="8242"/>
                    <a:pt x="61" y="8333"/>
                  </a:cubicBezTo>
                  <a:cubicBezTo>
                    <a:pt x="92" y="8363"/>
                    <a:pt x="153" y="8394"/>
                    <a:pt x="183" y="8394"/>
                  </a:cubicBezTo>
                  <a:cubicBezTo>
                    <a:pt x="244" y="8394"/>
                    <a:pt x="274" y="8394"/>
                    <a:pt x="335" y="8363"/>
                  </a:cubicBezTo>
                  <a:cubicBezTo>
                    <a:pt x="1429" y="7391"/>
                    <a:pt x="2615" y="6509"/>
                    <a:pt x="3830" y="5689"/>
                  </a:cubicBezTo>
                  <a:cubicBezTo>
                    <a:pt x="4651" y="5202"/>
                    <a:pt x="8299" y="2527"/>
                    <a:pt x="11217" y="369"/>
                  </a:cubicBezTo>
                  <a:cubicBezTo>
                    <a:pt x="11431" y="250"/>
                    <a:pt x="11309" y="0"/>
                    <a:pt x="111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9" name="Google Shape;4499;p70"/>
            <p:cNvSpPr/>
            <p:nvPr/>
          </p:nvSpPr>
          <p:spPr>
            <a:xfrm>
              <a:off x="6919455" y="3659052"/>
              <a:ext cx="83077" cy="81121"/>
            </a:xfrm>
            <a:custGeom>
              <a:avLst/>
              <a:gdLst/>
              <a:ahLst/>
              <a:cxnLst/>
              <a:rect l="l" t="t" r="r" b="b"/>
              <a:pathLst>
                <a:path w="8921" h="8711" extrusionOk="0">
                  <a:moveTo>
                    <a:pt x="8646" y="1"/>
                  </a:moveTo>
                  <a:cubicBezTo>
                    <a:pt x="8598" y="1"/>
                    <a:pt x="8550" y="24"/>
                    <a:pt x="8511" y="78"/>
                  </a:cubicBezTo>
                  <a:cubicBezTo>
                    <a:pt x="8450" y="139"/>
                    <a:pt x="2857" y="6035"/>
                    <a:pt x="91" y="8376"/>
                  </a:cubicBezTo>
                  <a:cubicBezTo>
                    <a:pt x="0" y="8467"/>
                    <a:pt x="0" y="8589"/>
                    <a:pt x="61" y="8649"/>
                  </a:cubicBezTo>
                  <a:cubicBezTo>
                    <a:pt x="91" y="8710"/>
                    <a:pt x="152" y="8710"/>
                    <a:pt x="213" y="8710"/>
                  </a:cubicBezTo>
                  <a:cubicBezTo>
                    <a:pt x="243" y="8710"/>
                    <a:pt x="304" y="8710"/>
                    <a:pt x="334" y="8680"/>
                  </a:cubicBezTo>
                  <a:cubicBezTo>
                    <a:pt x="3131" y="6309"/>
                    <a:pt x="8724" y="412"/>
                    <a:pt x="8784" y="351"/>
                  </a:cubicBezTo>
                  <a:cubicBezTo>
                    <a:pt x="8920" y="193"/>
                    <a:pt x="8786" y="1"/>
                    <a:pt x="86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0" name="Google Shape;4500;p70"/>
            <p:cNvSpPr/>
            <p:nvPr/>
          </p:nvSpPr>
          <p:spPr>
            <a:xfrm>
              <a:off x="6927091" y="3778020"/>
              <a:ext cx="62850" cy="19612"/>
            </a:xfrm>
            <a:custGeom>
              <a:avLst/>
              <a:gdLst/>
              <a:ahLst/>
              <a:cxnLst/>
              <a:rect l="l" t="t" r="r" b="b"/>
              <a:pathLst>
                <a:path w="6749" h="2106" extrusionOk="0">
                  <a:moveTo>
                    <a:pt x="6554" y="0"/>
                  </a:moveTo>
                  <a:cubicBezTo>
                    <a:pt x="6538" y="0"/>
                    <a:pt x="6522" y="3"/>
                    <a:pt x="6505" y="8"/>
                  </a:cubicBezTo>
                  <a:cubicBezTo>
                    <a:pt x="4651" y="495"/>
                    <a:pt x="2068" y="1224"/>
                    <a:pt x="153" y="1710"/>
                  </a:cubicBezTo>
                  <a:cubicBezTo>
                    <a:pt x="62" y="1741"/>
                    <a:pt x="1" y="1832"/>
                    <a:pt x="31" y="1954"/>
                  </a:cubicBezTo>
                  <a:cubicBezTo>
                    <a:pt x="62" y="2045"/>
                    <a:pt x="122" y="2075"/>
                    <a:pt x="214" y="2106"/>
                  </a:cubicBezTo>
                  <a:lnTo>
                    <a:pt x="274" y="2075"/>
                  </a:lnTo>
                  <a:cubicBezTo>
                    <a:pt x="2189" y="1589"/>
                    <a:pt x="4773" y="859"/>
                    <a:pt x="6597" y="373"/>
                  </a:cubicBezTo>
                  <a:cubicBezTo>
                    <a:pt x="6688" y="343"/>
                    <a:pt x="6749" y="251"/>
                    <a:pt x="6718" y="130"/>
                  </a:cubicBezTo>
                  <a:cubicBezTo>
                    <a:pt x="6693" y="55"/>
                    <a:pt x="6627" y="0"/>
                    <a:pt x="65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1" name="Google Shape;4501;p70"/>
            <p:cNvSpPr/>
            <p:nvPr/>
          </p:nvSpPr>
          <p:spPr>
            <a:xfrm>
              <a:off x="6997289" y="3769806"/>
              <a:ext cx="22937" cy="8577"/>
            </a:xfrm>
            <a:custGeom>
              <a:avLst/>
              <a:gdLst/>
              <a:ahLst/>
              <a:cxnLst/>
              <a:rect l="l" t="t" r="r" b="b"/>
              <a:pathLst>
                <a:path w="2463" h="921" extrusionOk="0">
                  <a:moveTo>
                    <a:pt x="2268" y="1"/>
                  </a:moveTo>
                  <a:cubicBezTo>
                    <a:pt x="2252" y="1"/>
                    <a:pt x="2236" y="3"/>
                    <a:pt x="2220" y="9"/>
                  </a:cubicBezTo>
                  <a:lnTo>
                    <a:pt x="183" y="556"/>
                  </a:lnTo>
                  <a:cubicBezTo>
                    <a:pt x="62" y="586"/>
                    <a:pt x="1" y="677"/>
                    <a:pt x="31" y="799"/>
                  </a:cubicBezTo>
                  <a:cubicBezTo>
                    <a:pt x="62" y="860"/>
                    <a:pt x="153" y="921"/>
                    <a:pt x="244" y="921"/>
                  </a:cubicBezTo>
                  <a:lnTo>
                    <a:pt x="274" y="921"/>
                  </a:lnTo>
                  <a:lnTo>
                    <a:pt x="2311" y="373"/>
                  </a:lnTo>
                  <a:cubicBezTo>
                    <a:pt x="2402" y="343"/>
                    <a:pt x="2463" y="222"/>
                    <a:pt x="2433" y="130"/>
                  </a:cubicBezTo>
                  <a:cubicBezTo>
                    <a:pt x="2408" y="55"/>
                    <a:pt x="2341" y="1"/>
                    <a:pt x="22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2" name="Google Shape;4502;p70"/>
            <p:cNvSpPr/>
            <p:nvPr/>
          </p:nvSpPr>
          <p:spPr>
            <a:xfrm>
              <a:off x="7363009" y="3199080"/>
              <a:ext cx="93414" cy="104617"/>
            </a:xfrm>
            <a:custGeom>
              <a:avLst/>
              <a:gdLst/>
              <a:ahLst/>
              <a:cxnLst/>
              <a:rect l="l" t="t" r="r" b="b"/>
              <a:pathLst>
                <a:path w="10031" h="11234" extrusionOk="0">
                  <a:moveTo>
                    <a:pt x="5842" y="0"/>
                  </a:moveTo>
                  <a:cubicBezTo>
                    <a:pt x="5507" y="0"/>
                    <a:pt x="4012" y="2570"/>
                    <a:pt x="4012" y="2570"/>
                  </a:cubicBezTo>
                  <a:lnTo>
                    <a:pt x="0" y="9197"/>
                  </a:lnTo>
                  <a:lnTo>
                    <a:pt x="2097" y="11233"/>
                  </a:lnTo>
                  <a:cubicBezTo>
                    <a:pt x="3131" y="10868"/>
                    <a:pt x="4073" y="10382"/>
                    <a:pt x="4955" y="9713"/>
                  </a:cubicBezTo>
                  <a:cubicBezTo>
                    <a:pt x="6566" y="8589"/>
                    <a:pt x="6961" y="7738"/>
                    <a:pt x="6961" y="7738"/>
                  </a:cubicBezTo>
                  <a:cubicBezTo>
                    <a:pt x="6961" y="7738"/>
                    <a:pt x="9909" y="7464"/>
                    <a:pt x="9970" y="7069"/>
                  </a:cubicBezTo>
                  <a:cubicBezTo>
                    <a:pt x="10031" y="6643"/>
                    <a:pt x="6566" y="6522"/>
                    <a:pt x="6566" y="6522"/>
                  </a:cubicBezTo>
                  <a:cubicBezTo>
                    <a:pt x="6566" y="6522"/>
                    <a:pt x="9970" y="4333"/>
                    <a:pt x="9818" y="3908"/>
                  </a:cubicBezTo>
                  <a:cubicBezTo>
                    <a:pt x="9803" y="3859"/>
                    <a:pt x="9737" y="3838"/>
                    <a:pt x="9632" y="3838"/>
                  </a:cubicBezTo>
                  <a:cubicBezTo>
                    <a:pt x="8892" y="3838"/>
                    <a:pt x="6231" y="4911"/>
                    <a:pt x="6231" y="4911"/>
                  </a:cubicBezTo>
                  <a:cubicBezTo>
                    <a:pt x="6231" y="4911"/>
                    <a:pt x="8146" y="2388"/>
                    <a:pt x="8298" y="1780"/>
                  </a:cubicBezTo>
                  <a:cubicBezTo>
                    <a:pt x="8345" y="1546"/>
                    <a:pt x="8248" y="1474"/>
                    <a:pt x="8111" y="1474"/>
                  </a:cubicBezTo>
                  <a:cubicBezTo>
                    <a:pt x="7891" y="1474"/>
                    <a:pt x="7569" y="1659"/>
                    <a:pt x="7569" y="1659"/>
                  </a:cubicBezTo>
                  <a:lnTo>
                    <a:pt x="4620" y="4637"/>
                  </a:lnTo>
                  <a:cubicBezTo>
                    <a:pt x="4620" y="4637"/>
                    <a:pt x="5563" y="1659"/>
                    <a:pt x="5806" y="1111"/>
                  </a:cubicBezTo>
                  <a:cubicBezTo>
                    <a:pt x="6049" y="808"/>
                    <a:pt x="6049" y="382"/>
                    <a:pt x="5897" y="48"/>
                  </a:cubicBezTo>
                  <a:cubicBezTo>
                    <a:pt x="5886" y="15"/>
                    <a:pt x="5867" y="0"/>
                    <a:pt x="58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3" name="Google Shape;4503;p70"/>
            <p:cNvSpPr/>
            <p:nvPr/>
          </p:nvSpPr>
          <p:spPr>
            <a:xfrm>
              <a:off x="7361026" y="3197478"/>
              <a:ext cx="96813" cy="108481"/>
            </a:xfrm>
            <a:custGeom>
              <a:avLst/>
              <a:gdLst/>
              <a:ahLst/>
              <a:cxnLst/>
              <a:rect l="l" t="t" r="r" b="b"/>
              <a:pathLst>
                <a:path w="10396" h="11649" extrusionOk="0">
                  <a:moveTo>
                    <a:pt x="5958" y="432"/>
                  </a:moveTo>
                  <a:lnTo>
                    <a:pt x="5958" y="432"/>
                  </a:lnTo>
                  <a:cubicBezTo>
                    <a:pt x="6049" y="736"/>
                    <a:pt x="6049" y="828"/>
                    <a:pt x="5867" y="1192"/>
                  </a:cubicBezTo>
                  <a:cubicBezTo>
                    <a:pt x="5593" y="1739"/>
                    <a:pt x="4681" y="4657"/>
                    <a:pt x="4651" y="4779"/>
                  </a:cubicBezTo>
                  <a:cubicBezTo>
                    <a:pt x="4608" y="4909"/>
                    <a:pt x="4719" y="5024"/>
                    <a:pt x="4830" y="5024"/>
                  </a:cubicBezTo>
                  <a:cubicBezTo>
                    <a:pt x="4875" y="5024"/>
                    <a:pt x="4920" y="5005"/>
                    <a:pt x="4955" y="4961"/>
                  </a:cubicBezTo>
                  <a:lnTo>
                    <a:pt x="7873" y="2013"/>
                  </a:lnTo>
                  <a:cubicBezTo>
                    <a:pt x="8025" y="1922"/>
                    <a:pt x="8177" y="1891"/>
                    <a:pt x="8329" y="1861"/>
                  </a:cubicBezTo>
                  <a:cubicBezTo>
                    <a:pt x="8329" y="1891"/>
                    <a:pt x="8329" y="1922"/>
                    <a:pt x="8329" y="1952"/>
                  </a:cubicBezTo>
                  <a:cubicBezTo>
                    <a:pt x="8238" y="2347"/>
                    <a:pt x="7052" y="3989"/>
                    <a:pt x="6292" y="4992"/>
                  </a:cubicBezTo>
                  <a:cubicBezTo>
                    <a:pt x="6232" y="5083"/>
                    <a:pt x="6232" y="5174"/>
                    <a:pt x="6292" y="5235"/>
                  </a:cubicBezTo>
                  <a:cubicBezTo>
                    <a:pt x="6315" y="5279"/>
                    <a:pt x="6369" y="5308"/>
                    <a:pt x="6433" y="5308"/>
                  </a:cubicBezTo>
                  <a:cubicBezTo>
                    <a:pt x="6456" y="5308"/>
                    <a:pt x="6481" y="5304"/>
                    <a:pt x="6505" y="5296"/>
                  </a:cubicBezTo>
                  <a:cubicBezTo>
                    <a:pt x="7782" y="4779"/>
                    <a:pt x="9301" y="4262"/>
                    <a:pt x="9788" y="4232"/>
                  </a:cubicBezTo>
                  <a:lnTo>
                    <a:pt x="9788" y="4232"/>
                  </a:lnTo>
                  <a:cubicBezTo>
                    <a:pt x="9453" y="4657"/>
                    <a:pt x="7994" y="5721"/>
                    <a:pt x="6657" y="6572"/>
                  </a:cubicBezTo>
                  <a:cubicBezTo>
                    <a:pt x="6596" y="6603"/>
                    <a:pt x="6566" y="6694"/>
                    <a:pt x="6596" y="6785"/>
                  </a:cubicBezTo>
                  <a:cubicBezTo>
                    <a:pt x="6596" y="6846"/>
                    <a:pt x="6687" y="6907"/>
                    <a:pt x="6748" y="6907"/>
                  </a:cubicBezTo>
                  <a:cubicBezTo>
                    <a:pt x="7812" y="6937"/>
                    <a:pt x="8876" y="7059"/>
                    <a:pt x="9909" y="7271"/>
                  </a:cubicBezTo>
                  <a:cubicBezTo>
                    <a:pt x="8998" y="7515"/>
                    <a:pt x="8086" y="7667"/>
                    <a:pt x="7143" y="7727"/>
                  </a:cubicBezTo>
                  <a:cubicBezTo>
                    <a:pt x="7083" y="7758"/>
                    <a:pt x="7022" y="7788"/>
                    <a:pt x="6991" y="7849"/>
                  </a:cubicBezTo>
                  <a:cubicBezTo>
                    <a:pt x="6991" y="7849"/>
                    <a:pt x="6566" y="8700"/>
                    <a:pt x="5046" y="9794"/>
                  </a:cubicBezTo>
                  <a:cubicBezTo>
                    <a:pt x="4225" y="10372"/>
                    <a:pt x="3314" y="10888"/>
                    <a:pt x="2341" y="11253"/>
                  </a:cubicBezTo>
                  <a:lnTo>
                    <a:pt x="456" y="9338"/>
                  </a:lnTo>
                  <a:lnTo>
                    <a:pt x="4408" y="2834"/>
                  </a:lnTo>
                  <a:cubicBezTo>
                    <a:pt x="4864" y="2013"/>
                    <a:pt x="5380" y="1192"/>
                    <a:pt x="5958" y="432"/>
                  </a:cubicBezTo>
                  <a:close/>
                  <a:moveTo>
                    <a:pt x="6034" y="1"/>
                  </a:moveTo>
                  <a:cubicBezTo>
                    <a:pt x="5880" y="1"/>
                    <a:pt x="5488" y="233"/>
                    <a:pt x="4073" y="2682"/>
                  </a:cubicBezTo>
                  <a:lnTo>
                    <a:pt x="61" y="9278"/>
                  </a:lnTo>
                  <a:cubicBezTo>
                    <a:pt x="0" y="9369"/>
                    <a:pt x="31" y="9460"/>
                    <a:pt x="92" y="9521"/>
                  </a:cubicBezTo>
                  <a:lnTo>
                    <a:pt x="2159" y="11588"/>
                  </a:lnTo>
                  <a:cubicBezTo>
                    <a:pt x="2189" y="11618"/>
                    <a:pt x="2250" y="11618"/>
                    <a:pt x="2280" y="11618"/>
                  </a:cubicBezTo>
                  <a:cubicBezTo>
                    <a:pt x="2310" y="11648"/>
                    <a:pt x="2341" y="11648"/>
                    <a:pt x="2341" y="11648"/>
                  </a:cubicBezTo>
                  <a:cubicBezTo>
                    <a:pt x="3405" y="11253"/>
                    <a:pt x="4377" y="10737"/>
                    <a:pt x="5289" y="10068"/>
                  </a:cubicBezTo>
                  <a:cubicBezTo>
                    <a:pt x="6080" y="9551"/>
                    <a:pt x="6748" y="8882"/>
                    <a:pt x="7295" y="8092"/>
                  </a:cubicBezTo>
                  <a:cubicBezTo>
                    <a:pt x="10274" y="7819"/>
                    <a:pt x="10335" y="7423"/>
                    <a:pt x="10365" y="7271"/>
                  </a:cubicBezTo>
                  <a:cubicBezTo>
                    <a:pt x="10365" y="7211"/>
                    <a:pt x="10335" y="7119"/>
                    <a:pt x="10305" y="7059"/>
                  </a:cubicBezTo>
                  <a:cubicBezTo>
                    <a:pt x="10061" y="6755"/>
                    <a:pt x="8450" y="6603"/>
                    <a:pt x="7356" y="6542"/>
                  </a:cubicBezTo>
                  <a:cubicBezTo>
                    <a:pt x="10396" y="4536"/>
                    <a:pt x="10274" y="4171"/>
                    <a:pt x="10213" y="4049"/>
                  </a:cubicBezTo>
                  <a:cubicBezTo>
                    <a:pt x="10183" y="3989"/>
                    <a:pt x="10153" y="3928"/>
                    <a:pt x="10061" y="3898"/>
                  </a:cubicBezTo>
                  <a:cubicBezTo>
                    <a:pt x="10012" y="3873"/>
                    <a:pt x="9939" y="3861"/>
                    <a:pt x="9848" y="3861"/>
                  </a:cubicBezTo>
                  <a:cubicBezTo>
                    <a:pt x="9269" y="3861"/>
                    <a:pt x="7937" y="4320"/>
                    <a:pt x="6991" y="4688"/>
                  </a:cubicBezTo>
                  <a:cubicBezTo>
                    <a:pt x="7569" y="3928"/>
                    <a:pt x="8572" y="2499"/>
                    <a:pt x="8694" y="2013"/>
                  </a:cubicBezTo>
                  <a:cubicBezTo>
                    <a:pt x="8754" y="1861"/>
                    <a:pt x="8694" y="1679"/>
                    <a:pt x="8572" y="1557"/>
                  </a:cubicBezTo>
                  <a:cubicBezTo>
                    <a:pt x="8503" y="1505"/>
                    <a:pt x="8417" y="1485"/>
                    <a:pt x="8325" y="1485"/>
                  </a:cubicBezTo>
                  <a:cubicBezTo>
                    <a:pt x="8093" y="1485"/>
                    <a:pt x="7821" y="1613"/>
                    <a:pt x="7691" y="1679"/>
                  </a:cubicBezTo>
                  <a:lnTo>
                    <a:pt x="7630" y="1709"/>
                  </a:lnTo>
                  <a:lnTo>
                    <a:pt x="5259" y="4171"/>
                  </a:lnTo>
                  <a:cubicBezTo>
                    <a:pt x="5532" y="3229"/>
                    <a:pt x="6019" y="1770"/>
                    <a:pt x="6201" y="1405"/>
                  </a:cubicBezTo>
                  <a:cubicBezTo>
                    <a:pt x="6414" y="1101"/>
                    <a:pt x="6475" y="676"/>
                    <a:pt x="6323" y="341"/>
                  </a:cubicBezTo>
                  <a:lnTo>
                    <a:pt x="6292" y="189"/>
                  </a:lnTo>
                  <a:cubicBezTo>
                    <a:pt x="6262" y="98"/>
                    <a:pt x="6171" y="37"/>
                    <a:pt x="6080" y="7"/>
                  </a:cubicBezTo>
                  <a:cubicBezTo>
                    <a:pt x="6067" y="4"/>
                    <a:pt x="6052" y="1"/>
                    <a:pt x="60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4" name="Google Shape;4504;p70"/>
            <p:cNvSpPr/>
            <p:nvPr/>
          </p:nvSpPr>
          <p:spPr>
            <a:xfrm>
              <a:off x="7379986" y="3244311"/>
              <a:ext cx="54646" cy="52876"/>
            </a:xfrm>
            <a:custGeom>
              <a:avLst/>
              <a:gdLst/>
              <a:ahLst/>
              <a:cxnLst/>
              <a:rect l="l" t="t" r="r" b="b"/>
              <a:pathLst>
                <a:path w="5868" h="5678" extrusionOk="0">
                  <a:moveTo>
                    <a:pt x="5715" y="0"/>
                  </a:moveTo>
                  <a:cubicBezTo>
                    <a:pt x="5337" y="0"/>
                    <a:pt x="4303" y="667"/>
                    <a:pt x="3192" y="1391"/>
                  </a:cubicBezTo>
                  <a:cubicBezTo>
                    <a:pt x="2220" y="1999"/>
                    <a:pt x="1126" y="2425"/>
                    <a:pt x="1" y="2668"/>
                  </a:cubicBezTo>
                  <a:lnTo>
                    <a:pt x="366" y="5677"/>
                  </a:lnTo>
                  <a:cubicBezTo>
                    <a:pt x="366" y="5677"/>
                    <a:pt x="2189" y="4948"/>
                    <a:pt x="2858" y="4066"/>
                  </a:cubicBezTo>
                  <a:cubicBezTo>
                    <a:pt x="3527" y="3215"/>
                    <a:pt x="3861" y="2212"/>
                    <a:pt x="4044" y="2060"/>
                  </a:cubicBezTo>
                  <a:cubicBezTo>
                    <a:pt x="4256" y="1938"/>
                    <a:pt x="5867" y="601"/>
                    <a:pt x="5867" y="145"/>
                  </a:cubicBezTo>
                  <a:cubicBezTo>
                    <a:pt x="5867" y="45"/>
                    <a:pt x="5813" y="0"/>
                    <a:pt x="57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5" name="Google Shape;4505;p70"/>
            <p:cNvSpPr/>
            <p:nvPr/>
          </p:nvSpPr>
          <p:spPr>
            <a:xfrm>
              <a:off x="7378012" y="3242495"/>
              <a:ext cx="58315" cy="56387"/>
            </a:xfrm>
            <a:custGeom>
              <a:avLst/>
              <a:gdLst/>
              <a:ahLst/>
              <a:cxnLst/>
              <a:rect l="l" t="t" r="r" b="b"/>
              <a:pathLst>
                <a:path w="6262" h="6055" extrusionOk="0">
                  <a:moveTo>
                    <a:pt x="5942" y="0"/>
                  </a:moveTo>
                  <a:cubicBezTo>
                    <a:pt x="5580" y="0"/>
                    <a:pt x="4882" y="380"/>
                    <a:pt x="3313" y="1434"/>
                  </a:cubicBezTo>
                  <a:cubicBezTo>
                    <a:pt x="2341" y="2042"/>
                    <a:pt x="1277" y="2437"/>
                    <a:pt x="152" y="2681"/>
                  </a:cubicBezTo>
                  <a:cubicBezTo>
                    <a:pt x="61" y="2711"/>
                    <a:pt x="0" y="2802"/>
                    <a:pt x="0" y="2893"/>
                  </a:cubicBezTo>
                  <a:cubicBezTo>
                    <a:pt x="25" y="2994"/>
                    <a:pt x="92" y="3053"/>
                    <a:pt x="184" y="3053"/>
                  </a:cubicBezTo>
                  <a:cubicBezTo>
                    <a:pt x="202" y="3053"/>
                    <a:pt x="222" y="3051"/>
                    <a:pt x="243" y="3045"/>
                  </a:cubicBezTo>
                  <a:cubicBezTo>
                    <a:pt x="1398" y="2802"/>
                    <a:pt x="2493" y="2377"/>
                    <a:pt x="3496" y="1738"/>
                  </a:cubicBezTo>
                  <a:cubicBezTo>
                    <a:pt x="4073" y="1374"/>
                    <a:pt x="5471" y="431"/>
                    <a:pt x="5867" y="371"/>
                  </a:cubicBezTo>
                  <a:lnTo>
                    <a:pt x="5867" y="371"/>
                  </a:lnTo>
                  <a:cubicBezTo>
                    <a:pt x="5745" y="766"/>
                    <a:pt x="4529" y="1890"/>
                    <a:pt x="4164" y="2103"/>
                  </a:cubicBezTo>
                  <a:cubicBezTo>
                    <a:pt x="4043" y="2194"/>
                    <a:pt x="3952" y="2377"/>
                    <a:pt x="3769" y="2741"/>
                  </a:cubicBezTo>
                  <a:cubicBezTo>
                    <a:pt x="3526" y="3258"/>
                    <a:pt x="3252" y="3714"/>
                    <a:pt x="2918" y="4140"/>
                  </a:cubicBezTo>
                  <a:cubicBezTo>
                    <a:pt x="2280" y="4960"/>
                    <a:pt x="547" y="5690"/>
                    <a:pt x="517" y="5690"/>
                  </a:cubicBezTo>
                  <a:cubicBezTo>
                    <a:pt x="426" y="5720"/>
                    <a:pt x="395" y="5842"/>
                    <a:pt x="426" y="5933"/>
                  </a:cubicBezTo>
                  <a:cubicBezTo>
                    <a:pt x="456" y="6024"/>
                    <a:pt x="517" y="6054"/>
                    <a:pt x="608" y="6054"/>
                  </a:cubicBezTo>
                  <a:lnTo>
                    <a:pt x="669" y="6054"/>
                  </a:lnTo>
                  <a:cubicBezTo>
                    <a:pt x="730" y="6024"/>
                    <a:pt x="2523" y="5264"/>
                    <a:pt x="3222" y="4383"/>
                  </a:cubicBezTo>
                  <a:cubicBezTo>
                    <a:pt x="3556" y="3927"/>
                    <a:pt x="3830" y="3440"/>
                    <a:pt x="4073" y="2924"/>
                  </a:cubicBezTo>
                  <a:cubicBezTo>
                    <a:pt x="4164" y="2741"/>
                    <a:pt x="4256" y="2589"/>
                    <a:pt x="4377" y="2407"/>
                  </a:cubicBezTo>
                  <a:cubicBezTo>
                    <a:pt x="4408" y="2407"/>
                    <a:pt x="6262" y="948"/>
                    <a:pt x="6262" y="310"/>
                  </a:cubicBezTo>
                  <a:cubicBezTo>
                    <a:pt x="6262" y="219"/>
                    <a:pt x="6201" y="97"/>
                    <a:pt x="6110" y="36"/>
                  </a:cubicBezTo>
                  <a:cubicBezTo>
                    <a:pt x="6063" y="13"/>
                    <a:pt x="6008" y="0"/>
                    <a:pt x="59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6" name="Google Shape;4506;p70"/>
            <p:cNvSpPr/>
            <p:nvPr/>
          </p:nvSpPr>
          <p:spPr>
            <a:xfrm>
              <a:off x="7346303" y="3278497"/>
              <a:ext cx="43601" cy="46143"/>
            </a:xfrm>
            <a:custGeom>
              <a:avLst/>
              <a:gdLst/>
              <a:ahLst/>
              <a:cxnLst/>
              <a:rect l="l" t="t" r="r" b="b"/>
              <a:pathLst>
                <a:path w="4682" h="4955" extrusionOk="0">
                  <a:moveTo>
                    <a:pt x="2129" y="0"/>
                  </a:moveTo>
                  <a:lnTo>
                    <a:pt x="1" y="1885"/>
                  </a:lnTo>
                  <a:lnTo>
                    <a:pt x="2736" y="4954"/>
                  </a:lnTo>
                  <a:lnTo>
                    <a:pt x="4682" y="3283"/>
                  </a:lnTo>
                  <a:lnTo>
                    <a:pt x="21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7" name="Google Shape;4507;p70"/>
            <p:cNvSpPr/>
            <p:nvPr/>
          </p:nvSpPr>
          <p:spPr>
            <a:xfrm>
              <a:off x="7344608" y="3276793"/>
              <a:ext cx="47280" cy="49543"/>
            </a:xfrm>
            <a:custGeom>
              <a:avLst/>
              <a:gdLst/>
              <a:ahLst/>
              <a:cxnLst/>
              <a:rect l="l" t="t" r="r" b="b"/>
              <a:pathLst>
                <a:path w="5077" h="5320" extrusionOk="0">
                  <a:moveTo>
                    <a:pt x="2280" y="457"/>
                  </a:moveTo>
                  <a:lnTo>
                    <a:pt x="4590" y="3435"/>
                  </a:lnTo>
                  <a:lnTo>
                    <a:pt x="2949" y="4864"/>
                  </a:lnTo>
                  <a:lnTo>
                    <a:pt x="456" y="2068"/>
                  </a:lnTo>
                  <a:lnTo>
                    <a:pt x="2280" y="457"/>
                  </a:lnTo>
                  <a:close/>
                  <a:moveTo>
                    <a:pt x="2341" y="1"/>
                  </a:moveTo>
                  <a:cubicBezTo>
                    <a:pt x="2280" y="1"/>
                    <a:pt x="2219" y="1"/>
                    <a:pt x="2189" y="31"/>
                  </a:cubicBezTo>
                  <a:lnTo>
                    <a:pt x="61" y="1916"/>
                  </a:lnTo>
                  <a:cubicBezTo>
                    <a:pt x="0" y="1946"/>
                    <a:pt x="0" y="1976"/>
                    <a:pt x="0" y="2037"/>
                  </a:cubicBezTo>
                  <a:cubicBezTo>
                    <a:pt x="0" y="2098"/>
                    <a:pt x="0" y="2128"/>
                    <a:pt x="31" y="2189"/>
                  </a:cubicBezTo>
                  <a:lnTo>
                    <a:pt x="2766" y="5259"/>
                  </a:lnTo>
                  <a:cubicBezTo>
                    <a:pt x="2827" y="5289"/>
                    <a:pt x="2858" y="5320"/>
                    <a:pt x="2918" y="5320"/>
                  </a:cubicBezTo>
                  <a:cubicBezTo>
                    <a:pt x="2979" y="5320"/>
                    <a:pt x="3010" y="5289"/>
                    <a:pt x="3040" y="5259"/>
                  </a:cubicBezTo>
                  <a:lnTo>
                    <a:pt x="4985" y="3587"/>
                  </a:lnTo>
                  <a:cubicBezTo>
                    <a:pt x="5046" y="3527"/>
                    <a:pt x="5077" y="3405"/>
                    <a:pt x="5016" y="3344"/>
                  </a:cubicBezTo>
                  <a:lnTo>
                    <a:pt x="2463" y="61"/>
                  </a:lnTo>
                  <a:cubicBezTo>
                    <a:pt x="2432" y="31"/>
                    <a:pt x="2402" y="1"/>
                    <a:pt x="23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8" name="Google Shape;4508;p70"/>
            <p:cNvSpPr/>
            <p:nvPr/>
          </p:nvSpPr>
          <p:spPr>
            <a:xfrm>
              <a:off x="7041449" y="3296042"/>
              <a:ext cx="334300" cy="478383"/>
            </a:xfrm>
            <a:custGeom>
              <a:avLst/>
              <a:gdLst/>
              <a:ahLst/>
              <a:cxnLst/>
              <a:rect l="l" t="t" r="r" b="b"/>
              <a:pathLst>
                <a:path w="35898" h="51370" extrusionOk="0">
                  <a:moveTo>
                    <a:pt x="32767" y="1"/>
                  </a:moveTo>
                  <a:lnTo>
                    <a:pt x="17265" y="10882"/>
                  </a:lnTo>
                  <a:lnTo>
                    <a:pt x="4074" y="17569"/>
                  </a:lnTo>
                  <a:cubicBezTo>
                    <a:pt x="4074" y="17569"/>
                    <a:pt x="1429" y="19089"/>
                    <a:pt x="1004" y="19849"/>
                  </a:cubicBezTo>
                  <a:cubicBezTo>
                    <a:pt x="578" y="20609"/>
                    <a:pt x="1" y="22980"/>
                    <a:pt x="153" y="23709"/>
                  </a:cubicBezTo>
                  <a:cubicBezTo>
                    <a:pt x="274" y="24439"/>
                    <a:pt x="1612" y="27174"/>
                    <a:pt x="1612" y="27174"/>
                  </a:cubicBezTo>
                  <a:cubicBezTo>
                    <a:pt x="1612" y="27174"/>
                    <a:pt x="1551" y="28451"/>
                    <a:pt x="3223" y="32980"/>
                  </a:cubicBezTo>
                  <a:cubicBezTo>
                    <a:pt x="4894" y="37813"/>
                    <a:pt x="6323" y="42767"/>
                    <a:pt x="7478" y="47752"/>
                  </a:cubicBezTo>
                  <a:cubicBezTo>
                    <a:pt x="7752" y="48937"/>
                    <a:pt x="7904" y="50153"/>
                    <a:pt x="7964" y="51369"/>
                  </a:cubicBezTo>
                  <a:cubicBezTo>
                    <a:pt x="7964" y="51369"/>
                    <a:pt x="10031" y="46141"/>
                    <a:pt x="9970" y="40791"/>
                  </a:cubicBezTo>
                  <a:cubicBezTo>
                    <a:pt x="9879" y="35472"/>
                    <a:pt x="6809" y="27964"/>
                    <a:pt x="6809" y="27964"/>
                  </a:cubicBezTo>
                  <a:cubicBezTo>
                    <a:pt x="6809" y="27964"/>
                    <a:pt x="18299" y="20214"/>
                    <a:pt x="20305" y="18572"/>
                  </a:cubicBezTo>
                  <a:cubicBezTo>
                    <a:pt x="22311" y="16900"/>
                    <a:pt x="35898" y="3587"/>
                    <a:pt x="35898" y="3587"/>
                  </a:cubicBezTo>
                  <a:lnTo>
                    <a:pt x="327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9" name="Google Shape;4509;p70"/>
            <p:cNvSpPr/>
            <p:nvPr/>
          </p:nvSpPr>
          <p:spPr>
            <a:xfrm>
              <a:off x="7039465" y="3294235"/>
              <a:ext cx="337988" cy="481885"/>
            </a:xfrm>
            <a:custGeom>
              <a:avLst/>
              <a:gdLst/>
              <a:ahLst/>
              <a:cxnLst/>
              <a:rect l="l" t="t" r="r" b="b"/>
              <a:pathLst>
                <a:path w="36294" h="51746" extrusionOk="0">
                  <a:moveTo>
                    <a:pt x="32919" y="438"/>
                  </a:moveTo>
                  <a:lnTo>
                    <a:pt x="35837" y="3781"/>
                  </a:lnTo>
                  <a:cubicBezTo>
                    <a:pt x="34439" y="5149"/>
                    <a:pt x="22281" y="17034"/>
                    <a:pt x="20427" y="18614"/>
                  </a:cubicBezTo>
                  <a:cubicBezTo>
                    <a:pt x="18451" y="20256"/>
                    <a:pt x="7053" y="27946"/>
                    <a:pt x="6931" y="28006"/>
                  </a:cubicBezTo>
                  <a:cubicBezTo>
                    <a:pt x="6870" y="28067"/>
                    <a:pt x="6840" y="28158"/>
                    <a:pt x="6870" y="28250"/>
                  </a:cubicBezTo>
                  <a:cubicBezTo>
                    <a:pt x="6901" y="28310"/>
                    <a:pt x="9940" y="35757"/>
                    <a:pt x="10001" y="40985"/>
                  </a:cubicBezTo>
                  <a:cubicBezTo>
                    <a:pt x="10062" y="44967"/>
                    <a:pt x="8907" y="48919"/>
                    <a:pt x="8329" y="50621"/>
                  </a:cubicBezTo>
                  <a:cubicBezTo>
                    <a:pt x="8238" y="49709"/>
                    <a:pt x="8086" y="48797"/>
                    <a:pt x="7904" y="47916"/>
                  </a:cubicBezTo>
                  <a:cubicBezTo>
                    <a:pt x="6718" y="42900"/>
                    <a:pt x="5290" y="37976"/>
                    <a:pt x="3618" y="33113"/>
                  </a:cubicBezTo>
                  <a:cubicBezTo>
                    <a:pt x="1977" y="28706"/>
                    <a:pt x="2007" y="27368"/>
                    <a:pt x="2007" y="27368"/>
                  </a:cubicBezTo>
                  <a:cubicBezTo>
                    <a:pt x="2007" y="27338"/>
                    <a:pt x="2007" y="27307"/>
                    <a:pt x="2007" y="27277"/>
                  </a:cubicBezTo>
                  <a:cubicBezTo>
                    <a:pt x="2007" y="27277"/>
                    <a:pt x="670" y="24541"/>
                    <a:pt x="548" y="23873"/>
                  </a:cubicBezTo>
                  <a:cubicBezTo>
                    <a:pt x="426" y="23204"/>
                    <a:pt x="1034" y="20833"/>
                    <a:pt x="1399" y="20134"/>
                  </a:cubicBezTo>
                  <a:cubicBezTo>
                    <a:pt x="1703" y="19557"/>
                    <a:pt x="3679" y="18341"/>
                    <a:pt x="4408" y="17915"/>
                  </a:cubicBezTo>
                  <a:lnTo>
                    <a:pt x="17570" y="11228"/>
                  </a:lnTo>
                  <a:lnTo>
                    <a:pt x="32919" y="438"/>
                  </a:lnTo>
                  <a:close/>
                  <a:moveTo>
                    <a:pt x="32951" y="0"/>
                  </a:moveTo>
                  <a:cubicBezTo>
                    <a:pt x="32910" y="0"/>
                    <a:pt x="32869" y="15"/>
                    <a:pt x="32828" y="43"/>
                  </a:cubicBezTo>
                  <a:lnTo>
                    <a:pt x="17357" y="10924"/>
                  </a:lnTo>
                  <a:lnTo>
                    <a:pt x="4196" y="17581"/>
                  </a:lnTo>
                  <a:cubicBezTo>
                    <a:pt x="3922" y="17763"/>
                    <a:pt x="1460" y="19192"/>
                    <a:pt x="1065" y="19921"/>
                  </a:cubicBezTo>
                  <a:cubicBezTo>
                    <a:pt x="639" y="20681"/>
                    <a:pt x="1" y="23143"/>
                    <a:pt x="153" y="23933"/>
                  </a:cubicBezTo>
                  <a:cubicBezTo>
                    <a:pt x="305" y="24633"/>
                    <a:pt x="1460" y="27064"/>
                    <a:pt x="1642" y="27429"/>
                  </a:cubicBezTo>
                  <a:cubicBezTo>
                    <a:pt x="1642" y="27703"/>
                    <a:pt x="1733" y="29162"/>
                    <a:pt x="3253" y="33235"/>
                  </a:cubicBezTo>
                  <a:cubicBezTo>
                    <a:pt x="4925" y="38067"/>
                    <a:pt x="6354" y="42992"/>
                    <a:pt x="7509" y="47976"/>
                  </a:cubicBezTo>
                  <a:cubicBezTo>
                    <a:pt x="7782" y="49162"/>
                    <a:pt x="7934" y="50347"/>
                    <a:pt x="7965" y="51563"/>
                  </a:cubicBezTo>
                  <a:cubicBezTo>
                    <a:pt x="7965" y="51654"/>
                    <a:pt x="8025" y="51715"/>
                    <a:pt x="8117" y="51745"/>
                  </a:cubicBezTo>
                  <a:lnTo>
                    <a:pt x="8177" y="51745"/>
                  </a:lnTo>
                  <a:cubicBezTo>
                    <a:pt x="8238" y="51745"/>
                    <a:pt x="8299" y="51715"/>
                    <a:pt x="8360" y="51654"/>
                  </a:cubicBezTo>
                  <a:cubicBezTo>
                    <a:pt x="8360" y="51563"/>
                    <a:pt x="10427" y="46335"/>
                    <a:pt x="10366" y="41016"/>
                  </a:cubicBezTo>
                  <a:cubicBezTo>
                    <a:pt x="10305" y="36092"/>
                    <a:pt x="7691" y="29314"/>
                    <a:pt x="7265" y="28250"/>
                  </a:cubicBezTo>
                  <a:cubicBezTo>
                    <a:pt x="8603" y="27368"/>
                    <a:pt x="18755" y="20499"/>
                    <a:pt x="20640" y="18918"/>
                  </a:cubicBezTo>
                  <a:cubicBezTo>
                    <a:pt x="22646" y="17246"/>
                    <a:pt x="36111" y="4055"/>
                    <a:pt x="36233" y="3933"/>
                  </a:cubicBezTo>
                  <a:cubicBezTo>
                    <a:pt x="36293" y="3872"/>
                    <a:pt x="36293" y="3751"/>
                    <a:pt x="36233" y="3690"/>
                  </a:cubicBezTo>
                  <a:lnTo>
                    <a:pt x="33102" y="73"/>
                  </a:lnTo>
                  <a:cubicBezTo>
                    <a:pt x="33052" y="23"/>
                    <a:pt x="33001" y="0"/>
                    <a:pt x="329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0" name="Google Shape;4510;p70"/>
            <p:cNvSpPr/>
            <p:nvPr/>
          </p:nvSpPr>
          <p:spPr>
            <a:xfrm>
              <a:off x="7082992" y="3611791"/>
              <a:ext cx="8856" cy="13177"/>
            </a:xfrm>
            <a:custGeom>
              <a:avLst/>
              <a:gdLst/>
              <a:ahLst/>
              <a:cxnLst/>
              <a:rect l="l" t="t" r="r" b="b"/>
              <a:pathLst>
                <a:path w="951" h="1415" extrusionOk="0">
                  <a:moveTo>
                    <a:pt x="260" y="1"/>
                  </a:moveTo>
                  <a:cubicBezTo>
                    <a:pt x="131" y="1"/>
                    <a:pt x="1" y="133"/>
                    <a:pt x="99" y="290"/>
                  </a:cubicBezTo>
                  <a:cubicBezTo>
                    <a:pt x="221" y="563"/>
                    <a:pt x="342" y="806"/>
                    <a:pt x="433" y="989"/>
                  </a:cubicBezTo>
                  <a:cubicBezTo>
                    <a:pt x="494" y="1110"/>
                    <a:pt x="585" y="1232"/>
                    <a:pt x="585" y="1262"/>
                  </a:cubicBezTo>
                  <a:cubicBezTo>
                    <a:pt x="585" y="1353"/>
                    <a:pt x="677" y="1414"/>
                    <a:pt x="768" y="1414"/>
                  </a:cubicBezTo>
                  <a:lnTo>
                    <a:pt x="798" y="1414"/>
                  </a:lnTo>
                  <a:cubicBezTo>
                    <a:pt x="889" y="1384"/>
                    <a:pt x="950" y="1293"/>
                    <a:pt x="950" y="1201"/>
                  </a:cubicBezTo>
                  <a:cubicBezTo>
                    <a:pt x="889" y="1049"/>
                    <a:pt x="829" y="928"/>
                    <a:pt x="768" y="806"/>
                  </a:cubicBezTo>
                  <a:cubicBezTo>
                    <a:pt x="677" y="654"/>
                    <a:pt x="555" y="411"/>
                    <a:pt x="433" y="138"/>
                  </a:cubicBezTo>
                  <a:cubicBezTo>
                    <a:pt x="401" y="41"/>
                    <a:pt x="331" y="1"/>
                    <a:pt x="26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1" name="Google Shape;4511;p70"/>
            <p:cNvSpPr/>
            <p:nvPr/>
          </p:nvSpPr>
          <p:spPr>
            <a:xfrm>
              <a:off x="7057885" y="3493038"/>
              <a:ext cx="29716" cy="117207"/>
            </a:xfrm>
            <a:custGeom>
              <a:avLst/>
              <a:gdLst/>
              <a:ahLst/>
              <a:cxnLst/>
              <a:rect l="l" t="t" r="r" b="b"/>
              <a:pathLst>
                <a:path w="3191" h="12586" extrusionOk="0">
                  <a:moveTo>
                    <a:pt x="242" y="0"/>
                  </a:moveTo>
                  <a:cubicBezTo>
                    <a:pt x="118" y="0"/>
                    <a:pt x="1" y="119"/>
                    <a:pt x="59" y="275"/>
                  </a:cubicBezTo>
                  <a:lnTo>
                    <a:pt x="2339" y="5534"/>
                  </a:lnTo>
                  <a:lnTo>
                    <a:pt x="485" y="5169"/>
                  </a:lnTo>
                  <a:cubicBezTo>
                    <a:pt x="474" y="5167"/>
                    <a:pt x="464" y="5167"/>
                    <a:pt x="454" y="5167"/>
                  </a:cubicBezTo>
                  <a:cubicBezTo>
                    <a:pt x="289" y="5167"/>
                    <a:pt x="190" y="5389"/>
                    <a:pt x="333" y="5503"/>
                  </a:cubicBezTo>
                  <a:lnTo>
                    <a:pt x="2765" y="7570"/>
                  </a:lnTo>
                  <a:cubicBezTo>
                    <a:pt x="2491" y="8665"/>
                    <a:pt x="2369" y="9820"/>
                    <a:pt x="2339" y="10975"/>
                  </a:cubicBezTo>
                  <a:cubicBezTo>
                    <a:pt x="2339" y="11461"/>
                    <a:pt x="2400" y="11978"/>
                    <a:pt x="2552" y="12464"/>
                  </a:cubicBezTo>
                  <a:cubicBezTo>
                    <a:pt x="2582" y="12525"/>
                    <a:pt x="2673" y="12586"/>
                    <a:pt x="2734" y="12586"/>
                  </a:cubicBezTo>
                  <a:lnTo>
                    <a:pt x="2795" y="12555"/>
                  </a:lnTo>
                  <a:cubicBezTo>
                    <a:pt x="2886" y="12525"/>
                    <a:pt x="2947" y="12434"/>
                    <a:pt x="2917" y="12312"/>
                  </a:cubicBezTo>
                  <a:cubicBezTo>
                    <a:pt x="2765" y="11887"/>
                    <a:pt x="2704" y="11400"/>
                    <a:pt x="2704" y="10944"/>
                  </a:cubicBezTo>
                  <a:cubicBezTo>
                    <a:pt x="2734" y="9789"/>
                    <a:pt x="2886" y="8634"/>
                    <a:pt x="3160" y="7510"/>
                  </a:cubicBezTo>
                  <a:cubicBezTo>
                    <a:pt x="3190" y="7449"/>
                    <a:pt x="3160" y="7388"/>
                    <a:pt x="3099" y="7327"/>
                  </a:cubicBezTo>
                  <a:lnTo>
                    <a:pt x="1154" y="5686"/>
                  </a:lnTo>
                  <a:lnTo>
                    <a:pt x="2613" y="5990"/>
                  </a:lnTo>
                  <a:cubicBezTo>
                    <a:pt x="2626" y="5992"/>
                    <a:pt x="2639" y="5994"/>
                    <a:pt x="2652" y="5994"/>
                  </a:cubicBezTo>
                  <a:cubicBezTo>
                    <a:pt x="2785" y="5994"/>
                    <a:pt x="2881" y="5858"/>
                    <a:pt x="2825" y="5747"/>
                  </a:cubicBezTo>
                  <a:lnTo>
                    <a:pt x="424" y="123"/>
                  </a:lnTo>
                  <a:cubicBezTo>
                    <a:pt x="381" y="37"/>
                    <a:pt x="310" y="0"/>
                    <a:pt x="2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2" name="Google Shape;4512;p70"/>
            <p:cNvSpPr/>
            <p:nvPr/>
          </p:nvSpPr>
          <p:spPr>
            <a:xfrm>
              <a:off x="7142787" y="3447938"/>
              <a:ext cx="9629" cy="16250"/>
            </a:xfrm>
            <a:custGeom>
              <a:avLst/>
              <a:gdLst/>
              <a:ahLst/>
              <a:cxnLst/>
              <a:rect l="l" t="t" r="r" b="b"/>
              <a:pathLst>
                <a:path w="1034" h="1745" extrusionOk="0">
                  <a:moveTo>
                    <a:pt x="810" y="1"/>
                  </a:moveTo>
                  <a:cubicBezTo>
                    <a:pt x="736" y="1"/>
                    <a:pt x="661" y="35"/>
                    <a:pt x="639" y="103"/>
                  </a:cubicBezTo>
                  <a:lnTo>
                    <a:pt x="61" y="1471"/>
                  </a:lnTo>
                  <a:cubicBezTo>
                    <a:pt x="0" y="1593"/>
                    <a:pt x="61" y="1684"/>
                    <a:pt x="152" y="1745"/>
                  </a:cubicBezTo>
                  <a:lnTo>
                    <a:pt x="243" y="1745"/>
                  </a:lnTo>
                  <a:cubicBezTo>
                    <a:pt x="304" y="1745"/>
                    <a:pt x="365" y="1684"/>
                    <a:pt x="395" y="1623"/>
                  </a:cubicBezTo>
                  <a:lnTo>
                    <a:pt x="973" y="255"/>
                  </a:lnTo>
                  <a:cubicBezTo>
                    <a:pt x="1034" y="164"/>
                    <a:pt x="973" y="42"/>
                    <a:pt x="882" y="12"/>
                  </a:cubicBezTo>
                  <a:cubicBezTo>
                    <a:pt x="859" y="4"/>
                    <a:pt x="834" y="1"/>
                    <a:pt x="8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3" name="Google Shape;4513;p70"/>
            <p:cNvSpPr/>
            <p:nvPr/>
          </p:nvSpPr>
          <p:spPr>
            <a:xfrm>
              <a:off x="7102026" y="3471536"/>
              <a:ext cx="39913" cy="86914"/>
            </a:xfrm>
            <a:custGeom>
              <a:avLst/>
              <a:gdLst/>
              <a:ahLst/>
              <a:cxnLst/>
              <a:rect l="l" t="t" r="r" b="b"/>
              <a:pathLst>
                <a:path w="4286" h="9333" extrusionOk="0">
                  <a:moveTo>
                    <a:pt x="183" y="1"/>
                  </a:moveTo>
                  <a:cubicBezTo>
                    <a:pt x="92" y="1"/>
                    <a:pt x="0" y="62"/>
                    <a:pt x="0" y="183"/>
                  </a:cubicBezTo>
                  <a:lnTo>
                    <a:pt x="122" y="9119"/>
                  </a:lnTo>
                  <a:cubicBezTo>
                    <a:pt x="122" y="9211"/>
                    <a:pt x="183" y="9302"/>
                    <a:pt x="274" y="9332"/>
                  </a:cubicBezTo>
                  <a:lnTo>
                    <a:pt x="304" y="9332"/>
                  </a:lnTo>
                  <a:cubicBezTo>
                    <a:pt x="395" y="9332"/>
                    <a:pt x="456" y="9271"/>
                    <a:pt x="487" y="9211"/>
                  </a:cubicBezTo>
                  <a:lnTo>
                    <a:pt x="4225" y="396"/>
                  </a:lnTo>
                  <a:cubicBezTo>
                    <a:pt x="4286" y="255"/>
                    <a:pt x="4160" y="141"/>
                    <a:pt x="4042" y="141"/>
                  </a:cubicBezTo>
                  <a:cubicBezTo>
                    <a:pt x="3981" y="141"/>
                    <a:pt x="3922" y="172"/>
                    <a:pt x="3891" y="244"/>
                  </a:cubicBezTo>
                  <a:lnTo>
                    <a:pt x="487" y="8238"/>
                  </a:lnTo>
                  <a:lnTo>
                    <a:pt x="365" y="183"/>
                  </a:lnTo>
                  <a:cubicBezTo>
                    <a:pt x="365" y="62"/>
                    <a:pt x="274" y="1"/>
                    <a:pt x="1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4" name="Google Shape;4514;p70"/>
            <p:cNvSpPr/>
            <p:nvPr/>
          </p:nvSpPr>
          <p:spPr>
            <a:xfrm>
              <a:off x="6985974" y="3526731"/>
              <a:ext cx="70486" cy="55493"/>
            </a:xfrm>
            <a:custGeom>
              <a:avLst/>
              <a:gdLst/>
              <a:ahLst/>
              <a:cxnLst/>
              <a:rect l="l" t="t" r="r" b="b"/>
              <a:pathLst>
                <a:path w="7569" h="5959" extrusionOk="0">
                  <a:moveTo>
                    <a:pt x="6262" y="1"/>
                  </a:moveTo>
                  <a:lnTo>
                    <a:pt x="0" y="244"/>
                  </a:lnTo>
                  <a:lnTo>
                    <a:pt x="1520" y="2949"/>
                  </a:lnTo>
                  <a:lnTo>
                    <a:pt x="3830" y="5958"/>
                  </a:lnTo>
                  <a:cubicBezTo>
                    <a:pt x="4438" y="5715"/>
                    <a:pt x="4985" y="5320"/>
                    <a:pt x="5441" y="4803"/>
                  </a:cubicBezTo>
                  <a:cubicBezTo>
                    <a:pt x="6383" y="3861"/>
                    <a:pt x="7325" y="1885"/>
                    <a:pt x="7447" y="1490"/>
                  </a:cubicBezTo>
                  <a:cubicBezTo>
                    <a:pt x="7569" y="1126"/>
                    <a:pt x="6262" y="1"/>
                    <a:pt x="62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5" name="Google Shape;4515;p70"/>
            <p:cNvSpPr/>
            <p:nvPr/>
          </p:nvSpPr>
          <p:spPr>
            <a:xfrm>
              <a:off x="6984270" y="3525316"/>
              <a:ext cx="73885" cy="58604"/>
            </a:xfrm>
            <a:custGeom>
              <a:avLst/>
              <a:gdLst/>
              <a:ahLst/>
              <a:cxnLst/>
              <a:rect l="l" t="t" r="r" b="b"/>
              <a:pathLst>
                <a:path w="7934" h="6293" extrusionOk="0">
                  <a:moveTo>
                    <a:pt x="6384" y="366"/>
                  </a:moveTo>
                  <a:cubicBezTo>
                    <a:pt x="6961" y="882"/>
                    <a:pt x="7448" y="1460"/>
                    <a:pt x="7448" y="1612"/>
                  </a:cubicBezTo>
                  <a:cubicBezTo>
                    <a:pt x="7326" y="2007"/>
                    <a:pt x="6384" y="3952"/>
                    <a:pt x="5502" y="4834"/>
                  </a:cubicBezTo>
                  <a:cubicBezTo>
                    <a:pt x="5077" y="5259"/>
                    <a:pt x="4590" y="5624"/>
                    <a:pt x="4074" y="5867"/>
                  </a:cubicBezTo>
                  <a:lnTo>
                    <a:pt x="1855" y="3010"/>
                  </a:lnTo>
                  <a:lnTo>
                    <a:pt x="517" y="609"/>
                  </a:lnTo>
                  <a:lnTo>
                    <a:pt x="6384" y="366"/>
                  </a:lnTo>
                  <a:close/>
                  <a:moveTo>
                    <a:pt x="6445" y="1"/>
                  </a:moveTo>
                  <a:lnTo>
                    <a:pt x="183" y="244"/>
                  </a:lnTo>
                  <a:cubicBezTo>
                    <a:pt x="122" y="244"/>
                    <a:pt x="62" y="305"/>
                    <a:pt x="31" y="335"/>
                  </a:cubicBezTo>
                  <a:cubicBezTo>
                    <a:pt x="1" y="396"/>
                    <a:pt x="1" y="487"/>
                    <a:pt x="31" y="548"/>
                  </a:cubicBezTo>
                  <a:lnTo>
                    <a:pt x="1551" y="3192"/>
                  </a:lnTo>
                  <a:cubicBezTo>
                    <a:pt x="1551" y="3192"/>
                    <a:pt x="1551" y="3223"/>
                    <a:pt x="1551" y="3223"/>
                  </a:cubicBezTo>
                  <a:lnTo>
                    <a:pt x="3861" y="6232"/>
                  </a:lnTo>
                  <a:cubicBezTo>
                    <a:pt x="3891" y="6262"/>
                    <a:pt x="3952" y="6293"/>
                    <a:pt x="4013" y="6293"/>
                  </a:cubicBezTo>
                  <a:lnTo>
                    <a:pt x="4043" y="6293"/>
                  </a:lnTo>
                  <a:cubicBezTo>
                    <a:pt x="4712" y="6050"/>
                    <a:pt x="5290" y="5655"/>
                    <a:pt x="5776" y="5138"/>
                  </a:cubicBezTo>
                  <a:cubicBezTo>
                    <a:pt x="6718" y="4196"/>
                    <a:pt x="7660" y="2189"/>
                    <a:pt x="7812" y="1764"/>
                  </a:cubicBezTo>
                  <a:cubicBezTo>
                    <a:pt x="7934" y="1308"/>
                    <a:pt x="7083" y="487"/>
                    <a:pt x="6566" y="62"/>
                  </a:cubicBezTo>
                  <a:cubicBezTo>
                    <a:pt x="6536" y="1"/>
                    <a:pt x="6475" y="1"/>
                    <a:pt x="644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6" name="Google Shape;4516;p70"/>
            <p:cNvSpPr/>
            <p:nvPr/>
          </p:nvSpPr>
          <p:spPr>
            <a:xfrm>
              <a:off x="6932753" y="3346711"/>
              <a:ext cx="151170" cy="209941"/>
            </a:xfrm>
            <a:custGeom>
              <a:avLst/>
              <a:gdLst/>
              <a:ahLst/>
              <a:cxnLst/>
              <a:rect l="l" t="t" r="r" b="b"/>
              <a:pathLst>
                <a:path w="16233" h="22544" extrusionOk="0">
                  <a:moveTo>
                    <a:pt x="8093" y="0"/>
                  </a:moveTo>
                  <a:cubicBezTo>
                    <a:pt x="7845" y="0"/>
                    <a:pt x="5704" y="27"/>
                    <a:pt x="4560" y="943"/>
                  </a:cubicBezTo>
                  <a:cubicBezTo>
                    <a:pt x="3344" y="1946"/>
                    <a:pt x="1" y="5198"/>
                    <a:pt x="487" y="8754"/>
                  </a:cubicBezTo>
                  <a:cubicBezTo>
                    <a:pt x="943" y="12311"/>
                    <a:pt x="3800" y="12371"/>
                    <a:pt x="3800" y="12371"/>
                  </a:cubicBezTo>
                  <a:cubicBezTo>
                    <a:pt x="3800" y="12371"/>
                    <a:pt x="2736" y="13070"/>
                    <a:pt x="2736" y="13830"/>
                  </a:cubicBezTo>
                  <a:cubicBezTo>
                    <a:pt x="2736" y="14590"/>
                    <a:pt x="3618" y="15077"/>
                    <a:pt x="3800" y="15168"/>
                  </a:cubicBezTo>
                  <a:cubicBezTo>
                    <a:pt x="4651" y="15715"/>
                    <a:pt x="5472" y="16384"/>
                    <a:pt x="6201" y="17113"/>
                  </a:cubicBezTo>
                  <a:cubicBezTo>
                    <a:pt x="7356" y="18268"/>
                    <a:pt x="8876" y="21520"/>
                    <a:pt x="8876" y="21520"/>
                  </a:cubicBezTo>
                  <a:cubicBezTo>
                    <a:pt x="9211" y="21946"/>
                    <a:pt x="9667" y="22280"/>
                    <a:pt x="10153" y="22463"/>
                  </a:cubicBezTo>
                  <a:cubicBezTo>
                    <a:pt x="10285" y="22517"/>
                    <a:pt x="10404" y="22544"/>
                    <a:pt x="10513" y="22544"/>
                  </a:cubicBezTo>
                  <a:cubicBezTo>
                    <a:pt x="11131" y="22544"/>
                    <a:pt x="11425" y="21682"/>
                    <a:pt x="11916" y="20183"/>
                  </a:cubicBezTo>
                  <a:cubicBezTo>
                    <a:pt x="12493" y="18450"/>
                    <a:pt x="14013" y="15046"/>
                    <a:pt x="14013" y="15046"/>
                  </a:cubicBezTo>
                  <a:cubicBezTo>
                    <a:pt x="14469" y="14712"/>
                    <a:pt x="14864" y="14286"/>
                    <a:pt x="15168" y="13770"/>
                  </a:cubicBezTo>
                  <a:cubicBezTo>
                    <a:pt x="15594" y="13010"/>
                    <a:pt x="15685" y="12371"/>
                    <a:pt x="15472" y="11095"/>
                  </a:cubicBezTo>
                  <a:cubicBezTo>
                    <a:pt x="15229" y="10031"/>
                    <a:pt x="14925" y="8967"/>
                    <a:pt x="14530" y="7934"/>
                  </a:cubicBezTo>
                  <a:cubicBezTo>
                    <a:pt x="14530" y="7934"/>
                    <a:pt x="15867" y="7052"/>
                    <a:pt x="16050" y="6262"/>
                  </a:cubicBezTo>
                  <a:cubicBezTo>
                    <a:pt x="16232" y="5441"/>
                    <a:pt x="12311" y="4165"/>
                    <a:pt x="12311" y="4165"/>
                  </a:cubicBezTo>
                  <a:cubicBezTo>
                    <a:pt x="12220" y="3465"/>
                    <a:pt x="12098" y="2766"/>
                    <a:pt x="11916" y="2128"/>
                  </a:cubicBezTo>
                  <a:cubicBezTo>
                    <a:pt x="11673" y="1459"/>
                    <a:pt x="8116" y="0"/>
                    <a:pt x="8116" y="0"/>
                  </a:cubicBezTo>
                  <a:cubicBezTo>
                    <a:pt x="8116" y="0"/>
                    <a:pt x="8108" y="0"/>
                    <a:pt x="80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7" name="Google Shape;4517;p70"/>
            <p:cNvSpPr/>
            <p:nvPr/>
          </p:nvSpPr>
          <p:spPr>
            <a:xfrm>
              <a:off x="6930490" y="3345007"/>
              <a:ext cx="155128" cy="213443"/>
            </a:xfrm>
            <a:custGeom>
              <a:avLst/>
              <a:gdLst/>
              <a:ahLst/>
              <a:cxnLst/>
              <a:rect l="l" t="t" r="r" b="b"/>
              <a:pathLst>
                <a:path w="16658" h="22920" extrusionOk="0">
                  <a:moveTo>
                    <a:pt x="8299" y="396"/>
                  </a:moveTo>
                  <a:cubicBezTo>
                    <a:pt x="10001" y="1095"/>
                    <a:pt x="11824" y="2007"/>
                    <a:pt x="11976" y="2372"/>
                  </a:cubicBezTo>
                  <a:cubicBezTo>
                    <a:pt x="12159" y="3010"/>
                    <a:pt x="12280" y="3679"/>
                    <a:pt x="12372" y="4348"/>
                  </a:cubicBezTo>
                  <a:cubicBezTo>
                    <a:pt x="12372" y="4439"/>
                    <a:pt x="12432" y="4500"/>
                    <a:pt x="12493" y="4530"/>
                  </a:cubicBezTo>
                  <a:cubicBezTo>
                    <a:pt x="14499" y="5168"/>
                    <a:pt x="16171" y="6050"/>
                    <a:pt x="16110" y="6384"/>
                  </a:cubicBezTo>
                  <a:cubicBezTo>
                    <a:pt x="15958" y="6992"/>
                    <a:pt x="15016" y="7721"/>
                    <a:pt x="14651" y="7965"/>
                  </a:cubicBezTo>
                  <a:cubicBezTo>
                    <a:pt x="14590" y="8025"/>
                    <a:pt x="14560" y="8117"/>
                    <a:pt x="14590" y="8177"/>
                  </a:cubicBezTo>
                  <a:cubicBezTo>
                    <a:pt x="14955" y="9211"/>
                    <a:pt x="15290" y="10244"/>
                    <a:pt x="15502" y="11308"/>
                  </a:cubicBezTo>
                  <a:cubicBezTo>
                    <a:pt x="15746" y="12615"/>
                    <a:pt x="15624" y="13193"/>
                    <a:pt x="15229" y="13861"/>
                  </a:cubicBezTo>
                  <a:cubicBezTo>
                    <a:pt x="14955" y="14348"/>
                    <a:pt x="14590" y="14743"/>
                    <a:pt x="14135" y="15077"/>
                  </a:cubicBezTo>
                  <a:cubicBezTo>
                    <a:pt x="14104" y="15108"/>
                    <a:pt x="14074" y="15138"/>
                    <a:pt x="14074" y="15168"/>
                  </a:cubicBezTo>
                  <a:cubicBezTo>
                    <a:pt x="14043" y="15199"/>
                    <a:pt x="12554" y="18573"/>
                    <a:pt x="11976" y="20305"/>
                  </a:cubicBezTo>
                  <a:cubicBezTo>
                    <a:pt x="11581" y="21460"/>
                    <a:pt x="11308" y="22311"/>
                    <a:pt x="10913" y="22494"/>
                  </a:cubicBezTo>
                  <a:cubicBezTo>
                    <a:pt x="10844" y="22521"/>
                    <a:pt x="10776" y="22536"/>
                    <a:pt x="10708" y="22536"/>
                  </a:cubicBezTo>
                  <a:cubicBezTo>
                    <a:pt x="10624" y="22536"/>
                    <a:pt x="10540" y="22514"/>
                    <a:pt x="10457" y="22463"/>
                  </a:cubicBezTo>
                  <a:cubicBezTo>
                    <a:pt x="10001" y="22281"/>
                    <a:pt x="9606" y="22007"/>
                    <a:pt x="9271" y="21643"/>
                  </a:cubicBezTo>
                  <a:lnTo>
                    <a:pt x="9271" y="21612"/>
                  </a:lnTo>
                  <a:cubicBezTo>
                    <a:pt x="9210" y="21491"/>
                    <a:pt x="7751" y="18330"/>
                    <a:pt x="6566" y="17144"/>
                  </a:cubicBezTo>
                  <a:cubicBezTo>
                    <a:pt x="5837" y="16415"/>
                    <a:pt x="5046" y="15776"/>
                    <a:pt x="4195" y="15229"/>
                  </a:cubicBezTo>
                  <a:lnTo>
                    <a:pt x="4074" y="15168"/>
                  </a:lnTo>
                  <a:cubicBezTo>
                    <a:pt x="3830" y="15016"/>
                    <a:pt x="3192" y="14560"/>
                    <a:pt x="3192" y="14013"/>
                  </a:cubicBezTo>
                  <a:cubicBezTo>
                    <a:pt x="3192" y="13466"/>
                    <a:pt x="3861" y="12889"/>
                    <a:pt x="4134" y="12706"/>
                  </a:cubicBezTo>
                  <a:cubicBezTo>
                    <a:pt x="4286" y="12615"/>
                    <a:pt x="4226" y="12372"/>
                    <a:pt x="4043" y="12372"/>
                  </a:cubicBezTo>
                  <a:cubicBezTo>
                    <a:pt x="3952" y="12372"/>
                    <a:pt x="1338" y="12250"/>
                    <a:pt x="912" y="8907"/>
                  </a:cubicBezTo>
                  <a:cubicBezTo>
                    <a:pt x="396" y="5047"/>
                    <a:pt x="4438" y="1673"/>
                    <a:pt x="4925" y="1278"/>
                  </a:cubicBezTo>
                  <a:cubicBezTo>
                    <a:pt x="5989" y="396"/>
                    <a:pt x="8025" y="396"/>
                    <a:pt x="8299" y="396"/>
                  </a:cubicBezTo>
                  <a:close/>
                  <a:moveTo>
                    <a:pt x="8324" y="1"/>
                  </a:moveTo>
                  <a:cubicBezTo>
                    <a:pt x="8015" y="1"/>
                    <a:pt x="5887" y="28"/>
                    <a:pt x="4681" y="1004"/>
                  </a:cubicBezTo>
                  <a:cubicBezTo>
                    <a:pt x="4195" y="1369"/>
                    <a:pt x="1" y="4895"/>
                    <a:pt x="548" y="8968"/>
                  </a:cubicBezTo>
                  <a:cubicBezTo>
                    <a:pt x="882" y="11764"/>
                    <a:pt x="2706" y="12494"/>
                    <a:pt x="3587" y="12676"/>
                  </a:cubicBezTo>
                  <a:cubicBezTo>
                    <a:pt x="3253" y="12980"/>
                    <a:pt x="2827" y="13466"/>
                    <a:pt x="2827" y="14013"/>
                  </a:cubicBezTo>
                  <a:cubicBezTo>
                    <a:pt x="2827" y="14804"/>
                    <a:pt x="3587" y="15290"/>
                    <a:pt x="3891" y="15472"/>
                  </a:cubicBezTo>
                  <a:lnTo>
                    <a:pt x="4013" y="15564"/>
                  </a:lnTo>
                  <a:cubicBezTo>
                    <a:pt x="4833" y="16080"/>
                    <a:pt x="5593" y="16719"/>
                    <a:pt x="6292" y="17418"/>
                  </a:cubicBezTo>
                  <a:cubicBezTo>
                    <a:pt x="7417" y="18542"/>
                    <a:pt x="8937" y="21764"/>
                    <a:pt x="8967" y="21825"/>
                  </a:cubicBezTo>
                  <a:cubicBezTo>
                    <a:pt x="9302" y="22281"/>
                    <a:pt x="9788" y="22615"/>
                    <a:pt x="10335" y="22828"/>
                  </a:cubicBezTo>
                  <a:cubicBezTo>
                    <a:pt x="10457" y="22889"/>
                    <a:pt x="10609" y="22919"/>
                    <a:pt x="10730" y="22919"/>
                  </a:cubicBezTo>
                  <a:cubicBezTo>
                    <a:pt x="10852" y="22919"/>
                    <a:pt x="10973" y="22889"/>
                    <a:pt x="11095" y="22828"/>
                  </a:cubicBezTo>
                  <a:cubicBezTo>
                    <a:pt x="11612" y="22585"/>
                    <a:pt x="11885" y="21764"/>
                    <a:pt x="12341" y="20427"/>
                  </a:cubicBezTo>
                  <a:cubicBezTo>
                    <a:pt x="12888" y="18816"/>
                    <a:pt x="14226" y="15776"/>
                    <a:pt x="14408" y="15351"/>
                  </a:cubicBezTo>
                  <a:cubicBezTo>
                    <a:pt x="14894" y="14986"/>
                    <a:pt x="15290" y="14560"/>
                    <a:pt x="15594" y="14044"/>
                  </a:cubicBezTo>
                  <a:cubicBezTo>
                    <a:pt x="16049" y="13193"/>
                    <a:pt x="16110" y="12463"/>
                    <a:pt x="15898" y="11217"/>
                  </a:cubicBezTo>
                  <a:cubicBezTo>
                    <a:pt x="15685" y="10183"/>
                    <a:pt x="15381" y="9180"/>
                    <a:pt x="15016" y="8177"/>
                  </a:cubicBezTo>
                  <a:cubicBezTo>
                    <a:pt x="15350" y="7934"/>
                    <a:pt x="16323" y="7205"/>
                    <a:pt x="16475" y="6475"/>
                  </a:cubicBezTo>
                  <a:cubicBezTo>
                    <a:pt x="16657" y="5594"/>
                    <a:pt x="13800" y="4530"/>
                    <a:pt x="12736" y="4196"/>
                  </a:cubicBezTo>
                  <a:cubicBezTo>
                    <a:pt x="12645" y="3527"/>
                    <a:pt x="12524" y="2858"/>
                    <a:pt x="12341" y="2220"/>
                  </a:cubicBezTo>
                  <a:cubicBezTo>
                    <a:pt x="12068" y="1521"/>
                    <a:pt x="9028" y="275"/>
                    <a:pt x="8451" y="1"/>
                  </a:cubicBezTo>
                  <a:lnTo>
                    <a:pt x="8359" y="1"/>
                  </a:lnTo>
                  <a:cubicBezTo>
                    <a:pt x="8354" y="1"/>
                    <a:pt x="8342" y="1"/>
                    <a:pt x="83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8" name="Google Shape;4518;p70"/>
            <p:cNvSpPr/>
            <p:nvPr/>
          </p:nvSpPr>
          <p:spPr>
            <a:xfrm>
              <a:off x="7032956" y="3386140"/>
              <a:ext cx="9918" cy="12572"/>
            </a:xfrm>
            <a:custGeom>
              <a:avLst/>
              <a:gdLst/>
              <a:ahLst/>
              <a:cxnLst/>
              <a:rect l="l" t="t" r="r" b="b"/>
              <a:pathLst>
                <a:path w="1065" h="1350" extrusionOk="0">
                  <a:moveTo>
                    <a:pt x="232" y="1"/>
                  </a:moveTo>
                  <a:cubicBezTo>
                    <a:pt x="203" y="1"/>
                    <a:pt x="176" y="7"/>
                    <a:pt x="153" y="22"/>
                  </a:cubicBezTo>
                  <a:cubicBezTo>
                    <a:pt x="1" y="113"/>
                    <a:pt x="31" y="478"/>
                    <a:pt x="244" y="842"/>
                  </a:cubicBezTo>
                  <a:cubicBezTo>
                    <a:pt x="424" y="1150"/>
                    <a:pt x="668" y="1350"/>
                    <a:pt x="831" y="1350"/>
                  </a:cubicBezTo>
                  <a:cubicBezTo>
                    <a:pt x="862" y="1350"/>
                    <a:pt x="889" y="1343"/>
                    <a:pt x="913" y="1329"/>
                  </a:cubicBezTo>
                  <a:cubicBezTo>
                    <a:pt x="1065" y="1238"/>
                    <a:pt x="1004" y="873"/>
                    <a:pt x="791" y="508"/>
                  </a:cubicBezTo>
                  <a:cubicBezTo>
                    <a:pt x="612" y="200"/>
                    <a:pt x="389" y="1"/>
                    <a:pt x="2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9" name="Google Shape;4519;p70"/>
            <p:cNvSpPr/>
            <p:nvPr/>
          </p:nvSpPr>
          <p:spPr>
            <a:xfrm>
              <a:off x="7021632" y="3373298"/>
              <a:ext cx="16912" cy="13894"/>
            </a:xfrm>
            <a:custGeom>
              <a:avLst/>
              <a:gdLst/>
              <a:ahLst/>
              <a:cxnLst/>
              <a:rect l="l" t="t" r="r" b="b"/>
              <a:pathLst>
                <a:path w="1816" h="1492" extrusionOk="0">
                  <a:moveTo>
                    <a:pt x="1550" y="1"/>
                  </a:moveTo>
                  <a:cubicBezTo>
                    <a:pt x="1541" y="1"/>
                    <a:pt x="1531" y="1"/>
                    <a:pt x="1521" y="3"/>
                  </a:cubicBezTo>
                  <a:cubicBezTo>
                    <a:pt x="791" y="33"/>
                    <a:pt x="183" y="550"/>
                    <a:pt x="1" y="1279"/>
                  </a:cubicBezTo>
                  <a:cubicBezTo>
                    <a:pt x="1" y="1370"/>
                    <a:pt x="62" y="1462"/>
                    <a:pt x="153" y="1492"/>
                  </a:cubicBezTo>
                  <a:lnTo>
                    <a:pt x="183" y="1492"/>
                  </a:lnTo>
                  <a:cubicBezTo>
                    <a:pt x="275" y="1492"/>
                    <a:pt x="366" y="1431"/>
                    <a:pt x="396" y="1340"/>
                  </a:cubicBezTo>
                  <a:cubicBezTo>
                    <a:pt x="518" y="793"/>
                    <a:pt x="1004" y="398"/>
                    <a:pt x="1582" y="398"/>
                  </a:cubicBezTo>
                  <a:cubicBezTo>
                    <a:pt x="1816" y="368"/>
                    <a:pt x="1796" y="1"/>
                    <a:pt x="15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0" name="Google Shape;4520;p70"/>
            <p:cNvSpPr/>
            <p:nvPr/>
          </p:nvSpPr>
          <p:spPr>
            <a:xfrm>
              <a:off x="6888882" y="3311948"/>
              <a:ext cx="202398" cy="176174"/>
            </a:xfrm>
            <a:custGeom>
              <a:avLst/>
              <a:gdLst/>
              <a:ahLst/>
              <a:cxnLst/>
              <a:rect l="l" t="t" r="r" b="b"/>
              <a:pathLst>
                <a:path w="21734" h="18918" extrusionOk="0">
                  <a:moveTo>
                    <a:pt x="11614" y="0"/>
                  </a:moveTo>
                  <a:cubicBezTo>
                    <a:pt x="9832" y="0"/>
                    <a:pt x="8815" y="1545"/>
                    <a:pt x="8815" y="1545"/>
                  </a:cubicBezTo>
                  <a:cubicBezTo>
                    <a:pt x="8937" y="1211"/>
                    <a:pt x="8937" y="846"/>
                    <a:pt x="8815" y="511"/>
                  </a:cubicBezTo>
                  <a:cubicBezTo>
                    <a:pt x="8745" y="276"/>
                    <a:pt x="8565" y="141"/>
                    <a:pt x="8259" y="141"/>
                  </a:cubicBezTo>
                  <a:cubicBezTo>
                    <a:pt x="7773" y="141"/>
                    <a:pt x="6969" y="481"/>
                    <a:pt x="5776" y="1302"/>
                  </a:cubicBezTo>
                  <a:cubicBezTo>
                    <a:pt x="3861" y="2670"/>
                    <a:pt x="760" y="7715"/>
                    <a:pt x="456" y="8657"/>
                  </a:cubicBezTo>
                  <a:cubicBezTo>
                    <a:pt x="183" y="9600"/>
                    <a:pt x="0" y="10177"/>
                    <a:pt x="3101" y="14098"/>
                  </a:cubicBezTo>
                  <a:cubicBezTo>
                    <a:pt x="6171" y="17989"/>
                    <a:pt x="7235" y="17351"/>
                    <a:pt x="7478" y="17594"/>
                  </a:cubicBezTo>
                  <a:cubicBezTo>
                    <a:pt x="7610" y="17727"/>
                    <a:pt x="7885" y="17918"/>
                    <a:pt x="8376" y="17918"/>
                  </a:cubicBezTo>
                  <a:cubicBezTo>
                    <a:pt x="8672" y="17918"/>
                    <a:pt x="9046" y="17849"/>
                    <a:pt x="9514" y="17655"/>
                  </a:cubicBezTo>
                  <a:cubicBezTo>
                    <a:pt x="10730" y="17107"/>
                    <a:pt x="11308" y="16135"/>
                    <a:pt x="11247" y="15892"/>
                  </a:cubicBezTo>
                  <a:cubicBezTo>
                    <a:pt x="11186" y="15648"/>
                    <a:pt x="8937" y="15314"/>
                    <a:pt x="8329" y="13733"/>
                  </a:cubicBezTo>
                  <a:cubicBezTo>
                    <a:pt x="7858" y="12445"/>
                    <a:pt x="8478" y="11702"/>
                    <a:pt x="9135" y="11702"/>
                  </a:cubicBezTo>
                  <a:cubicBezTo>
                    <a:pt x="9284" y="11702"/>
                    <a:pt x="9435" y="11740"/>
                    <a:pt x="9575" y="11819"/>
                  </a:cubicBezTo>
                  <a:cubicBezTo>
                    <a:pt x="10335" y="12214"/>
                    <a:pt x="11672" y="14949"/>
                    <a:pt x="11946" y="15770"/>
                  </a:cubicBezTo>
                  <a:cubicBezTo>
                    <a:pt x="12250" y="16591"/>
                    <a:pt x="12979" y="18354"/>
                    <a:pt x="15563" y="18688"/>
                  </a:cubicBezTo>
                  <a:cubicBezTo>
                    <a:pt x="16651" y="18840"/>
                    <a:pt x="17739" y="18918"/>
                    <a:pt x="18673" y="18918"/>
                  </a:cubicBezTo>
                  <a:cubicBezTo>
                    <a:pt x="19984" y="18918"/>
                    <a:pt x="20993" y="18764"/>
                    <a:pt x="21277" y="18445"/>
                  </a:cubicBezTo>
                  <a:cubicBezTo>
                    <a:pt x="21733" y="17928"/>
                    <a:pt x="21034" y="15588"/>
                    <a:pt x="20578" y="13885"/>
                  </a:cubicBezTo>
                  <a:cubicBezTo>
                    <a:pt x="20092" y="12214"/>
                    <a:pt x="19241" y="11667"/>
                    <a:pt x="19241" y="11667"/>
                  </a:cubicBezTo>
                  <a:lnTo>
                    <a:pt x="18633" y="11971"/>
                  </a:lnTo>
                  <a:cubicBezTo>
                    <a:pt x="18055" y="12275"/>
                    <a:pt x="15685" y="14433"/>
                    <a:pt x="15685" y="14433"/>
                  </a:cubicBezTo>
                  <a:cubicBezTo>
                    <a:pt x="15590" y="14450"/>
                    <a:pt x="15495" y="14459"/>
                    <a:pt x="15402" y="14459"/>
                  </a:cubicBezTo>
                  <a:cubicBezTo>
                    <a:pt x="15014" y="14459"/>
                    <a:pt x="14641" y="14313"/>
                    <a:pt x="14347" y="14068"/>
                  </a:cubicBezTo>
                  <a:cubicBezTo>
                    <a:pt x="13678" y="13551"/>
                    <a:pt x="10031" y="10390"/>
                    <a:pt x="10031" y="10390"/>
                  </a:cubicBezTo>
                  <a:cubicBezTo>
                    <a:pt x="10031" y="10390"/>
                    <a:pt x="10001" y="9995"/>
                    <a:pt x="10608" y="8870"/>
                  </a:cubicBezTo>
                  <a:cubicBezTo>
                    <a:pt x="11186" y="7776"/>
                    <a:pt x="10943" y="7533"/>
                    <a:pt x="10487" y="7320"/>
                  </a:cubicBezTo>
                  <a:cubicBezTo>
                    <a:pt x="10031" y="7077"/>
                    <a:pt x="9089" y="7259"/>
                    <a:pt x="10244" y="6074"/>
                  </a:cubicBezTo>
                  <a:cubicBezTo>
                    <a:pt x="11277" y="5132"/>
                    <a:pt x="12432" y="4341"/>
                    <a:pt x="13678" y="3764"/>
                  </a:cubicBezTo>
                  <a:cubicBezTo>
                    <a:pt x="14499" y="3338"/>
                    <a:pt x="14438" y="3004"/>
                    <a:pt x="14438" y="3004"/>
                  </a:cubicBezTo>
                  <a:cubicBezTo>
                    <a:pt x="14438" y="3004"/>
                    <a:pt x="15776" y="1484"/>
                    <a:pt x="13071" y="329"/>
                  </a:cubicBezTo>
                  <a:cubicBezTo>
                    <a:pt x="12541" y="94"/>
                    <a:pt x="12054" y="0"/>
                    <a:pt x="11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1" name="Google Shape;4521;p70"/>
            <p:cNvSpPr/>
            <p:nvPr/>
          </p:nvSpPr>
          <p:spPr>
            <a:xfrm>
              <a:off x="7048806" y="3440050"/>
              <a:ext cx="26168" cy="7469"/>
            </a:xfrm>
            <a:custGeom>
              <a:avLst/>
              <a:gdLst/>
              <a:ahLst/>
              <a:cxnLst/>
              <a:rect l="l" t="t" r="r" b="b"/>
              <a:pathLst>
                <a:path w="2810" h="802" extrusionOk="0">
                  <a:moveTo>
                    <a:pt x="187" y="0"/>
                  </a:moveTo>
                  <a:cubicBezTo>
                    <a:pt x="138" y="0"/>
                    <a:pt x="92" y="23"/>
                    <a:pt x="62" y="69"/>
                  </a:cubicBezTo>
                  <a:cubicBezTo>
                    <a:pt x="1" y="129"/>
                    <a:pt x="1" y="251"/>
                    <a:pt x="62" y="342"/>
                  </a:cubicBezTo>
                  <a:cubicBezTo>
                    <a:pt x="452" y="649"/>
                    <a:pt x="944" y="802"/>
                    <a:pt x="1445" y="802"/>
                  </a:cubicBezTo>
                  <a:cubicBezTo>
                    <a:pt x="1490" y="802"/>
                    <a:pt x="1536" y="801"/>
                    <a:pt x="1582" y="798"/>
                  </a:cubicBezTo>
                  <a:cubicBezTo>
                    <a:pt x="1916" y="798"/>
                    <a:pt x="2250" y="768"/>
                    <a:pt x="2585" y="707"/>
                  </a:cubicBezTo>
                  <a:cubicBezTo>
                    <a:pt x="2809" y="623"/>
                    <a:pt x="2749" y="305"/>
                    <a:pt x="2546" y="305"/>
                  </a:cubicBezTo>
                  <a:cubicBezTo>
                    <a:pt x="2530" y="305"/>
                    <a:pt x="2512" y="307"/>
                    <a:pt x="2493" y="312"/>
                  </a:cubicBezTo>
                  <a:cubicBezTo>
                    <a:pt x="2153" y="399"/>
                    <a:pt x="1853" y="432"/>
                    <a:pt x="1595" y="432"/>
                  </a:cubicBezTo>
                  <a:cubicBezTo>
                    <a:pt x="769" y="432"/>
                    <a:pt x="358" y="92"/>
                    <a:pt x="335" y="69"/>
                  </a:cubicBezTo>
                  <a:cubicBezTo>
                    <a:pt x="290" y="23"/>
                    <a:pt x="237" y="0"/>
                    <a:pt x="1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2" name="Google Shape;4522;p70"/>
            <p:cNvSpPr/>
            <p:nvPr/>
          </p:nvSpPr>
          <p:spPr>
            <a:xfrm>
              <a:off x="6664982" y="3489937"/>
              <a:ext cx="315899" cy="325528"/>
            </a:xfrm>
            <a:custGeom>
              <a:avLst/>
              <a:gdLst/>
              <a:ahLst/>
              <a:cxnLst/>
              <a:rect l="l" t="t" r="r" b="b"/>
              <a:pathLst>
                <a:path w="33922" h="34956" extrusionOk="0">
                  <a:moveTo>
                    <a:pt x="30730" y="1"/>
                  </a:moveTo>
                  <a:lnTo>
                    <a:pt x="28816" y="1216"/>
                  </a:lnTo>
                  <a:cubicBezTo>
                    <a:pt x="28816" y="1216"/>
                    <a:pt x="21004" y="1216"/>
                    <a:pt x="20457" y="1733"/>
                  </a:cubicBezTo>
                  <a:cubicBezTo>
                    <a:pt x="19910" y="2280"/>
                    <a:pt x="5016" y="15502"/>
                    <a:pt x="4864" y="16171"/>
                  </a:cubicBezTo>
                  <a:cubicBezTo>
                    <a:pt x="4712" y="16870"/>
                    <a:pt x="0" y="32949"/>
                    <a:pt x="0" y="32949"/>
                  </a:cubicBezTo>
                  <a:lnTo>
                    <a:pt x="5076" y="34955"/>
                  </a:lnTo>
                  <a:lnTo>
                    <a:pt x="12007" y="19575"/>
                  </a:lnTo>
                  <a:lnTo>
                    <a:pt x="20578" y="15259"/>
                  </a:lnTo>
                  <a:lnTo>
                    <a:pt x="20578" y="15259"/>
                  </a:lnTo>
                  <a:cubicBezTo>
                    <a:pt x="20578" y="15259"/>
                    <a:pt x="20426" y="17387"/>
                    <a:pt x="18694" y="20335"/>
                  </a:cubicBezTo>
                  <a:cubicBezTo>
                    <a:pt x="16961" y="23253"/>
                    <a:pt x="11156" y="29545"/>
                    <a:pt x="11156" y="29545"/>
                  </a:cubicBezTo>
                  <a:cubicBezTo>
                    <a:pt x="11156" y="29545"/>
                    <a:pt x="17083" y="24530"/>
                    <a:pt x="20700" y="22858"/>
                  </a:cubicBezTo>
                  <a:cubicBezTo>
                    <a:pt x="24317" y="21186"/>
                    <a:pt x="26566" y="22128"/>
                    <a:pt x="29454" y="18511"/>
                  </a:cubicBezTo>
                  <a:cubicBezTo>
                    <a:pt x="32311" y="14894"/>
                    <a:pt x="33922" y="11976"/>
                    <a:pt x="33861" y="9089"/>
                  </a:cubicBezTo>
                  <a:cubicBezTo>
                    <a:pt x="33770" y="6232"/>
                    <a:pt x="30730" y="1"/>
                    <a:pt x="307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3" name="Google Shape;4523;p70"/>
            <p:cNvSpPr/>
            <p:nvPr/>
          </p:nvSpPr>
          <p:spPr>
            <a:xfrm>
              <a:off x="6663287" y="3488242"/>
              <a:ext cx="319577" cy="328918"/>
            </a:xfrm>
            <a:custGeom>
              <a:avLst/>
              <a:gdLst/>
              <a:ahLst/>
              <a:cxnLst/>
              <a:rect l="l" t="t" r="r" b="b"/>
              <a:pathLst>
                <a:path w="34317" h="35320" extrusionOk="0">
                  <a:moveTo>
                    <a:pt x="30821" y="456"/>
                  </a:moveTo>
                  <a:cubicBezTo>
                    <a:pt x="31338" y="1520"/>
                    <a:pt x="33800" y="6748"/>
                    <a:pt x="33861" y="9271"/>
                  </a:cubicBezTo>
                  <a:cubicBezTo>
                    <a:pt x="33922" y="11885"/>
                    <a:pt x="32615" y="14651"/>
                    <a:pt x="29484" y="18572"/>
                  </a:cubicBezTo>
                  <a:cubicBezTo>
                    <a:pt x="27660" y="20912"/>
                    <a:pt x="26019" y="21307"/>
                    <a:pt x="24165" y="21763"/>
                  </a:cubicBezTo>
                  <a:cubicBezTo>
                    <a:pt x="23010" y="22007"/>
                    <a:pt x="21885" y="22402"/>
                    <a:pt x="20821" y="22858"/>
                  </a:cubicBezTo>
                  <a:cubicBezTo>
                    <a:pt x="18511" y="23921"/>
                    <a:pt x="15198" y="26414"/>
                    <a:pt x="13131" y="28025"/>
                  </a:cubicBezTo>
                  <a:cubicBezTo>
                    <a:pt x="14985" y="25958"/>
                    <a:pt x="17903" y="22554"/>
                    <a:pt x="19058" y="20608"/>
                  </a:cubicBezTo>
                  <a:cubicBezTo>
                    <a:pt x="20791" y="17660"/>
                    <a:pt x="20943" y="15532"/>
                    <a:pt x="20943" y="15441"/>
                  </a:cubicBezTo>
                  <a:cubicBezTo>
                    <a:pt x="20967" y="15322"/>
                    <a:pt x="20878" y="15240"/>
                    <a:pt x="20765" y="15240"/>
                  </a:cubicBezTo>
                  <a:cubicBezTo>
                    <a:pt x="20734" y="15240"/>
                    <a:pt x="20702" y="15246"/>
                    <a:pt x="20669" y="15259"/>
                  </a:cubicBezTo>
                  <a:lnTo>
                    <a:pt x="12128" y="19605"/>
                  </a:lnTo>
                  <a:cubicBezTo>
                    <a:pt x="12097" y="19605"/>
                    <a:pt x="12067" y="19636"/>
                    <a:pt x="12037" y="19696"/>
                  </a:cubicBezTo>
                  <a:lnTo>
                    <a:pt x="5167" y="34894"/>
                  </a:lnTo>
                  <a:lnTo>
                    <a:pt x="426" y="33010"/>
                  </a:lnTo>
                  <a:cubicBezTo>
                    <a:pt x="973" y="31216"/>
                    <a:pt x="5137" y="17022"/>
                    <a:pt x="5228" y="16414"/>
                  </a:cubicBezTo>
                  <a:cubicBezTo>
                    <a:pt x="5532" y="15745"/>
                    <a:pt x="14499" y="7690"/>
                    <a:pt x="18298" y="4286"/>
                  </a:cubicBezTo>
                  <a:cubicBezTo>
                    <a:pt x="19696" y="3009"/>
                    <a:pt x="20608" y="2189"/>
                    <a:pt x="20760" y="2067"/>
                  </a:cubicBezTo>
                  <a:cubicBezTo>
                    <a:pt x="21095" y="1763"/>
                    <a:pt x="25198" y="1581"/>
                    <a:pt x="28967" y="1581"/>
                  </a:cubicBezTo>
                  <a:cubicBezTo>
                    <a:pt x="28998" y="1581"/>
                    <a:pt x="29028" y="1581"/>
                    <a:pt x="29058" y="1550"/>
                  </a:cubicBezTo>
                  <a:lnTo>
                    <a:pt x="30821" y="456"/>
                  </a:lnTo>
                  <a:close/>
                  <a:moveTo>
                    <a:pt x="30973" y="0"/>
                  </a:moveTo>
                  <a:cubicBezTo>
                    <a:pt x="30943" y="0"/>
                    <a:pt x="30882" y="0"/>
                    <a:pt x="30821" y="31"/>
                  </a:cubicBezTo>
                  <a:lnTo>
                    <a:pt x="28937" y="1216"/>
                  </a:lnTo>
                  <a:cubicBezTo>
                    <a:pt x="27022" y="1216"/>
                    <a:pt x="21064" y="1277"/>
                    <a:pt x="20517" y="1793"/>
                  </a:cubicBezTo>
                  <a:cubicBezTo>
                    <a:pt x="20396" y="1945"/>
                    <a:pt x="19423" y="2797"/>
                    <a:pt x="18085" y="4012"/>
                  </a:cubicBezTo>
                  <a:cubicBezTo>
                    <a:pt x="8420" y="12675"/>
                    <a:pt x="4985" y="15897"/>
                    <a:pt x="4894" y="16323"/>
                  </a:cubicBezTo>
                  <a:cubicBezTo>
                    <a:pt x="4772" y="16991"/>
                    <a:pt x="61" y="32919"/>
                    <a:pt x="30" y="33071"/>
                  </a:cubicBezTo>
                  <a:cubicBezTo>
                    <a:pt x="0" y="33162"/>
                    <a:pt x="30" y="33283"/>
                    <a:pt x="122" y="33314"/>
                  </a:cubicBezTo>
                  <a:lnTo>
                    <a:pt x="5198" y="35320"/>
                  </a:lnTo>
                  <a:lnTo>
                    <a:pt x="5289" y="35320"/>
                  </a:lnTo>
                  <a:cubicBezTo>
                    <a:pt x="5350" y="35320"/>
                    <a:pt x="5441" y="35289"/>
                    <a:pt x="5471" y="35229"/>
                  </a:cubicBezTo>
                  <a:lnTo>
                    <a:pt x="12401" y="19909"/>
                  </a:lnTo>
                  <a:lnTo>
                    <a:pt x="20547" y="15775"/>
                  </a:lnTo>
                  <a:lnTo>
                    <a:pt x="20547" y="15775"/>
                  </a:lnTo>
                  <a:cubicBezTo>
                    <a:pt x="20244" y="17417"/>
                    <a:pt x="19636" y="18997"/>
                    <a:pt x="18754" y="20426"/>
                  </a:cubicBezTo>
                  <a:cubicBezTo>
                    <a:pt x="17052" y="23314"/>
                    <a:pt x="11307" y="29545"/>
                    <a:pt x="11246" y="29605"/>
                  </a:cubicBezTo>
                  <a:cubicBezTo>
                    <a:pt x="11104" y="29748"/>
                    <a:pt x="11221" y="29927"/>
                    <a:pt x="11365" y="29927"/>
                  </a:cubicBezTo>
                  <a:cubicBezTo>
                    <a:pt x="11406" y="29927"/>
                    <a:pt x="11449" y="29912"/>
                    <a:pt x="11490" y="29879"/>
                  </a:cubicBezTo>
                  <a:cubicBezTo>
                    <a:pt x="11550" y="29818"/>
                    <a:pt x="17447" y="24864"/>
                    <a:pt x="21003" y="23222"/>
                  </a:cubicBezTo>
                  <a:cubicBezTo>
                    <a:pt x="22037" y="22766"/>
                    <a:pt x="23131" y="22402"/>
                    <a:pt x="24256" y="22159"/>
                  </a:cubicBezTo>
                  <a:cubicBezTo>
                    <a:pt x="26201" y="21672"/>
                    <a:pt x="27873" y="21247"/>
                    <a:pt x="29818" y="18815"/>
                  </a:cubicBezTo>
                  <a:cubicBezTo>
                    <a:pt x="33010" y="14833"/>
                    <a:pt x="34317" y="11976"/>
                    <a:pt x="34256" y="9271"/>
                  </a:cubicBezTo>
                  <a:cubicBezTo>
                    <a:pt x="34195" y="6414"/>
                    <a:pt x="31247" y="365"/>
                    <a:pt x="31095" y="91"/>
                  </a:cubicBezTo>
                  <a:cubicBezTo>
                    <a:pt x="31095" y="61"/>
                    <a:pt x="31034" y="0"/>
                    <a:pt x="309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4" name="Google Shape;4524;p70"/>
            <p:cNvSpPr/>
            <p:nvPr/>
          </p:nvSpPr>
          <p:spPr>
            <a:xfrm>
              <a:off x="6854910" y="3585297"/>
              <a:ext cx="7655" cy="48444"/>
            </a:xfrm>
            <a:custGeom>
              <a:avLst/>
              <a:gdLst/>
              <a:ahLst/>
              <a:cxnLst/>
              <a:rect l="l" t="t" r="r" b="b"/>
              <a:pathLst>
                <a:path w="822" h="5202" extrusionOk="0">
                  <a:moveTo>
                    <a:pt x="273" y="1"/>
                  </a:moveTo>
                  <a:cubicBezTo>
                    <a:pt x="162" y="1"/>
                    <a:pt x="45" y="80"/>
                    <a:pt x="62" y="217"/>
                  </a:cubicBezTo>
                  <a:cubicBezTo>
                    <a:pt x="457" y="3135"/>
                    <a:pt x="1" y="4958"/>
                    <a:pt x="1" y="4958"/>
                  </a:cubicBezTo>
                  <a:cubicBezTo>
                    <a:pt x="1" y="5049"/>
                    <a:pt x="62" y="5171"/>
                    <a:pt x="153" y="5201"/>
                  </a:cubicBezTo>
                  <a:lnTo>
                    <a:pt x="183" y="5201"/>
                  </a:lnTo>
                  <a:cubicBezTo>
                    <a:pt x="274" y="5201"/>
                    <a:pt x="366" y="5141"/>
                    <a:pt x="396" y="5049"/>
                  </a:cubicBezTo>
                  <a:cubicBezTo>
                    <a:pt x="396" y="4989"/>
                    <a:pt x="822" y="3165"/>
                    <a:pt x="457" y="156"/>
                  </a:cubicBezTo>
                  <a:cubicBezTo>
                    <a:pt x="444" y="49"/>
                    <a:pt x="360" y="1"/>
                    <a:pt x="27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5" name="Google Shape;4525;p70"/>
            <p:cNvSpPr/>
            <p:nvPr/>
          </p:nvSpPr>
          <p:spPr>
            <a:xfrm>
              <a:off x="6927091" y="3653521"/>
              <a:ext cx="10700" cy="14183"/>
            </a:xfrm>
            <a:custGeom>
              <a:avLst/>
              <a:gdLst/>
              <a:ahLst/>
              <a:cxnLst/>
              <a:rect l="l" t="t" r="r" b="b"/>
              <a:pathLst>
                <a:path w="1149" h="1523" extrusionOk="0">
                  <a:moveTo>
                    <a:pt x="885" y="0"/>
                  </a:moveTo>
                  <a:cubicBezTo>
                    <a:pt x="826" y="0"/>
                    <a:pt x="768" y="28"/>
                    <a:pt x="730" y="94"/>
                  </a:cubicBezTo>
                  <a:cubicBezTo>
                    <a:pt x="335" y="793"/>
                    <a:pt x="62" y="1249"/>
                    <a:pt x="62" y="1249"/>
                  </a:cubicBezTo>
                  <a:cubicBezTo>
                    <a:pt x="1" y="1341"/>
                    <a:pt x="31" y="1462"/>
                    <a:pt x="122" y="1493"/>
                  </a:cubicBezTo>
                  <a:cubicBezTo>
                    <a:pt x="153" y="1523"/>
                    <a:pt x="183" y="1523"/>
                    <a:pt x="214" y="1523"/>
                  </a:cubicBezTo>
                  <a:cubicBezTo>
                    <a:pt x="274" y="1523"/>
                    <a:pt x="335" y="1493"/>
                    <a:pt x="366" y="1432"/>
                  </a:cubicBezTo>
                  <a:cubicBezTo>
                    <a:pt x="366" y="1432"/>
                    <a:pt x="670" y="1006"/>
                    <a:pt x="1065" y="307"/>
                  </a:cubicBezTo>
                  <a:cubicBezTo>
                    <a:pt x="1149" y="139"/>
                    <a:pt x="1015" y="0"/>
                    <a:pt x="88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6" name="Google Shape;4526;p70"/>
            <p:cNvSpPr/>
            <p:nvPr/>
          </p:nvSpPr>
          <p:spPr>
            <a:xfrm>
              <a:off x="6936152" y="3502602"/>
              <a:ext cx="30582" cy="146709"/>
            </a:xfrm>
            <a:custGeom>
              <a:avLst/>
              <a:gdLst/>
              <a:ahLst/>
              <a:cxnLst/>
              <a:rect l="l" t="t" r="r" b="b"/>
              <a:pathLst>
                <a:path w="3284" h="15754" extrusionOk="0">
                  <a:moveTo>
                    <a:pt x="229" y="1"/>
                  </a:moveTo>
                  <a:cubicBezTo>
                    <a:pt x="214" y="1"/>
                    <a:pt x="198" y="3"/>
                    <a:pt x="183" y="8"/>
                  </a:cubicBezTo>
                  <a:cubicBezTo>
                    <a:pt x="61" y="8"/>
                    <a:pt x="0" y="130"/>
                    <a:pt x="31" y="221"/>
                  </a:cubicBezTo>
                  <a:lnTo>
                    <a:pt x="882" y="4507"/>
                  </a:lnTo>
                  <a:cubicBezTo>
                    <a:pt x="912" y="4537"/>
                    <a:pt x="943" y="4598"/>
                    <a:pt x="973" y="4628"/>
                  </a:cubicBezTo>
                  <a:lnTo>
                    <a:pt x="2584" y="5480"/>
                  </a:lnTo>
                  <a:lnTo>
                    <a:pt x="1490" y="5814"/>
                  </a:lnTo>
                  <a:cubicBezTo>
                    <a:pt x="1429" y="5814"/>
                    <a:pt x="1399" y="5875"/>
                    <a:pt x="1368" y="5905"/>
                  </a:cubicBezTo>
                  <a:cubicBezTo>
                    <a:pt x="1338" y="5966"/>
                    <a:pt x="1338" y="6027"/>
                    <a:pt x="1368" y="6057"/>
                  </a:cubicBezTo>
                  <a:cubicBezTo>
                    <a:pt x="1399" y="6118"/>
                    <a:pt x="2858" y="9948"/>
                    <a:pt x="1855" y="12258"/>
                  </a:cubicBezTo>
                  <a:cubicBezTo>
                    <a:pt x="1429" y="13170"/>
                    <a:pt x="882" y="14264"/>
                    <a:pt x="213" y="15449"/>
                  </a:cubicBezTo>
                  <a:cubicBezTo>
                    <a:pt x="152" y="15540"/>
                    <a:pt x="183" y="15662"/>
                    <a:pt x="274" y="15723"/>
                  </a:cubicBezTo>
                  <a:cubicBezTo>
                    <a:pt x="304" y="15723"/>
                    <a:pt x="335" y="15753"/>
                    <a:pt x="396" y="15753"/>
                  </a:cubicBezTo>
                  <a:cubicBezTo>
                    <a:pt x="456" y="15723"/>
                    <a:pt x="487" y="15692"/>
                    <a:pt x="517" y="15632"/>
                  </a:cubicBezTo>
                  <a:cubicBezTo>
                    <a:pt x="1216" y="14416"/>
                    <a:pt x="1763" y="13322"/>
                    <a:pt x="2159" y="12410"/>
                  </a:cubicBezTo>
                  <a:cubicBezTo>
                    <a:pt x="3162" y="10252"/>
                    <a:pt x="2098" y="6939"/>
                    <a:pt x="1794" y="6118"/>
                  </a:cubicBezTo>
                  <a:lnTo>
                    <a:pt x="3131" y="5692"/>
                  </a:lnTo>
                  <a:cubicBezTo>
                    <a:pt x="3222" y="5662"/>
                    <a:pt x="3253" y="5601"/>
                    <a:pt x="3253" y="5540"/>
                  </a:cubicBezTo>
                  <a:cubicBezTo>
                    <a:pt x="3283" y="5449"/>
                    <a:pt x="3222" y="5388"/>
                    <a:pt x="3162" y="5358"/>
                  </a:cubicBezTo>
                  <a:lnTo>
                    <a:pt x="1247" y="4324"/>
                  </a:lnTo>
                  <a:lnTo>
                    <a:pt x="396" y="160"/>
                  </a:lnTo>
                  <a:cubicBezTo>
                    <a:pt x="370" y="60"/>
                    <a:pt x="304" y="1"/>
                    <a:pt x="2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7" name="Google Shape;4527;p70"/>
            <p:cNvSpPr/>
            <p:nvPr/>
          </p:nvSpPr>
          <p:spPr>
            <a:xfrm>
              <a:off x="6657625" y="3796775"/>
              <a:ext cx="47280" cy="39923"/>
            </a:xfrm>
            <a:custGeom>
              <a:avLst/>
              <a:gdLst/>
              <a:ahLst/>
              <a:cxnLst/>
              <a:rect l="l" t="t" r="r" b="b"/>
              <a:pathLst>
                <a:path w="5077" h="4287" extrusionOk="0">
                  <a:moveTo>
                    <a:pt x="821" y="0"/>
                  </a:moveTo>
                  <a:lnTo>
                    <a:pt x="0" y="2432"/>
                  </a:lnTo>
                  <a:lnTo>
                    <a:pt x="4499" y="4286"/>
                  </a:lnTo>
                  <a:lnTo>
                    <a:pt x="5076" y="1794"/>
                  </a:lnTo>
                  <a:lnTo>
                    <a:pt x="8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8" name="Google Shape;4528;p70"/>
            <p:cNvSpPr/>
            <p:nvPr/>
          </p:nvSpPr>
          <p:spPr>
            <a:xfrm>
              <a:off x="6655641" y="3795071"/>
              <a:ext cx="50958" cy="43601"/>
            </a:xfrm>
            <a:custGeom>
              <a:avLst/>
              <a:gdLst/>
              <a:ahLst/>
              <a:cxnLst/>
              <a:rect l="l" t="t" r="r" b="b"/>
              <a:pathLst>
                <a:path w="5472" h="4682" extrusionOk="0">
                  <a:moveTo>
                    <a:pt x="1125" y="457"/>
                  </a:moveTo>
                  <a:lnTo>
                    <a:pt x="5076" y="2098"/>
                  </a:lnTo>
                  <a:lnTo>
                    <a:pt x="4590" y="4226"/>
                  </a:lnTo>
                  <a:lnTo>
                    <a:pt x="456" y="2524"/>
                  </a:lnTo>
                  <a:lnTo>
                    <a:pt x="1125" y="457"/>
                  </a:lnTo>
                  <a:close/>
                  <a:moveTo>
                    <a:pt x="943" y="1"/>
                  </a:moveTo>
                  <a:cubicBezTo>
                    <a:pt x="882" y="31"/>
                    <a:pt x="851" y="62"/>
                    <a:pt x="851" y="123"/>
                  </a:cubicBezTo>
                  <a:lnTo>
                    <a:pt x="31" y="2585"/>
                  </a:lnTo>
                  <a:cubicBezTo>
                    <a:pt x="0" y="2676"/>
                    <a:pt x="61" y="2767"/>
                    <a:pt x="152" y="2828"/>
                  </a:cubicBezTo>
                  <a:lnTo>
                    <a:pt x="4651" y="4682"/>
                  </a:lnTo>
                  <a:lnTo>
                    <a:pt x="4712" y="4682"/>
                  </a:lnTo>
                  <a:cubicBezTo>
                    <a:pt x="4742" y="4682"/>
                    <a:pt x="4772" y="4682"/>
                    <a:pt x="4803" y="4651"/>
                  </a:cubicBezTo>
                  <a:cubicBezTo>
                    <a:pt x="4864" y="4621"/>
                    <a:pt x="4894" y="4591"/>
                    <a:pt x="4894" y="4530"/>
                  </a:cubicBezTo>
                  <a:lnTo>
                    <a:pt x="5472" y="2037"/>
                  </a:lnTo>
                  <a:cubicBezTo>
                    <a:pt x="5472" y="1946"/>
                    <a:pt x="5441" y="1855"/>
                    <a:pt x="5350" y="1825"/>
                  </a:cubicBezTo>
                  <a:lnTo>
                    <a:pt x="10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9" name="Google Shape;4529;p70"/>
            <p:cNvSpPr/>
            <p:nvPr/>
          </p:nvSpPr>
          <p:spPr>
            <a:xfrm>
              <a:off x="6629035" y="3857911"/>
              <a:ext cx="80115" cy="58324"/>
            </a:xfrm>
            <a:custGeom>
              <a:avLst/>
              <a:gdLst/>
              <a:ahLst/>
              <a:cxnLst/>
              <a:rect l="l" t="t" r="r" b="b"/>
              <a:pathLst>
                <a:path w="8603" h="6263" extrusionOk="0">
                  <a:moveTo>
                    <a:pt x="1246" y="1"/>
                  </a:moveTo>
                  <a:lnTo>
                    <a:pt x="0" y="2402"/>
                  </a:lnTo>
                  <a:lnTo>
                    <a:pt x="790" y="2828"/>
                  </a:lnTo>
                  <a:lnTo>
                    <a:pt x="1550" y="1429"/>
                  </a:lnTo>
                  <a:lnTo>
                    <a:pt x="7265" y="4408"/>
                  </a:lnTo>
                  <a:lnTo>
                    <a:pt x="6505" y="5837"/>
                  </a:lnTo>
                  <a:lnTo>
                    <a:pt x="7325" y="6262"/>
                  </a:lnTo>
                  <a:lnTo>
                    <a:pt x="8602" y="3831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0" name="Google Shape;4530;p70"/>
            <p:cNvSpPr/>
            <p:nvPr/>
          </p:nvSpPr>
          <p:spPr>
            <a:xfrm>
              <a:off x="6626763" y="3856217"/>
              <a:ext cx="84083" cy="61714"/>
            </a:xfrm>
            <a:custGeom>
              <a:avLst/>
              <a:gdLst/>
              <a:ahLst/>
              <a:cxnLst/>
              <a:rect l="l" t="t" r="r" b="b"/>
              <a:pathLst>
                <a:path w="9029" h="6627" extrusionOk="0">
                  <a:moveTo>
                    <a:pt x="1582" y="426"/>
                  </a:moveTo>
                  <a:lnTo>
                    <a:pt x="8573" y="4104"/>
                  </a:lnTo>
                  <a:lnTo>
                    <a:pt x="7478" y="6171"/>
                  </a:lnTo>
                  <a:lnTo>
                    <a:pt x="7022" y="5928"/>
                  </a:lnTo>
                  <a:lnTo>
                    <a:pt x="7691" y="4681"/>
                  </a:lnTo>
                  <a:cubicBezTo>
                    <a:pt x="7691" y="4621"/>
                    <a:pt x="7691" y="4590"/>
                    <a:pt x="7691" y="4529"/>
                  </a:cubicBezTo>
                  <a:cubicBezTo>
                    <a:pt x="7661" y="4469"/>
                    <a:pt x="7630" y="4438"/>
                    <a:pt x="7569" y="4408"/>
                  </a:cubicBezTo>
                  <a:lnTo>
                    <a:pt x="1855" y="1429"/>
                  </a:lnTo>
                  <a:cubicBezTo>
                    <a:pt x="1830" y="1412"/>
                    <a:pt x="1802" y="1405"/>
                    <a:pt x="1774" y="1405"/>
                  </a:cubicBezTo>
                  <a:cubicBezTo>
                    <a:pt x="1703" y="1405"/>
                    <a:pt x="1634" y="1454"/>
                    <a:pt x="1612" y="1520"/>
                  </a:cubicBezTo>
                  <a:lnTo>
                    <a:pt x="943" y="2766"/>
                  </a:lnTo>
                  <a:lnTo>
                    <a:pt x="487" y="2523"/>
                  </a:lnTo>
                  <a:lnTo>
                    <a:pt x="1582" y="426"/>
                  </a:lnTo>
                  <a:close/>
                  <a:moveTo>
                    <a:pt x="1430" y="0"/>
                  </a:moveTo>
                  <a:cubicBezTo>
                    <a:pt x="1399" y="31"/>
                    <a:pt x="1338" y="61"/>
                    <a:pt x="1338" y="92"/>
                  </a:cubicBezTo>
                  <a:lnTo>
                    <a:pt x="62" y="2523"/>
                  </a:lnTo>
                  <a:cubicBezTo>
                    <a:pt x="1" y="2614"/>
                    <a:pt x="62" y="2736"/>
                    <a:pt x="153" y="2797"/>
                  </a:cubicBezTo>
                  <a:lnTo>
                    <a:pt x="943" y="3222"/>
                  </a:lnTo>
                  <a:lnTo>
                    <a:pt x="1095" y="3222"/>
                  </a:lnTo>
                  <a:cubicBezTo>
                    <a:pt x="1126" y="3192"/>
                    <a:pt x="1186" y="3162"/>
                    <a:pt x="1217" y="3101"/>
                  </a:cubicBezTo>
                  <a:lnTo>
                    <a:pt x="1855" y="1855"/>
                  </a:lnTo>
                  <a:lnTo>
                    <a:pt x="7235" y="4651"/>
                  </a:lnTo>
                  <a:lnTo>
                    <a:pt x="6597" y="5928"/>
                  </a:lnTo>
                  <a:cubicBezTo>
                    <a:pt x="6536" y="6019"/>
                    <a:pt x="6566" y="6140"/>
                    <a:pt x="6658" y="6171"/>
                  </a:cubicBezTo>
                  <a:lnTo>
                    <a:pt x="7478" y="6596"/>
                  </a:lnTo>
                  <a:cubicBezTo>
                    <a:pt x="7509" y="6627"/>
                    <a:pt x="7539" y="6627"/>
                    <a:pt x="7569" y="6627"/>
                  </a:cubicBezTo>
                  <a:lnTo>
                    <a:pt x="7600" y="6627"/>
                  </a:lnTo>
                  <a:cubicBezTo>
                    <a:pt x="7661" y="6596"/>
                    <a:pt x="7691" y="6566"/>
                    <a:pt x="7721" y="6535"/>
                  </a:cubicBezTo>
                  <a:lnTo>
                    <a:pt x="8998" y="4104"/>
                  </a:lnTo>
                  <a:cubicBezTo>
                    <a:pt x="9028" y="4013"/>
                    <a:pt x="8998" y="3891"/>
                    <a:pt x="8907" y="3830"/>
                  </a:cubicBezTo>
                  <a:lnTo>
                    <a:pt x="158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1" name="Google Shape;4531;p70"/>
            <p:cNvSpPr/>
            <p:nvPr/>
          </p:nvSpPr>
          <p:spPr>
            <a:xfrm>
              <a:off x="6452405" y="3842080"/>
              <a:ext cx="325807" cy="295067"/>
            </a:xfrm>
            <a:custGeom>
              <a:avLst/>
              <a:gdLst/>
              <a:ahLst/>
              <a:cxnLst/>
              <a:rect l="l" t="t" r="r" b="b"/>
              <a:pathLst>
                <a:path w="34986" h="31685" extrusionOk="0">
                  <a:moveTo>
                    <a:pt x="10911" y="1"/>
                  </a:moveTo>
                  <a:cubicBezTo>
                    <a:pt x="10092" y="1"/>
                    <a:pt x="9308" y="453"/>
                    <a:pt x="8906" y="1214"/>
                  </a:cubicBezTo>
                  <a:lnTo>
                    <a:pt x="578" y="17142"/>
                  </a:lnTo>
                  <a:cubicBezTo>
                    <a:pt x="0" y="18236"/>
                    <a:pt x="426" y="19634"/>
                    <a:pt x="1550" y="20212"/>
                  </a:cubicBezTo>
                  <a:lnTo>
                    <a:pt x="23010" y="31428"/>
                  </a:lnTo>
                  <a:cubicBezTo>
                    <a:pt x="23349" y="31602"/>
                    <a:pt x="23710" y="31685"/>
                    <a:pt x="24066" y="31685"/>
                  </a:cubicBezTo>
                  <a:cubicBezTo>
                    <a:pt x="24890" y="31685"/>
                    <a:pt x="25686" y="31240"/>
                    <a:pt x="26110" y="30455"/>
                  </a:cubicBezTo>
                  <a:lnTo>
                    <a:pt x="34408" y="14558"/>
                  </a:lnTo>
                  <a:cubicBezTo>
                    <a:pt x="34986" y="13433"/>
                    <a:pt x="34560" y="12066"/>
                    <a:pt x="33435" y="11488"/>
                  </a:cubicBezTo>
                  <a:lnTo>
                    <a:pt x="11976" y="272"/>
                  </a:lnTo>
                  <a:cubicBezTo>
                    <a:pt x="11634" y="87"/>
                    <a:pt x="11269" y="1"/>
                    <a:pt x="109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2" name="Google Shape;4532;p70"/>
            <p:cNvSpPr/>
            <p:nvPr/>
          </p:nvSpPr>
          <p:spPr>
            <a:xfrm>
              <a:off x="6450422" y="3840283"/>
              <a:ext cx="329774" cy="298717"/>
            </a:xfrm>
            <a:custGeom>
              <a:avLst/>
              <a:gdLst/>
              <a:ahLst/>
              <a:cxnLst/>
              <a:rect l="l" t="t" r="r" b="b"/>
              <a:pathLst>
                <a:path w="35412" h="32077" extrusionOk="0">
                  <a:moveTo>
                    <a:pt x="11051" y="403"/>
                  </a:moveTo>
                  <a:cubicBezTo>
                    <a:pt x="11076" y="403"/>
                    <a:pt x="11100" y="403"/>
                    <a:pt x="11125" y="404"/>
                  </a:cubicBezTo>
                  <a:cubicBezTo>
                    <a:pt x="11460" y="404"/>
                    <a:pt x="11794" y="465"/>
                    <a:pt x="12098" y="617"/>
                  </a:cubicBezTo>
                  <a:lnTo>
                    <a:pt x="33557" y="11833"/>
                  </a:lnTo>
                  <a:cubicBezTo>
                    <a:pt x="34560" y="12380"/>
                    <a:pt x="34955" y="13626"/>
                    <a:pt x="34439" y="14660"/>
                  </a:cubicBezTo>
                  <a:lnTo>
                    <a:pt x="26141" y="30557"/>
                  </a:lnTo>
                  <a:cubicBezTo>
                    <a:pt x="25761" y="31275"/>
                    <a:pt x="25029" y="31685"/>
                    <a:pt x="24281" y="31685"/>
                  </a:cubicBezTo>
                  <a:cubicBezTo>
                    <a:pt x="23952" y="31685"/>
                    <a:pt x="23620" y="31605"/>
                    <a:pt x="23314" y="31438"/>
                  </a:cubicBezTo>
                  <a:lnTo>
                    <a:pt x="1855" y="20253"/>
                  </a:lnTo>
                  <a:cubicBezTo>
                    <a:pt x="821" y="19706"/>
                    <a:pt x="426" y="18429"/>
                    <a:pt x="973" y="17426"/>
                  </a:cubicBezTo>
                  <a:lnTo>
                    <a:pt x="9271" y="1499"/>
                  </a:lnTo>
                  <a:cubicBezTo>
                    <a:pt x="9624" y="851"/>
                    <a:pt x="10291" y="403"/>
                    <a:pt x="11051" y="403"/>
                  </a:cubicBezTo>
                  <a:close/>
                  <a:moveTo>
                    <a:pt x="11139" y="0"/>
                  </a:moveTo>
                  <a:cubicBezTo>
                    <a:pt x="10245" y="0"/>
                    <a:pt x="9383" y="488"/>
                    <a:pt x="8937" y="1316"/>
                  </a:cubicBezTo>
                  <a:lnTo>
                    <a:pt x="639" y="17244"/>
                  </a:lnTo>
                  <a:cubicBezTo>
                    <a:pt x="0" y="18429"/>
                    <a:pt x="456" y="19918"/>
                    <a:pt x="1672" y="20557"/>
                  </a:cubicBezTo>
                  <a:lnTo>
                    <a:pt x="23132" y="31773"/>
                  </a:lnTo>
                  <a:cubicBezTo>
                    <a:pt x="23496" y="31955"/>
                    <a:pt x="23891" y="32046"/>
                    <a:pt x="24287" y="32077"/>
                  </a:cubicBezTo>
                  <a:cubicBezTo>
                    <a:pt x="25198" y="32046"/>
                    <a:pt x="26050" y="31560"/>
                    <a:pt x="26475" y="30739"/>
                  </a:cubicBezTo>
                  <a:lnTo>
                    <a:pt x="34773" y="14842"/>
                  </a:lnTo>
                  <a:cubicBezTo>
                    <a:pt x="35411" y="13626"/>
                    <a:pt x="34955" y="12137"/>
                    <a:pt x="33740" y="11499"/>
                  </a:cubicBezTo>
                  <a:lnTo>
                    <a:pt x="12280" y="283"/>
                  </a:lnTo>
                  <a:cubicBezTo>
                    <a:pt x="11914" y="91"/>
                    <a:pt x="11524" y="0"/>
                    <a:pt x="111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3" name="Google Shape;4533;p70"/>
            <p:cNvSpPr/>
            <p:nvPr/>
          </p:nvSpPr>
          <p:spPr>
            <a:xfrm>
              <a:off x="6640350" y="3819414"/>
              <a:ext cx="75590" cy="90592"/>
            </a:xfrm>
            <a:custGeom>
              <a:avLst/>
              <a:gdLst/>
              <a:ahLst/>
              <a:cxnLst/>
              <a:rect l="l" t="t" r="r" b="b"/>
              <a:pathLst>
                <a:path w="8117" h="9728" extrusionOk="0">
                  <a:moveTo>
                    <a:pt x="1855" y="1"/>
                  </a:moveTo>
                  <a:lnTo>
                    <a:pt x="244" y="3618"/>
                  </a:lnTo>
                  <a:cubicBezTo>
                    <a:pt x="244" y="3618"/>
                    <a:pt x="1" y="5229"/>
                    <a:pt x="244" y="5715"/>
                  </a:cubicBezTo>
                  <a:cubicBezTo>
                    <a:pt x="487" y="6171"/>
                    <a:pt x="2980" y="7326"/>
                    <a:pt x="2980" y="7326"/>
                  </a:cubicBezTo>
                  <a:cubicBezTo>
                    <a:pt x="2980" y="7326"/>
                    <a:pt x="2919" y="8603"/>
                    <a:pt x="3314" y="8937"/>
                  </a:cubicBezTo>
                  <a:cubicBezTo>
                    <a:pt x="3831" y="9241"/>
                    <a:pt x="4408" y="9515"/>
                    <a:pt x="4986" y="9728"/>
                  </a:cubicBezTo>
                  <a:lnTo>
                    <a:pt x="5715" y="7478"/>
                  </a:lnTo>
                  <a:cubicBezTo>
                    <a:pt x="5837" y="7904"/>
                    <a:pt x="6019" y="8329"/>
                    <a:pt x="6202" y="8755"/>
                  </a:cubicBezTo>
                  <a:cubicBezTo>
                    <a:pt x="6315" y="9014"/>
                    <a:pt x="6532" y="9109"/>
                    <a:pt x="6798" y="9109"/>
                  </a:cubicBezTo>
                  <a:cubicBezTo>
                    <a:pt x="7030" y="9109"/>
                    <a:pt x="7300" y="9037"/>
                    <a:pt x="7569" y="8937"/>
                  </a:cubicBezTo>
                  <a:cubicBezTo>
                    <a:pt x="8117" y="8694"/>
                    <a:pt x="7083" y="7539"/>
                    <a:pt x="7083" y="7083"/>
                  </a:cubicBezTo>
                  <a:cubicBezTo>
                    <a:pt x="7083" y="6597"/>
                    <a:pt x="7235" y="4895"/>
                    <a:pt x="7235" y="4895"/>
                  </a:cubicBezTo>
                  <a:lnTo>
                    <a:pt x="6354" y="1855"/>
                  </a:lnTo>
                  <a:lnTo>
                    <a:pt x="1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4" name="Google Shape;4534;p70"/>
            <p:cNvSpPr/>
            <p:nvPr/>
          </p:nvSpPr>
          <p:spPr>
            <a:xfrm>
              <a:off x="6638934" y="3817896"/>
              <a:ext cx="75878" cy="94093"/>
            </a:xfrm>
            <a:custGeom>
              <a:avLst/>
              <a:gdLst/>
              <a:ahLst/>
              <a:cxnLst/>
              <a:rect l="l" t="t" r="r" b="b"/>
              <a:pathLst>
                <a:path w="8148" h="10104" extrusionOk="0">
                  <a:moveTo>
                    <a:pt x="2098" y="438"/>
                  </a:moveTo>
                  <a:lnTo>
                    <a:pt x="6354" y="2170"/>
                  </a:lnTo>
                  <a:lnTo>
                    <a:pt x="7266" y="5088"/>
                  </a:lnTo>
                  <a:cubicBezTo>
                    <a:pt x="7235" y="5362"/>
                    <a:pt x="7083" y="6790"/>
                    <a:pt x="7083" y="7246"/>
                  </a:cubicBezTo>
                  <a:cubicBezTo>
                    <a:pt x="7144" y="7550"/>
                    <a:pt x="7266" y="7824"/>
                    <a:pt x="7418" y="8097"/>
                  </a:cubicBezTo>
                  <a:cubicBezTo>
                    <a:pt x="7570" y="8340"/>
                    <a:pt x="7782" y="8736"/>
                    <a:pt x="7752" y="8887"/>
                  </a:cubicBezTo>
                  <a:cubicBezTo>
                    <a:pt x="7752" y="8887"/>
                    <a:pt x="7721" y="8918"/>
                    <a:pt x="7691" y="8918"/>
                  </a:cubicBezTo>
                  <a:cubicBezTo>
                    <a:pt x="7372" y="9056"/>
                    <a:pt x="7142" y="9105"/>
                    <a:pt x="6976" y="9105"/>
                  </a:cubicBezTo>
                  <a:cubicBezTo>
                    <a:pt x="6666" y="9105"/>
                    <a:pt x="6576" y="8936"/>
                    <a:pt x="6536" y="8857"/>
                  </a:cubicBezTo>
                  <a:cubicBezTo>
                    <a:pt x="6354" y="8432"/>
                    <a:pt x="6202" y="8036"/>
                    <a:pt x="6080" y="7611"/>
                  </a:cubicBezTo>
                  <a:cubicBezTo>
                    <a:pt x="6050" y="7520"/>
                    <a:pt x="5989" y="7459"/>
                    <a:pt x="5898" y="7459"/>
                  </a:cubicBezTo>
                  <a:cubicBezTo>
                    <a:pt x="5807" y="7459"/>
                    <a:pt x="5746" y="7520"/>
                    <a:pt x="5715" y="7611"/>
                  </a:cubicBezTo>
                  <a:lnTo>
                    <a:pt x="5047" y="9647"/>
                  </a:lnTo>
                  <a:cubicBezTo>
                    <a:pt x="4560" y="9465"/>
                    <a:pt x="4074" y="9222"/>
                    <a:pt x="3618" y="8948"/>
                  </a:cubicBezTo>
                  <a:cubicBezTo>
                    <a:pt x="3375" y="8766"/>
                    <a:pt x="3314" y="8006"/>
                    <a:pt x="3344" y="7520"/>
                  </a:cubicBezTo>
                  <a:cubicBezTo>
                    <a:pt x="3375" y="7429"/>
                    <a:pt x="3314" y="7337"/>
                    <a:pt x="3253" y="7307"/>
                  </a:cubicBezTo>
                  <a:cubicBezTo>
                    <a:pt x="2037" y="6790"/>
                    <a:pt x="761" y="6121"/>
                    <a:pt x="578" y="5787"/>
                  </a:cubicBezTo>
                  <a:cubicBezTo>
                    <a:pt x="427" y="5483"/>
                    <a:pt x="487" y="4450"/>
                    <a:pt x="578" y="3842"/>
                  </a:cubicBezTo>
                  <a:lnTo>
                    <a:pt x="2098" y="438"/>
                  </a:lnTo>
                  <a:close/>
                  <a:moveTo>
                    <a:pt x="2000" y="1"/>
                  </a:moveTo>
                  <a:cubicBezTo>
                    <a:pt x="1933" y="1"/>
                    <a:pt x="1870" y="35"/>
                    <a:pt x="1825" y="103"/>
                  </a:cubicBezTo>
                  <a:lnTo>
                    <a:pt x="214" y="3720"/>
                  </a:lnTo>
                  <a:cubicBezTo>
                    <a:pt x="214" y="3751"/>
                    <a:pt x="214" y="3751"/>
                    <a:pt x="214" y="3781"/>
                  </a:cubicBezTo>
                  <a:cubicBezTo>
                    <a:pt x="214" y="3963"/>
                    <a:pt x="1" y="5514"/>
                    <a:pt x="244" y="5970"/>
                  </a:cubicBezTo>
                  <a:cubicBezTo>
                    <a:pt x="487" y="6456"/>
                    <a:pt x="2341" y="7337"/>
                    <a:pt x="2949" y="7611"/>
                  </a:cubicBezTo>
                  <a:cubicBezTo>
                    <a:pt x="2919" y="8006"/>
                    <a:pt x="2949" y="8948"/>
                    <a:pt x="3344" y="9252"/>
                  </a:cubicBezTo>
                  <a:cubicBezTo>
                    <a:pt x="3892" y="9587"/>
                    <a:pt x="4469" y="9860"/>
                    <a:pt x="5077" y="10103"/>
                  </a:cubicBezTo>
                  <a:lnTo>
                    <a:pt x="5138" y="10103"/>
                  </a:lnTo>
                  <a:cubicBezTo>
                    <a:pt x="5168" y="10103"/>
                    <a:pt x="5199" y="10073"/>
                    <a:pt x="5229" y="10073"/>
                  </a:cubicBezTo>
                  <a:cubicBezTo>
                    <a:pt x="5259" y="10043"/>
                    <a:pt x="5290" y="10012"/>
                    <a:pt x="5320" y="9951"/>
                  </a:cubicBezTo>
                  <a:lnTo>
                    <a:pt x="5867" y="8249"/>
                  </a:lnTo>
                  <a:cubicBezTo>
                    <a:pt x="5959" y="8523"/>
                    <a:pt x="6050" y="8766"/>
                    <a:pt x="6171" y="9009"/>
                  </a:cubicBezTo>
                  <a:cubicBezTo>
                    <a:pt x="6293" y="9252"/>
                    <a:pt x="6523" y="9482"/>
                    <a:pt x="6959" y="9482"/>
                  </a:cubicBezTo>
                  <a:cubicBezTo>
                    <a:pt x="7178" y="9482"/>
                    <a:pt x="7448" y="9424"/>
                    <a:pt x="7782" y="9283"/>
                  </a:cubicBezTo>
                  <a:cubicBezTo>
                    <a:pt x="7904" y="9222"/>
                    <a:pt x="7995" y="9131"/>
                    <a:pt x="8025" y="9009"/>
                  </a:cubicBezTo>
                  <a:cubicBezTo>
                    <a:pt x="8147" y="8705"/>
                    <a:pt x="7934" y="8310"/>
                    <a:pt x="7691" y="7915"/>
                  </a:cubicBezTo>
                  <a:cubicBezTo>
                    <a:pt x="7570" y="7702"/>
                    <a:pt x="7478" y="7489"/>
                    <a:pt x="7418" y="7246"/>
                  </a:cubicBezTo>
                  <a:cubicBezTo>
                    <a:pt x="7418" y="6790"/>
                    <a:pt x="7570" y="5088"/>
                    <a:pt x="7570" y="5088"/>
                  </a:cubicBezTo>
                  <a:cubicBezTo>
                    <a:pt x="7570" y="5058"/>
                    <a:pt x="7570" y="5058"/>
                    <a:pt x="7570" y="5027"/>
                  </a:cubicBezTo>
                  <a:lnTo>
                    <a:pt x="6688" y="1988"/>
                  </a:lnTo>
                  <a:cubicBezTo>
                    <a:pt x="6688" y="1927"/>
                    <a:pt x="6627" y="1897"/>
                    <a:pt x="6597" y="1866"/>
                  </a:cubicBezTo>
                  <a:lnTo>
                    <a:pt x="2068" y="12"/>
                  </a:lnTo>
                  <a:cubicBezTo>
                    <a:pt x="2045" y="4"/>
                    <a:pt x="2022" y="1"/>
                    <a:pt x="20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5" name="Google Shape;4535;p70"/>
            <p:cNvSpPr/>
            <p:nvPr/>
          </p:nvSpPr>
          <p:spPr>
            <a:xfrm>
              <a:off x="6951155" y="3481165"/>
              <a:ext cx="69928" cy="97381"/>
            </a:xfrm>
            <a:custGeom>
              <a:avLst/>
              <a:gdLst/>
              <a:ahLst/>
              <a:cxnLst/>
              <a:rect l="l" t="t" r="r" b="b"/>
              <a:pathLst>
                <a:path w="7509" h="10457" extrusionOk="0">
                  <a:moveTo>
                    <a:pt x="1064" y="0"/>
                  </a:moveTo>
                  <a:lnTo>
                    <a:pt x="0" y="943"/>
                  </a:lnTo>
                  <a:lnTo>
                    <a:pt x="3739" y="10456"/>
                  </a:lnTo>
                  <a:lnTo>
                    <a:pt x="7508" y="6414"/>
                  </a:lnTo>
                  <a:cubicBezTo>
                    <a:pt x="7508" y="6414"/>
                    <a:pt x="3496" y="547"/>
                    <a:pt x="10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6" name="Google Shape;4536;p70"/>
            <p:cNvSpPr/>
            <p:nvPr/>
          </p:nvSpPr>
          <p:spPr>
            <a:xfrm>
              <a:off x="6949171" y="3479349"/>
              <a:ext cx="73606" cy="101180"/>
            </a:xfrm>
            <a:custGeom>
              <a:avLst/>
              <a:gdLst/>
              <a:ahLst/>
              <a:cxnLst/>
              <a:rect l="l" t="t" r="r" b="b"/>
              <a:pathLst>
                <a:path w="7904" h="10865" extrusionOk="0">
                  <a:moveTo>
                    <a:pt x="1338" y="378"/>
                  </a:moveTo>
                  <a:cubicBezTo>
                    <a:pt x="3466" y="986"/>
                    <a:pt x="6870" y="5758"/>
                    <a:pt x="7448" y="6578"/>
                  </a:cubicBezTo>
                  <a:lnTo>
                    <a:pt x="4043" y="10287"/>
                  </a:lnTo>
                  <a:lnTo>
                    <a:pt x="457" y="1168"/>
                  </a:lnTo>
                  <a:lnTo>
                    <a:pt x="1338" y="378"/>
                  </a:lnTo>
                  <a:close/>
                  <a:moveTo>
                    <a:pt x="1255" y="0"/>
                  </a:moveTo>
                  <a:cubicBezTo>
                    <a:pt x="1214" y="0"/>
                    <a:pt x="1177" y="22"/>
                    <a:pt x="1156" y="43"/>
                  </a:cubicBezTo>
                  <a:lnTo>
                    <a:pt x="92" y="986"/>
                  </a:lnTo>
                  <a:cubicBezTo>
                    <a:pt x="31" y="1046"/>
                    <a:pt x="1" y="1107"/>
                    <a:pt x="31" y="1198"/>
                  </a:cubicBezTo>
                  <a:lnTo>
                    <a:pt x="3770" y="10743"/>
                  </a:lnTo>
                  <a:cubicBezTo>
                    <a:pt x="3800" y="10803"/>
                    <a:pt x="3861" y="10834"/>
                    <a:pt x="3922" y="10864"/>
                  </a:cubicBezTo>
                  <a:lnTo>
                    <a:pt x="3983" y="10864"/>
                  </a:lnTo>
                  <a:cubicBezTo>
                    <a:pt x="4013" y="10864"/>
                    <a:pt x="4074" y="10834"/>
                    <a:pt x="4104" y="10803"/>
                  </a:cubicBezTo>
                  <a:lnTo>
                    <a:pt x="7843" y="6730"/>
                  </a:lnTo>
                  <a:cubicBezTo>
                    <a:pt x="7904" y="6670"/>
                    <a:pt x="7904" y="6578"/>
                    <a:pt x="7843" y="6518"/>
                  </a:cubicBezTo>
                  <a:cubicBezTo>
                    <a:pt x="7691" y="6274"/>
                    <a:pt x="3800" y="560"/>
                    <a:pt x="1308" y="13"/>
                  </a:cubicBezTo>
                  <a:cubicBezTo>
                    <a:pt x="1290" y="4"/>
                    <a:pt x="1272" y="0"/>
                    <a:pt x="12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7" name="Google Shape;4537;p70"/>
            <p:cNvSpPr/>
            <p:nvPr/>
          </p:nvSpPr>
          <p:spPr>
            <a:xfrm>
              <a:off x="7042296" y="3514848"/>
              <a:ext cx="16995" cy="54068"/>
            </a:xfrm>
            <a:custGeom>
              <a:avLst/>
              <a:gdLst/>
              <a:ahLst/>
              <a:cxnLst/>
              <a:rect l="l" t="t" r="r" b="b"/>
              <a:pathLst>
                <a:path w="1825" h="5806" extrusionOk="0">
                  <a:moveTo>
                    <a:pt x="943" y="0"/>
                  </a:moveTo>
                  <a:lnTo>
                    <a:pt x="1" y="2858"/>
                  </a:lnTo>
                  <a:lnTo>
                    <a:pt x="1825" y="5806"/>
                  </a:lnTo>
                  <a:cubicBezTo>
                    <a:pt x="1825" y="5806"/>
                    <a:pt x="1612" y="2371"/>
                    <a:pt x="9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8" name="Google Shape;4538;p70"/>
            <p:cNvSpPr/>
            <p:nvPr/>
          </p:nvSpPr>
          <p:spPr>
            <a:xfrm>
              <a:off x="7040601" y="3512865"/>
              <a:ext cx="20385" cy="57756"/>
            </a:xfrm>
            <a:custGeom>
              <a:avLst/>
              <a:gdLst/>
              <a:ahLst/>
              <a:cxnLst/>
              <a:rect l="l" t="t" r="r" b="b"/>
              <a:pathLst>
                <a:path w="2189" h="6202" extrusionOk="0">
                  <a:moveTo>
                    <a:pt x="1125" y="882"/>
                  </a:moveTo>
                  <a:cubicBezTo>
                    <a:pt x="1429" y="2311"/>
                    <a:pt x="1642" y="3770"/>
                    <a:pt x="1763" y="5259"/>
                  </a:cubicBezTo>
                  <a:lnTo>
                    <a:pt x="396" y="3040"/>
                  </a:lnTo>
                  <a:lnTo>
                    <a:pt x="1125" y="882"/>
                  </a:lnTo>
                  <a:close/>
                  <a:moveTo>
                    <a:pt x="1125" y="1"/>
                  </a:moveTo>
                  <a:cubicBezTo>
                    <a:pt x="1064" y="1"/>
                    <a:pt x="973" y="61"/>
                    <a:pt x="943" y="153"/>
                  </a:cubicBezTo>
                  <a:lnTo>
                    <a:pt x="31" y="3010"/>
                  </a:lnTo>
                  <a:cubicBezTo>
                    <a:pt x="0" y="3071"/>
                    <a:pt x="0" y="3131"/>
                    <a:pt x="31" y="3162"/>
                  </a:cubicBezTo>
                  <a:lnTo>
                    <a:pt x="1855" y="6110"/>
                  </a:lnTo>
                  <a:cubicBezTo>
                    <a:pt x="1885" y="6171"/>
                    <a:pt x="1946" y="6201"/>
                    <a:pt x="2007" y="6201"/>
                  </a:cubicBezTo>
                  <a:lnTo>
                    <a:pt x="2067" y="6201"/>
                  </a:lnTo>
                  <a:cubicBezTo>
                    <a:pt x="2159" y="6171"/>
                    <a:pt x="2189" y="6080"/>
                    <a:pt x="2189" y="5988"/>
                  </a:cubicBezTo>
                  <a:cubicBezTo>
                    <a:pt x="2189" y="5958"/>
                    <a:pt x="2007" y="2523"/>
                    <a:pt x="1307" y="153"/>
                  </a:cubicBezTo>
                  <a:cubicBezTo>
                    <a:pt x="1307" y="61"/>
                    <a:pt x="1216" y="31"/>
                    <a:pt x="11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9" name="Google Shape;4539;p70"/>
            <p:cNvSpPr/>
            <p:nvPr/>
          </p:nvSpPr>
          <p:spPr>
            <a:xfrm>
              <a:off x="6655920" y="3534665"/>
              <a:ext cx="365721" cy="76986"/>
            </a:xfrm>
            <a:custGeom>
              <a:avLst/>
              <a:gdLst/>
              <a:ahLst/>
              <a:cxnLst/>
              <a:rect l="l" t="t" r="r" b="b"/>
              <a:pathLst>
                <a:path w="39272" h="8267" extrusionOk="0">
                  <a:moveTo>
                    <a:pt x="6262" y="0"/>
                  </a:moveTo>
                  <a:lnTo>
                    <a:pt x="1" y="3678"/>
                  </a:lnTo>
                  <a:cubicBezTo>
                    <a:pt x="1" y="3678"/>
                    <a:pt x="6141" y="6413"/>
                    <a:pt x="6749" y="6505"/>
                  </a:cubicBezTo>
                  <a:cubicBezTo>
                    <a:pt x="7156" y="6545"/>
                    <a:pt x="10878" y="7009"/>
                    <a:pt x="14041" y="7009"/>
                  </a:cubicBezTo>
                  <a:cubicBezTo>
                    <a:pt x="15598" y="7009"/>
                    <a:pt x="17020" y="6897"/>
                    <a:pt x="17843" y="6565"/>
                  </a:cubicBezTo>
                  <a:cubicBezTo>
                    <a:pt x="19938" y="5712"/>
                    <a:pt x="22672" y="3823"/>
                    <a:pt x="25014" y="3823"/>
                  </a:cubicBezTo>
                  <a:cubicBezTo>
                    <a:pt x="25424" y="3823"/>
                    <a:pt x="25822" y="3881"/>
                    <a:pt x="26202" y="4012"/>
                  </a:cubicBezTo>
                  <a:cubicBezTo>
                    <a:pt x="28599" y="4850"/>
                    <a:pt x="31435" y="8266"/>
                    <a:pt x="34345" y="8266"/>
                  </a:cubicBezTo>
                  <a:cubicBezTo>
                    <a:pt x="34498" y="8266"/>
                    <a:pt x="34651" y="8257"/>
                    <a:pt x="34804" y="8237"/>
                  </a:cubicBezTo>
                  <a:cubicBezTo>
                    <a:pt x="37873" y="7842"/>
                    <a:pt x="39271" y="5108"/>
                    <a:pt x="39272" y="5106"/>
                  </a:cubicBezTo>
                  <a:lnTo>
                    <a:pt x="39272" y="5106"/>
                  </a:lnTo>
                  <a:cubicBezTo>
                    <a:pt x="39272" y="5107"/>
                    <a:pt x="38860" y="5867"/>
                    <a:pt x="36975" y="5867"/>
                  </a:cubicBezTo>
                  <a:cubicBezTo>
                    <a:pt x="36567" y="5867"/>
                    <a:pt x="36090" y="5831"/>
                    <a:pt x="35533" y="5745"/>
                  </a:cubicBezTo>
                  <a:cubicBezTo>
                    <a:pt x="32403" y="5289"/>
                    <a:pt x="28633" y="1216"/>
                    <a:pt x="25655" y="760"/>
                  </a:cubicBezTo>
                  <a:cubicBezTo>
                    <a:pt x="25442" y="725"/>
                    <a:pt x="25219" y="710"/>
                    <a:pt x="24988" y="710"/>
                  </a:cubicBezTo>
                  <a:cubicBezTo>
                    <a:pt x="22285" y="710"/>
                    <a:pt x="18399" y="2874"/>
                    <a:pt x="15049" y="2874"/>
                  </a:cubicBezTo>
                  <a:cubicBezTo>
                    <a:pt x="14634" y="2874"/>
                    <a:pt x="14226" y="2841"/>
                    <a:pt x="13831" y="2766"/>
                  </a:cubicBezTo>
                  <a:cubicBezTo>
                    <a:pt x="11186" y="2188"/>
                    <a:pt x="8663" y="1277"/>
                    <a:pt x="626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0" name="Google Shape;4540;p70"/>
            <p:cNvSpPr/>
            <p:nvPr/>
          </p:nvSpPr>
          <p:spPr>
            <a:xfrm>
              <a:off x="6653937" y="3533036"/>
              <a:ext cx="369706" cy="80320"/>
            </a:xfrm>
            <a:custGeom>
              <a:avLst/>
              <a:gdLst/>
              <a:ahLst/>
              <a:cxnLst/>
              <a:rect l="l" t="t" r="r" b="b"/>
              <a:pathLst>
                <a:path w="39700" h="8625" extrusionOk="0">
                  <a:moveTo>
                    <a:pt x="6506" y="388"/>
                  </a:moveTo>
                  <a:cubicBezTo>
                    <a:pt x="8876" y="1634"/>
                    <a:pt x="11399" y="2546"/>
                    <a:pt x="14013" y="3123"/>
                  </a:cubicBezTo>
                  <a:cubicBezTo>
                    <a:pt x="14418" y="3198"/>
                    <a:pt x="14832" y="3232"/>
                    <a:pt x="15254" y="3232"/>
                  </a:cubicBezTo>
                  <a:cubicBezTo>
                    <a:pt x="17051" y="3232"/>
                    <a:pt x="18981" y="2626"/>
                    <a:pt x="20852" y="2060"/>
                  </a:cubicBezTo>
                  <a:cubicBezTo>
                    <a:pt x="22453" y="1543"/>
                    <a:pt x="23967" y="1070"/>
                    <a:pt x="25206" y="1070"/>
                  </a:cubicBezTo>
                  <a:cubicBezTo>
                    <a:pt x="25425" y="1070"/>
                    <a:pt x="25636" y="1085"/>
                    <a:pt x="25837" y="1117"/>
                  </a:cubicBezTo>
                  <a:cubicBezTo>
                    <a:pt x="27266" y="1330"/>
                    <a:pt x="28968" y="2455"/>
                    <a:pt x="30579" y="3549"/>
                  </a:cubicBezTo>
                  <a:cubicBezTo>
                    <a:pt x="32312" y="4674"/>
                    <a:pt x="34075" y="5859"/>
                    <a:pt x="35716" y="6133"/>
                  </a:cubicBezTo>
                  <a:cubicBezTo>
                    <a:pt x="36232" y="6205"/>
                    <a:pt x="36682" y="6235"/>
                    <a:pt x="37073" y="6235"/>
                  </a:cubicBezTo>
                  <a:cubicBezTo>
                    <a:pt x="37834" y="6235"/>
                    <a:pt x="38374" y="6121"/>
                    <a:pt x="38755" y="5981"/>
                  </a:cubicBezTo>
                  <a:lnTo>
                    <a:pt x="38755" y="5981"/>
                  </a:lnTo>
                  <a:cubicBezTo>
                    <a:pt x="37844" y="7196"/>
                    <a:pt x="36476" y="7987"/>
                    <a:pt x="34986" y="8199"/>
                  </a:cubicBezTo>
                  <a:cubicBezTo>
                    <a:pt x="34835" y="8219"/>
                    <a:pt x="34683" y="8229"/>
                    <a:pt x="34532" y="8229"/>
                  </a:cubicBezTo>
                  <a:cubicBezTo>
                    <a:pt x="32834" y="8229"/>
                    <a:pt x="31164" y="7031"/>
                    <a:pt x="29546" y="5859"/>
                  </a:cubicBezTo>
                  <a:cubicBezTo>
                    <a:pt x="28451" y="5099"/>
                    <a:pt x="27448" y="4339"/>
                    <a:pt x="26445" y="4005"/>
                  </a:cubicBezTo>
                  <a:cubicBezTo>
                    <a:pt x="26050" y="3883"/>
                    <a:pt x="25625" y="3822"/>
                    <a:pt x="25199" y="3822"/>
                  </a:cubicBezTo>
                  <a:cubicBezTo>
                    <a:pt x="23527" y="3822"/>
                    <a:pt x="21643" y="4765"/>
                    <a:pt x="19971" y="5616"/>
                  </a:cubicBezTo>
                  <a:cubicBezTo>
                    <a:pt x="19272" y="5950"/>
                    <a:pt x="18603" y="6285"/>
                    <a:pt x="17965" y="6558"/>
                  </a:cubicBezTo>
                  <a:cubicBezTo>
                    <a:pt x="17199" y="6862"/>
                    <a:pt x="15866" y="6970"/>
                    <a:pt x="14360" y="6970"/>
                  </a:cubicBezTo>
                  <a:cubicBezTo>
                    <a:pt x="11800" y="6970"/>
                    <a:pt x="8740" y="6658"/>
                    <a:pt x="7114" y="6467"/>
                  </a:cubicBezTo>
                  <a:lnTo>
                    <a:pt x="6992" y="6467"/>
                  </a:lnTo>
                  <a:cubicBezTo>
                    <a:pt x="6566" y="6406"/>
                    <a:pt x="3071" y="4917"/>
                    <a:pt x="639" y="3822"/>
                  </a:cubicBezTo>
                  <a:lnTo>
                    <a:pt x="6506" y="388"/>
                  </a:lnTo>
                  <a:close/>
                  <a:moveTo>
                    <a:pt x="6464" y="0"/>
                  </a:moveTo>
                  <a:cubicBezTo>
                    <a:pt x="6430" y="0"/>
                    <a:pt x="6399" y="8"/>
                    <a:pt x="6384" y="23"/>
                  </a:cubicBezTo>
                  <a:lnTo>
                    <a:pt x="123" y="3701"/>
                  </a:lnTo>
                  <a:cubicBezTo>
                    <a:pt x="31" y="3762"/>
                    <a:pt x="1" y="3822"/>
                    <a:pt x="1" y="3883"/>
                  </a:cubicBezTo>
                  <a:cubicBezTo>
                    <a:pt x="1" y="3944"/>
                    <a:pt x="62" y="4035"/>
                    <a:pt x="123" y="4066"/>
                  </a:cubicBezTo>
                  <a:cubicBezTo>
                    <a:pt x="761" y="4339"/>
                    <a:pt x="6323" y="6801"/>
                    <a:pt x="6931" y="6862"/>
                  </a:cubicBezTo>
                  <a:lnTo>
                    <a:pt x="7053" y="6862"/>
                  </a:lnTo>
                  <a:cubicBezTo>
                    <a:pt x="8660" y="7049"/>
                    <a:pt x="11656" y="7351"/>
                    <a:pt x="14228" y="7351"/>
                  </a:cubicBezTo>
                  <a:cubicBezTo>
                    <a:pt x="15840" y="7351"/>
                    <a:pt x="17285" y="7232"/>
                    <a:pt x="18117" y="6892"/>
                  </a:cubicBezTo>
                  <a:cubicBezTo>
                    <a:pt x="18725" y="6649"/>
                    <a:pt x="19424" y="6345"/>
                    <a:pt x="20123" y="5950"/>
                  </a:cubicBezTo>
                  <a:cubicBezTo>
                    <a:pt x="21793" y="5115"/>
                    <a:pt x="23621" y="4201"/>
                    <a:pt x="25224" y="4201"/>
                  </a:cubicBezTo>
                  <a:cubicBezTo>
                    <a:pt x="25605" y="4201"/>
                    <a:pt x="25973" y="4253"/>
                    <a:pt x="26324" y="4370"/>
                  </a:cubicBezTo>
                  <a:cubicBezTo>
                    <a:pt x="27266" y="4704"/>
                    <a:pt x="28269" y="5433"/>
                    <a:pt x="29333" y="6193"/>
                  </a:cubicBezTo>
                  <a:cubicBezTo>
                    <a:pt x="31005" y="7379"/>
                    <a:pt x="32737" y="8625"/>
                    <a:pt x="34530" y="8625"/>
                  </a:cubicBezTo>
                  <a:cubicBezTo>
                    <a:pt x="34682" y="8625"/>
                    <a:pt x="34865" y="8625"/>
                    <a:pt x="35017" y="8595"/>
                  </a:cubicBezTo>
                  <a:cubicBezTo>
                    <a:pt x="38148" y="8199"/>
                    <a:pt x="39576" y="5464"/>
                    <a:pt x="39637" y="5373"/>
                  </a:cubicBezTo>
                  <a:cubicBezTo>
                    <a:pt x="39699" y="5227"/>
                    <a:pt x="39576" y="5095"/>
                    <a:pt x="39454" y="5095"/>
                  </a:cubicBezTo>
                  <a:cubicBezTo>
                    <a:pt x="39397" y="5095"/>
                    <a:pt x="39341" y="5123"/>
                    <a:pt x="39303" y="5190"/>
                  </a:cubicBezTo>
                  <a:cubicBezTo>
                    <a:pt x="39303" y="5190"/>
                    <a:pt x="38899" y="5856"/>
                    <a:pt x="37171" y="5856"/>
                  </a:cubicBezTo>
                  <a:cubicBezTo>
                    <a:pt x="36778" y="5856"/>
                    <a:pt x="36317" y="5822"/>
                    <a:pt x="35777" y="5737"/>
                  </a:cubicBezTo>
                  <a:cubicBezTo>
                    <a:pt x="34227" y="5494"/>
                    <a:pt x="32494" y="4400"/>
                    <a:pt x="30761" y="3215"/>
                  </a:cubicBezTo>
                  <a:cubicBezTo>
                    <a:pt x="29029" y="2060"/>
                    <a:pt x="27387" y="965"/>
                    <a:pt x="25868" y="753"/>
                  </a:cubicBezTo>
                  <a:cubicBezTo>
                    <a:pt x="25643" y="713"/>
                    <a:pt x="25408" y="696"/>
                    <a:pt x="25163" y="696"/>
                  </a:cubicBezTo>
                  <a:cubicBezTo>
                    <a:pt x="23881" y="696"/>
                    <a:pt x="22338" y="1184"/>
                    <a:pt x="20731" y="1695"/>
                  </a:cubicBezTo>
                  <a:cubicBezTo>
                    <a:pt x="18871" y="2265"/>
                    <a:pt x="16970" y="2856"/>
                    <a:pt x="15227" y="2856"/>
                  </a:cubicBezTo>
                  <a:cubicBezTo>
                    <a:pt x="14834" y="2856"/>
                    <a:pt x="14449" y="2826"/>
                    <a:pt x="14074" y="2759"/>
                  </a:cubicBezTo>
                  <a:cubicBezTo>
                    <a:pt x="11460" y="2181"/>
                    <a:pt x="8937" y="1269"/>
                    <a:pt x="6566" y="23"/>
                  </a:cubicBezTo>
                  <a:cubicBezTo>
                    <a:pt x="6536" y="8"/>
                    <a:pt x="6498" y="0"/>
                    <a:pt x="64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41" name="Google Shape;4541;p70"/>
          <p:cNvGrpSpPr/>
          <p:nvPr/>
        </p:nvGrpSpPr>
        <p:grpSpPr>
          <a:xfrm>
            <a:off x="3223472" y="2745628"/>
            <a:ext cx="2597301" cy="1634354"/>
            <a:chOff x="3223472" y="2974228"/>
            <a:chExt cx="2597301" cy="1634354"/>
          </a:xfrm>
        </p:grpSpPr>
        <p:sp>
          <p:nvSpPr>
            <p:cNvPr id="4542" name="Google Shape;4542;p70"/>
            <p:cNvSpPr/>
            <p:nvPr/>
          </p:nvSpPr>
          <p:spPr>
            <a:xfrm>
              <a:off x="3223472" y="4608573"/>
              <a:ext cx="2581944" cy="10"/>
            </a:xfrm>
            <a:custGeom>
              <a:avLst/>
              <a:gdLst/>
              <a:ahLst/>
              <a:cxnLst/>
              <a:rect l="l" t="t" r="r" b="b"/>
              <a:pathLst>
                <a:path w="270857" h="1" fill="none" extrusionOk="0">
                  <a:moveTo>
                    <a:pt x="1" y="1"/>
                  </a:moveTo>
                  <a:lnTo>
                    <a:pt x="270857" y="1"/>
                  </a:lnTo>
                </a:path>
              </a:pathLst>
            </a:custGeom>
            <a:noFill/>
            <a:ln w="9875" cap="flat" cmpd="sng">
              <a:solidFill>
                <a:schemeClr val="dk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3" name="Google Shape;4543;p70"/>
            <p:cNvSpPr/>
            <p:nvPr/>
          </p:nvSpPr>
          <p:spPr>
            <a:xfrm>
              <a:off x="3970734" y="3900263"/>
              <a:ext cx="1834682" cy="279035"/>
            </a:xfrm>
            <a:custGeom>
              <a:avLst/>
              <a:gdLst/>
              <a:ahLst/>
              <a:cxnLst/>
              <a:rect l="l" t="t" r="r" b="b"/>
              <a:pathLst>
                <a:path w="192466" h="29272" fill="none" extrusionOk="0">
                  <a:moveTo>
                    <a:pt x="192466" y="0"/>
                  </a:moveTo>
                  <a:lnTo>
                    <a:pt x="0" y="0"/>
                  </a:lnTo>
                  <a:lnTo>
                    <a:pt x="0" y="29271"/>
                  </a:lnTo>
                </a:path>
              </a:pathLst>
            </a:custGeom>
            <a:noFill/>
            <a:ln w="9875" cap="flat" cmpd="sng">
              <a:solidFill>
                <a:schemeClr val="dk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4" name="Google Shape;4544;p70"/>
            <p:cNvSpPr/>
            <p:nvPr/>
          </p:nvSpPr>
          <p:spPr>
            <a:xfrm>
              <a:off x="3844400" y="4179861"/>
              <a:ext cx="1961016" cy="394941"/>
            </a:xfrm>
            <a:custGeom>
              <a:avLst/>
              <a:gdLst/>
              <a:ahLst/>
              <a:cxnLst/>
              <a:rect l="l" t="t" r="r" b="b"/>
              <a:pathLst>
                <a:path w="205719" h="41431" fill="none" extrusionOk="0">
                  <a:moveTo>
                    <a:pt x="205719" y="1"/>
                  </a:moveTo>
                  <a:lnTo>
                    <a:pt x="1" y="1"/>
                  </a:lnTo>
                  <a:lnTo>
                    <a:pt x="1" y="41430"/>
                  </a:lnTo>
                </a:path>
              </a:pathLst>
            </a:custGeom>
            <a:noFill/>
            <a:ln w="9875" cap="flat" cmpd="sng">
              <a:solidFill>
                <a:schemeClr val="dk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5" name="Google Shape;4545;p70"/>
            <p:cNvSpPr/>
            <p:nvPr/>
          </p:nvSpPr>
          <p:spPr>
            <a:xfrm>
              <a:off x="4011590" y="4343848"/>
              <a:ext cx="27530" cy="30151"/>
            </a:xfrm>
            <a:custGeom>
              <a:avLst/>
              <a:gdLst/>
              <a:ahLst/>
              <a:cxnLst/>
              <a:rect l="l" t="t" r="r" b="b"/>
              <a:pathLst>
                <a:path w="2888" h="3163" extrusionOk="0">
                  <a:moveTo>
                    <a:pt x="1905" y="0"/>
                  </a:moveTo>
                  <a:cubicBezTo>
                    <a:pt x="1888" y="0"/>
                    <a:pt x="1871" y="1"/>
                    <a:pt x="1854" y="2"/>
                  </a:cubicBezTo>
                  <a:cubicBezTo>
                    <a:pt x="1003" y="93"/>
                    <a:pt x="274" y="1370"/>
                    <a:pt x="122" y="2099"/>
                  </a:cubicBezTo>
                  <a:cubicBezTo>
                    <a:pt x="122" y="2160"/>
                    <a:pt x="0" y="3163"/>
                    <a:pt x="0" y="3163"/>
                  </a:cubicBezTo>
                  <a:cubicBezTo>
                    <a:pt x="30" y="3133"/>
                    <a:pt x="1429" y="2859"/>
                    <a:pt x="1945" y="2494"/>
                  </a:cubicBezTo>
                  <a:cubicBezTo>
                    <a:pt x="2401" y="2160"/>
                    <a:pt x="2857" y="1613"/>
                    <a:pt x="2888" y="1035"/>
                  </a:cubicBezTo>
                  <a:cubicBezTo>
                    <a:pt x="2888" y="475"/>
                    <a:pt x="2458" y="0"/>
                    <a:pt x="19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6" name="Google Shape;4546;p70"/>
            <p:cNvSpPr/>
            <p:nvPr/>
          </p:nvSpPr>
          <p:spPr>
            <a:xfrm>
              <a:off x="4048967" y="4343848"/>
              <a:ext cx="27530" cy="30151"/>
            </a:xfrm>
            <a:custGeom>
              <a:avLst/>
              <a:gdLst/>
              <a:ahLst/>
              <a:cxnLst/>
              <a:rect l="l" t="t" r="r" b="b"/>
              <a:pathLst>
                <a:path w="2888" h="3163" extrusionOk="0">
                  <a:moveTo>
                    <a:pt x="1013" y="0"/>
                  </a:moveTo>
                  <a:cubicBezTo>
                    <a:pt x="458" y="0"/>
                    <a:pt x="1" y="475"/>
                    <a:pt x="30" y="1035"/>
                  </a:cubicBezTo>
                  <a:cubicBezTo>
                    <a:pt x="30" y="1613"/>
                    <a:pt x="517" y="2160"/>
                    <a:pt x="942" y="2494"/>
                  </a:cubicBezTo>
                  <a:cubicBezTo>
                    <a:pt x="1489" y="2859"/>
                    <a:pt x="2888" y="3163"/>
                    <a:pt x="2888" y="3163"/>
                  </a:cubicBezTo>
                  <a:cubicBezTo>
                    <a:pt x="2888" y="3163"/>
                    <a:pt x="2796" y="2160"/>
                    <a:pt x="2796" y="2099"/>
                  </a:cubicBezTo>
                  <a:cubicBezTo>
                    <a:pt x="2614" y="1370"/>
                    <a:pt x="1885" y="93"/>
                    <a:pt x="1064" y="2"/>
                  </a:cubicBezTo>
                  <a:cubicBezTo>
                    <a:pt x="1047" y="1"/>
                    <a:pt x="1030" y="0"/>
                    <a:pt x="10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7" name="Google Shape;4547;p70"/>
            <p:cNvSpPr/>
            <p:nvPr/>
          </p:nvSpPr>
          <p:spPr>
            <a:xfrm>
              <a:off x="3964662" y="4312067"/>
              <a:ext cx="160194" cy="260990"/>
            </a:xfrm>
            <a:custGeom>
              <a:avLst/>
              <a:gdLst/>
              <a:ahLst/>
              <a:cxnLst/>
              <a:rect l="l" t="t" r="r" b="b"/>
              <a:pathLst>
                <a:path w="16805" h="27379" extrusionOk="0">
                  <a:moveTo>
                    <a:pt x="2585" y="1"/>
                  </a:moveTo>
                  <a:cubicBezTo>
                    <a:pt x="2091" y="1"/>
                    <a:pt x="1663" y="367"/>
                    <a:pt x="1610" y="874"/>
                  </a:cubicBezTo>
                  <a:cubicBezTo>
                    <a:pt x="1519" y="1451"/>
                    <a:pt x="1883" y="2059"/>
                    <a:pt x="2279" y="2454"/>
                  </a:cubicBezTo>
                  <a:cubicBezTo>
                    <a:pt x="2643" y="2849"/>
                    <a:pt x="3738" y="3305"/>
                    <a:pt x="4011" y="3397"/>
                  </a:cubicBezTo>
                  <a:cubicBezTo>
                    <a:pt x="4102" y="3640"/>
                    <a:pt x="4194" y="3883"/>
                    <a:pt x="4254" y="4156"/>
                  </a:cubicBezTo>
                  <a:cubicBezTo>
                    <a:pt x="4406" y="4643"/>
                    <a:pt x="4589" y="5190"/>
                    <a:pt x="4710" y="5798"/>
                  </a:cubicBezTo>
                  <a:cubicBezTo>
                    <a:pt x="4771" y="5980"/>
                    <a:pt x="4801" y="6163"/>
                    <a:pt x="4832" y="6315"/>
                  </a:cubicBezTo>
                  <a:cubicBezTo>
                    <a:pt x="4710" y="6041"/>
                    <a:pt x="4528" y="5676"/>
                    <a:pt x="4528" y="5646"/>
                  </a:cubicBezTo>
                  <a:cubicBezTo>
                    <a:pt x="4165" y="5059"/>
                    <a:pt x="3212" y="4165"/>
                    <a:pt x="2446" y="4165"/>
                  </a:cubicBezTo>
                  <a:cubicBezTo>
                    <a:pt x="2379" y="4165"/>
                    <a:pt x="2312" y="4172"/>
                    <a:pt x="2248" y="4187"/>
                  </a:cubicBezTo>
                  <a:cubicBezTo>
                    <a:pt x="1671" y="4339"/>
                    <a:pt x="1367" y="4916"/>
                    <a:pt x="1579" y="5463"/>
                  </a:cubicBezTo>
                  <a:cubicBezTo>
                    <a:pt x="1762" y="6041"/>
                    <a:pt x="2370" y="6406"/>
                    <a:pt x="2886" y="6558"/>
                  </a:cubicBezTo>
                  <a:cubicBezTo>
                    <a:pt x="3127" y="6643"/>
                    <a:pt x="3520" y="6668"/>
                    <a:pt x="3898" y="6668"/>
                  </a:cubicBezTo>
                  <a:cubicBezTo>
                    <a:pt x="4332" y="6668"/>
                    <a:pt x="4747" y="6635"/>
                    <a:pt x="4893" y="6618"/>
                  </a:cubicBezTo>
                  <a:cubicBezTo>
                    <a:pt x="4953" y="6983"/>
                    <a:pt x="5045" y="7378"/>
                    <a:pt x="5075" y="7804"/>
                  </a:cubicBezTo>
                  <a:cubicBezTo>
                    <a:pt x="5166" y="8533"/>
                    <a:pt x="5197" y="9293"/>
                    <a:pt x="5166" y="10023"/>
                  </a:cubicBezTo>
                  <a:lnTo>
                    <a:pt x="5166" y="10175"/>
                  </a:lnTo>
                  <a:cubicBezTo>
                    <a:pt x="5105" y="10023"/>
                    <a:pt x="4862" y="9233"/>
                    <a:pt x="4832" y="9172"/>
                  </a:cubicBezTo>
                  <a:cubicBezTo>
                    <a:pt x="4540" y="8529"/>
                    <a:pt x="3629" y="7464"/>
                    <a:pt x="2830" y="7464"/>
                  </a:cubicBezTo>
                  <a:cubicBezTo>
                    <a:pt x="2798" y="7464"/>
                    <a:pt x="2766" y="7466"/>
                    <a:pt x="2735" y="7470"/>
                  </a:cubicBezTo>
                  <a:cubicBezTo>
                    <a:pt x="2157" y="7561"/>
                    <a:pt x="1792" y="8138"/>
                    <a:pt x="1914" y="8685"/>
                  </a:cubicBezTo>
                  <a:cubicBezTo>
                    <a:pt x="2035" y="9263"/>
                    <a:pt x="2613" y="9688"/>
                    <a:pt x="3130" y="9932"/>
                  </a:cubicBezTo>
                  <a:cubicBezTo>
                    <a:pt x="3677" y="10175"/>
                    <a:pt x="5045" y="10205"/>
                    <a:pt x="5136" y="10205"/>
                  </a:cubicBezTo>
                  <a:cubicBezTo>
                    <a:pt x="5075" y="10935"/>
                    <a:pt x="4984" y="11664"/>
                    <a:pt x="4832" y="12394"/>
                  </a:cubicBezTo>
                  <a:cubicBezTo>
                    <a:pt x="4710" y="12941"/>
                    <a:pt x="4558" y="13488"/>
                    <a:pt x="4437" y="14035"/>
                  </a:cubicBezTo>
                  <a:cubicBezTo>
                    <a:pt x="4376" y="13822"/>
                    <a:pt x="4163" y="13093"/>
                    <a:pt x="4133" y="13062"/>
                  </a:cubicBezTo>
                  <a:cubicBezTo>
                    <a:pt x="3840" y="12419"/>
                    <a:pt x="2930" y="11355"/>
                    <a:pt x="2131" y="11355"/>
                  </a:cubicBezTo>
                  <a:cubicBezTo>
                    <a:pt x="2099" y="11355"/>
                    <a:pt x="2067" y="11357"/>
                    <a:pt x="2035" y="11360"/>
                  </a:cubicBezTo>
                  <a:cubicBezTo>
                    <a:pt x="1458" y="11451"/>
                    <a:pt x="1063" y="11998"/>
                    <a:pt x="1215" y="12576"/>
                  </a:cubicBezTo>
                  <a:cubicBezTo>
                    <a:pt x="1336" y="13123"/>
                    <a:pt x="1914" y="13579"/>
                    <a:pt x="2400" y="13792"/>
                  </a:cubicBezTo>
                  <a:cubicBezTo>
                    <a:pt x="2917" y="14035"/>
                    <a:pt x="4254" y="14065"/>
                    <a:pt x="4437" y="14065"/>
                  </a:cubicBezTo>
                  <a:cubicBezTo>
                    <a:pt x="4376" y="14309"/>
                    <a:pt x="4285" y="14552"/>
                    <a:pt x="4224" y="14795"/>
                  </a:cubicBezTo>
                  <a:cubicBezTo>
                    <a:pt x="4011" y="15616"/>
                    <a:pt x="3798" y="16406"/>
                    <a:pt x="3586" y="17227"/>
                  </a:cubicBezTo>
                  <a:cubicBezTo>
                    <a:pt x="3525" y="17500"/>
                    <a:pt x="3464" y="17774"/>
                    <a:pt x="3403" y="18047"/>
                  </a:cubicBezTo>
                  <a:cubicBezTo>
                    <a:pt x="3342" y="17774"/>
                    <a:pt x="3160" y="17257"/>
                    <a:pt x="3130" y="17227"/>
                  </a:cubicBezTo>
                  <a:cubicBezTo>
                    <a:pt x="2837" y="16584"/>
                    <a:pt x="1927" y="15519"/>
                    <a:pt x="1128" y="15519"/>
                  </a:cubicBezTo>
                  <a:cubicBezTo>
                    <a:pt x="1096" y="15519"/>
                    <a:pt x="1064" y="15521"/>
                    <a:pt x="1032" y="15524"/>
                  </a:cubicBezTo>
                  <a:cubicBezTo>
                    <a:pt x="455" y="15616"/>
                    <a:pt x="90" y="16163"/>
                    <a:pt x="212" y="16740"/>
                  </a:cubicBezTo>
                  <a:cubicBezTo>
                    <a:pt x="364" y="17287"/>
                    <a:pt x="911" y="17743"/>
                    <a:pt x="1428" y="17956"/>
                  </a:cubicBezTo>
                  <a:cubicBezTo>
                    <a:pt x="1986" y="18142"/>
                    <a:pt x="2545" y="18235"/>
                    <a:pt x="3123" y="18235"/>
                  </a:cubicBezTo>
                  <a:cubicBezTo>
                    <a:pt x="3206" y="18235"/>
                    <a:pt x="3289" y="18233"/>
                    <a:pt x="3373" y="18230"/>
                  </a:cubicBezTo>
                  <a:lnTo>
                    <a:pt x="3373" y="18230"/>
                  </a:lnTo>
                  <a:cubicBezTo>
                    <a:pt x="3282" y="18686"/>
                    <a:pt x="3190" y="19141"/>
                    <a:pt x="3130" y="19597"/>
                  </a:cubicBezTo>
                  <a:cubicBezTo>
                    <a:pt x="3130" y="19810"/>
                    <a:pt x="3069" y="19993"/>
                    <a:pt x="3069" y="20205"/>
                  </a:cubicBezTo>
                  <a:cubicBezTo>
                    <a:pt x="3069" y="20388"/>
                    <a:pt x="3038" y="20570"/>
                    <a:pt x="3038" y="20752"/>
                  </a:cubicBezTo>
                  <a:cubicBezTo>
                    <a:pt x="3038" y="21148"/>
                    <a:pt x="3008" y="21512"/>
                    <a:pt x="3008" y="21877"/>
                  </a:cubicBezTo>
                  <a:lnTo>
                    <a:pt x="3008" y="22424"/>
                  </a:lnTo>
                  <a:cubicBezTo>
                    <a:pt x="2947" y="22120"/>
                    <a:pt x="2886" y="21664"/>
                    <a:pt x="2856" y="21604"/>
                  </a:cubicBezTo>
                  <a:cubicBezTo>
                    <a:pt x="2674" y="20904"/>
                    <a:pt x="1853" y="19628"/>
                    <a:pt x="1032" y="19628"/>
                  </a:cubicBezTo>
                  <a:cubicBezTo>
                    <a:pt x="1016" y="19627"/>
                    <a:pt x="1000" y="19627"/>
                    <a:pt x="984" y="19627"/>
                  </a:cubicBezTo>
                  <a:cubicBezTo>
                    <a:pt x="430" y="19627"/>
                    <a:pt x="1" y="20130"/>
                    <a:pt x="60" y="20692"/>
                  </a:cubicBezTo>
                  <a:cubicBezTo>
                    <a:pt x="90" y="21269"/>
                    <a:pt x="607" y="21786"/>
                    <a:pt x="1063" y="22090"/>
                  </a:cubicBezTo>
                  <a:cubicBezTo>
                    <a:pt x="1519" y="22394"/>
                    <a:pt x="2795" y="22637"/>
                    <a:pt x="3008" y="22667"/>
                  </a:cubicBezTo>
                  <a:lnTo>
                    <a:pt x="3008" y="23914"/>
                  </a:lnTo>
                  <a:cubicBezTo>
                    <a:pt x="3038" y="25160"/>
                    <a:pt x="3099" y="26224"/>
                    <a:pt x="3160" y="26953"/>
                  </a:cubicBezTo>
                  <a:cubicBezTo>
                    <a:pt x="3160" y="27105"/>
                    <a:pt x="3190" y="27257"/>
                    <a:pt x="3190" y="27379"/>
                  </a:cubicBezTo>
                  <a:lnTo>
                    <a:pt x="3768" y="27379"/>
                  </a:lnTo>
                  <a:cubicBezTo>
                    <a:pt x="3768" y="27257"/>
                    <a:pt x="3738" y="27075"/>
                    <a:pt x="3707" y="26892"/>
                  </a:cubicBezTo>
                  <a:cubicBezTo>
                    <a:pt x="3646" y="26193"/>
                    <a:pt x="3555" y="25160"/>
                    <a:pt x="3494" y="23914"/>
                  </a:cubicBezTo>
                  <a:cubicBezTo>
                    <a:pt x="3494" y="23549"/>
                    <a:pt x="3464" y="23154"/>
                    <a:pt x="3434" y="22759"/>
                  </a:cubicBezTo>
                  <a:cubicBezTo>
                    <a:pt x="3646" y="22759"/>
                    <a:pt x="4893" y="22607"/>
                    <a:pt x="5409" y="22333"/>
                  </a:cubicBezTo>
                  <a:cubicBezTo>
                    <a:pt x="5926" y="22029"/>
                    <a:pt x="6443" y="21573"/>
                    <a:pt x="6504" y="20996"/>
                  </a:cubicBezTo>
                  <a:cubicBezTo>
                    <a:pt x="6595" y="20418"/>
                    <a:pt x="6169" y="19871"/>
                    <a:pt x="5592" y="19841"/>
                  </a:cubicBezTo>
                  <a:cubicBezTo>
                    <a:pt x="4771" y="19841"/>
                    <a:pt x="3890" y="21026"/>
                    <a:pt x="3646" y="21725"/>
                  </a:cubicBezTo>
                  <a:cubicBezTo>
                    <a:pt x="3616" y="21786"/>
                    <a:pt x="3494" y="22333"/>
                    <a:pt x="3434" y="22607"/>
                  </a:cubicBezTo>
                  <a:lnTo>
                    <a:pt x="3434" y="21877"/>
                  </a:lnTo>
                  <a:lnTo>
                    <a:pt x="3434" y="20783"/>
                  </a:lnTo>
                  <a:cubicBezTo>
                    <a:pt x="3434" y="20600"/>
                    <a:pt x="3464" y="20418"/>
                    <a:pt x="3464" y="20205"/>
                  </a:cubicBezTo>
                  <a:cubicBezTo>
                    <a:pt x="3464" y="20023"/>
                    <a:pt x="3494" y="19841"/>
                    <a:pt x="3525" y="19658"/>
                  </a:cubicBezTo>
                  <a:cubicBezTo>
                    <a:pt x="3555" y="19385"/>
                    <a:pt x="3586" y="19081"/>
                    <a:pt x="3646" y="18807"/>
                  </a:cubicBezTo>
                  <a:cubicBezTo>
                    <a:pt x="3790" y="18814"/>
                    <a:pt x="3933" y="18818"/>
                    <a:pt x="4077" y="18818"/>
                  </a:cubicBezTo>
                  <a:cubicBezTo>
                    <a:pt x="4572" y="18818"/>
                    <a:pt x="5066" y="18773"/>
                    <a:pt x="5561" y="18655"/>
                  </a:cubicBezTo>
                  <a:cubicBezTo>
                    <a:pt x="6078" y="18442"/>
                    <a:pt x="6686" y="18047"/>
                    <a:pt x="6838" y="17500"/>
                  </a:cubicBezTo>
                  <a:cubicBezTo>
                    <a:pt x="7020" y="16953"/>
                    <a:pt x="6686" y="16375"/>
                    <a:pt x="6108" y="16254"/>
                  </a:cubicBezTo>
                  <a:cubicBezTo>
                    <a:pt x="6055" y="16244"/>
                    <a:pt x="6000" y="16239"/>
                    <a:pt x="5945" y="16239"/>
                  </a:cubicBezTo>
                  <a:cubicBezTo>
                    <a:pt x="5155" y="16239"/>
                    <a:pt x="4230" y="17207"/>
                    <a:pt x="3890" y="17804"/>
                  </a:cubicBezTo>
                  <a:cubicBezTo>
                    <a:pt x="3890" y="17834"/>
                    <a:pt x="3829" y="17986"/>
                    <a:pt x="3768" y="18138"/>
                  </a:cubicBezTo>
                  <a:cubicBezTo>
                    <a:pt x="3798" y="17865"/>
                    <a:pt x="3859" y="17591"/>
                    <a:pt x="3920" y="17318"/>
                  </a:cubicBezTo>
                  <a:cubicBezTo>
                    <a:pt x="4102" y="16497"/>
                    <a:pt x="4285" y="15707"/>
                    <a:pt x="4497" y="14886"/>
                  </a:cubicBezTo>
                  <a:cubicBezTo>
                    <a:pt x="4528" y="14734"/>
                    <a:pt x="4589" y="14552"/>
                    <a:pt x="4619" y="14369"/>
                  </a:cubicBezTo>
                  <a:cubicBezTo>
                    <a:pt x="4831" y="14389"/>
                    <a:pt x="5043" y="14399"/>
                    <a:pt x="5253" y="14399"/>
                  </a:cubicBezTo>
                  <a:cubicBezTo>
                    <a:pt x="5708" y="14399"/>
                    <a:pt x="6159" y="14352"/>
                    <a:pt x="6595" y="14248"/>
                  </a:cubicBezTo>
                  <a:cubicBezTo>
                    <a:pt x="7111" y="14035"/>
                    <a:pt x="7719" y="13640"/>
                    <a:pt x="7871" y="13093"/>
                  </a:cubicBezTo>
                  <a:cubicBezTo>
                    <a:pt x="8054" y="12546"/>
                    <a:pt x="7719" y="11968"/>
                    <a:pt x="7142" y="11847"/>
                  </a:cubicBezTo>
                  <a:cubicBezTo>
                    <a:pt x="7088" y="11837"/>
                    <a:pt x="7034" y="11832"/>
                    <a:pt x="6978" y="11832"/>
                  </a:cubicBezTo>
                  <a:cubicBezTo>
                    <a:pt x="6189" y="11832"/>
                    <a:pt x="5264" y="12800"/>
                    <a:pt x="4923" y="13397"/>
                  </a:cubicBezTo>
                  <a:cubicBezTo>
                    <a:pt x="4923" y="13427"/>
                    <a:pt x="4832" y="13609"/>
                    <a:pt x="4771" y="13792"/>
                  </a:cubicBezTo>
                  <a:cubicBezTo>
                    <a:pt x="4862" y="13336"/>
                    <a:pt x="4984" y="12910"/>
                    <a:pt x="5045" y="12454"/>
                  </a:cubicBezTo>
                  <a:cubicBezTo>
                    <a:pt x="5197" y="11695"/>
                    <a:pt x="5288" y="10935"/>
                    <a:pt x="5349" y="10175"/>
                  </a:cubicBezTo>
                  <a:cubicBezTo>
                    <a:pt x="5419" y="10175"/>
                    <a:pt x="5735" y="10194"/>
                    <a:pt x="6112" y="10194"/>
                  </a:cubicBezTo>
                  <a:cubicBezTo>
                    <a:pt x="6552" y="10194"/>
                    <a:pt x="7074" y="10168"/>
                    <a:pt x="7385" y="10053"/>
                  </a:cubicBezTo>
                  <a:cubicBezTo>
                    <a:pt x="7780" y="9901"/>
                    <a:pt x="8115" y="9658"/>
                    <a:pt x="8388" y="9354"/>
                  </a:cubicBezTo>
                  <a:cubicBezTo>
                    <a:pt x="8662" y="9658"/>
                    <a:pt x="9026" y="9901"/>
                    <a:pt x="9422" y="10053"/>
                  </a:cubicBezTo>
                  <a:cubicBezTo>
                    <a:pt x="9733" y="10168"/>
                    <a:pt x="10246" y="10194"/>
                    <a:pt x="10683" y="10194"/>
                  </a:cubicBezTo>
                  <a:cubicBezTo>
                    <a:pt x="11057" y="10194"/>
                    <a:pt x="11374" y="10175"/>
                    <a:pt x="11458" y="10175"/>
                  </a:cubicBezTo>
                  <a:cubicBezTo>
                    <a:pt x="11488" y="10935"/>
                    <a:pt x="11610" y="11695"/>
                    <a:pt x="11732" y="12454"/>
                  </a:cubicBezTo>
                  <a:cubicBezTo>
                    <a:pt x="11823" y="12910"/>
                    <a:pt x="11914" y="13336"/>
                    <a:pt x="12036" y="13792"/>
                  </a:cubicBezTo>
                  <a:cubicBezTo>
                    <a:pt x="11944" y="13579"/>
                    <a:pt x="11884" y="13397"/>
                    <a:pt x="11853" y="13397"/>
                  </a:cubicBezTo>
                  <a:cubicBezTo>
                    <a:pt x="11541" y="12800"/>
                    <a:pt x="10591" y="11832"/>
                    <a:pt x="9798" y="11832"/>
                  </a:cubicBezTo>
                  <a:cubicBezTo>
                    <a:pt x="9743" y="11832"/>
                    <a:pt x="9688" y="11837"/>
                    <a:pt x="9634" y="11847"/>
                  </a:cubicBezTo>
                  <a:cubicBezTo>
                    <a:pt x="9087" y="11968"/>
                    <a:pt x="8753" y="12546"/>
                    <a:pt x="8905" y="13093"/>
                  </a:cubicBezTo>
                  <a:cubicBezTo>
                    <a:pt x="9087" y="13670"/>
                    <a:pt x="9665" y="14065"/>
                    <a:pt x="10181" y="14248"/>
                  </a:cubicBezTo>
                  <a:cubicBezTo>
                    <a:pt x="10638" y="14352"/>
                    <a:pt x="11095" y="14399"/>
                    <a:pt x="11543" y="14399"/>
                  </a:cubicBezTo>
                  <a:cubicBezTo>
                    <a:pt x="11750" y="14399"/>
                    <a:pt x="11955" y="14389"/>
                    <a:pt x="12157" y="14369"/>
                  </a:cubicBezTo>
                  <a:cubicBezTo>
                    <a:pt x="12218" y="14552"/>
                    <a:pt x="12248" y="14734"/>
                    <a:pt x="12279" y="14886"/>
                  </a:cubicBezTo>
                  <a:cubicBezTo>
                    <a:pt x="12492" y="15707"/>
                    <a:pt x="12704" y="16497"/>
                    <a:pt x="12887" y="17318"/>
                  </a:cubicBezTo>
                  <a:cubicBezTo>
                    <a:pt x="12947" y="17591"/>
                    <a:pt x="12978" y="17865"/>
                    <a:pt x="13039" y="18138"/>
                  </a:cubicBezTo>
                  <a:cubicBezTo>
                    <a:pt x="12978" y="17986"/>
                    <a:pt x="12917" y="17834"/>
                    <a:pt x="12887" y="17804"/>
                  </a:cubicBezTo>
                  <a:cubicBezTo>
                    <a:pt x="12574" y="17207"/>
                    <a:pt x="11624" y="16239"/>
                    <a:pt x="10856" y="16239"/>
                  </a:cubicBezTo>
                  <a:cubicBezTo>
                    <a:pt x="10803" y="16239"/>
                    <a:pt x="10750" y="16244"/>
                    <a:pt x="10698" y="16254"/>
                  </a:cubicBezTo>
                  <a:cubicBezTo>
                    <a:pt x="10121" y="16375"/>
                    <a:pt x="9786" y="16953"/>
                    <a:pt x="9969" y="17500"/>
                  </a:cubicBezTo>
                  <a:cubicBezTo>
                    <a:pt x="10121" y="18078"/>
                    <a:pt x="10729" y="18473"/>
                    <a:pt x="11245" y="18655"/>
                  </a:cubicBezTo>
                  <a:cubicBezTo>
                    <a:pt x="11717" y="18773"/>
                    <a:pt x="12224" y="18818"/>
                    <a:pt x="12726" y="18818"/>
                  </a:cubicBezTo>
                  <a:cubicBezTo>
                    <a:pt x="12872" y="18818"/>
                    <a:pt x="13017" y="18814"/>
                    <a:pt x="13160" y="18807"/>
                  </a:cubicBezTo>
                  <a:cubicBezTo>
                    <a:pt x="13191" y="19081"/>
                    <a:pt x="13251" y="19385"/>
                    <a:pt x="13282" y="19658"/>
                  </a:cubicBezTo>
                  <a:cubicBezTo>
                    <a:pt x="13282" y="19841"/>
                    <a:pt x="13312" y="20023"/>
                    <a:pt x="13312" y="20205"/>
                  </a:cubicBezTo>
                  <a:cubicBezTo>
                    <a:pt x="13343" y="20418"/>
                    <a:pt x="13343" y="20600"/>
                    <a:pt x="13343" y="20783"/>
                  </a:cubicBezTo>
                  <a:lnTo>
                    <a:pt x="13343" y="21877"/>
                  </a:lnTo>
                  <a:lnTo>
                    <a:pt x="13343" y="22607"/>
                  </a:lnTo>
                  <a:cubicBezTo>
                    <a:pt x="13282" y="22333"/>
                    <a:pt x="13160" y="21786"/>
                    <a:pt x="13160" y="21725"/>
                  </a:cubicBezTo>
                  <a:cubicBezTo>
                    <a:pt x="12917" y="21026"/>
                    <a:pt x="12005" y="19841"/>
                    <a:pt x="11185" y="19841"/>
                  </a:cubicBezTo>
                  <a:cubicBezTo>
                    <a:pt x="10607" y="19871"/>
                    <a:pt x="10181" y="20418"/>
                    <a:pt x="10273" y="20996"/>
                  </a:cubicBezTo>
                  <a:cubicBezTo>
                    <a:pt x="10364" y="21573"/>
                    <a:pt x="10881" y="22059"/>
                    <a:pt x="11367" y="22333"/>
                  </a:cubicBezTo>
                  <a:cubicBezTo>
                    <a:pt x="11853" y="22607"/>
                    <a:pt x="13130" y="22759"/>
                    <a:pt x="13343" y="22759"/>
                  </a:cubicBezTo>
                  <a:cubicBezTo>
                    <a:pt x="13343" y="23154"/>
                    <a:pt x="13312" y="23518"/>
                    <a:pt x="13312" y="23914"/>
                  </a:cubicBezTo>
                  <a:cubicBezTo>
                    <a:pt x="13251" y="25160"/>
                    <a:pt x="13160" y="26193"/>
                    <a:pt x="13069" y="26892"/>
                  </a:cubicBezTo>
                  <a:cubicBezTo>
                    <a:pt x="13039" y="27075"/>
                    <a:pt x="13039" y="27257"/>
                    <a:pt x="13008" y="27379"/>
                  </a:cubicBezTo>
                  <a:lnTo>
                    <a:pt x="13586" y="27379"/>
                  </a:lnTo>
                  <a:cubicBezTo>
                    <a:pt x="13586" y="27257"/>
                    <a:pt x="13616" y="27105"/>
                    <a:pt x="13616" y="26953"/>
                  </a:cubicBezTo>
                  <a:cubicBezTo>
                    <a:pt x="13677" y="26224"/>
                    <a:pt x="13768" y="25190"/>
                    <a:pt x="13799" y="23914"/>
                  </a:cubicBezTo>
                  <a:lnTo>
                    <a:pt x="13799" y="22667"/>
                  </a:lnTo>
                  <a:cubicBezTo>
                    <a:pt x="14011" y="22637"/>
                    <a:pt x="15258" y="22424"/>
                    <a:pt x="15744" y="22090"/>
                  </a:cubicBezTo>
                  <a:cubicBezTo>
                    <a:pt x="16230" y="21755"/>
                    <a:pt x="16686" y="21269"/>
                    <a:pt x="16747" y="20692"/>
                  </a:cubicBezTo>
                  <a:cubicBezTo>
                    <a:pt x="16804" y="20116"/>
                    <a:pt x="16345" y="19623"/>
                    <a:pt x="15806" y="19623"/>
                  </a:cubicBezTo>
                  <a:cubicBezTo>
                    <a:pt x="15776" y="19623"/>
                    <a:pt x="15745" y="19625"/>
                    <a:pt x="15713" y="19628"/>
                  </a:cubicBezTo>
                  <a:cubicBezTo>
                    <a:pt x="14893" y="19628"/>
                    <a:pt x="14072" y="20904"/>
                    <a:pt x="13890" y="21604"/>
                  </a:cubicBezTo>
                  <a:cubicBezTo>
                    <a:pt x="13890" y="21664"/>
                    <a:pt x="13799" y="22120"/>
                    <a:pt x="13738" y="22424"/>
                  </a:cubicBezTo>
                  <a:lnTo>
                    <a:pt x="13738" y="21877"/>
                  </a:lnTo>
                  <a:cubicBezTo>
                    <a:pt x="13738" y="21512"/>
                    <a:pt x="13738" y="21148"/>
                    <a:pt x="13707" y="20752"/>
                  </a:cubicBezTo>
                  <a:cubicBezTo>
                    <a:pt x="13707" y="20570"/>
                    <a:pt x="13677" y="20388"/>
                    <a:pt x="13677" y="20205"/>
                  </a:cubicBezTo>
                  <a:cubicBezTo>
                    <a:pt x="13647" y="19993"/>
                    <a:pt x="13616" y="19810"/>
                    <a:pt x="13616" y="19597"/>
                  </a:cubicBezTo>
                  <a:cubicBezTo>
                    <a:pt x="13555" y="19141"/>
                    <a:pt x="13464" y="18686"/>
                    <a:pt x="13373" y="18230"/>
                  </a:cubicBezTo>
                  <a:lnTo>
                    <a:pt x="13373" y="18230"/>
                  </a:lnTo>
                  <a:cubicBezTo>
                    <a:pt x="13457" y="18233"/>
                    <a:pt x="13540" y="18235"/>
                    <a:pt x="13622" y="18235"/>
                  </a:cubicBezTo>
                  <a:cubicBezTo>
                    <a:pt x="14201" y="18235"/>
                    <a:pt x="14760" y="18142"/>
                    <a:pt x="15318" y="17956"/>
                  </a:cubicBezTo>
                  <a:cubicBezTo>
                    <a:pt x="15805" y="17743"/>
                    <a:pt x="16382" y="17287"/>
                    <a:pt x="16504" y="16740"/>
                  </a:cubicBezTo>
                  <a:cubicBezTo>
                    <a:pt x="16656" y="16163"/>
                    <a:pt x="16291" y="15616"/>
                    <a:pt x="15713" y="15524"/>
                  </a:cubicBezTo>
                  <a:cubicBezTo>
                    <a:pt x="15682" y="15521"/>
                    <a:pt x="15650" y="15519"/>
                    <a:pt x="15618" y="15519"/>
                  </a:cubicBezTo>
                  <a:cubicBezTo>
                    <a:pt x="14817" y="15519"/>
                    <a:pt x="13878" y="16584"/>
                    <a:pt x="13586" y="17227"/>
                  </a:cubicBezTo>
                  <a:cubicBezTo>
                    <a:pt x="13586" y="17257"/>
                    <a:pt x="13403" y="17774"/>
                    <a:pt x="13312" y="18047"/>
                  </a:cubicBezTo>
                  <a:cubicBezTo>
                    <a:pt x="13282" y="17774"/>
                    <a:pt x="13221" y="17500"/>
                    <a:pt x="13130" y="17227"/>
                  </a:cubicBezTo>
                  <a:cubicBezTo>
                    <a:pt x="12947" y="16406"/>
                    <a:pt x="12735" y="15616"/>
                    <a:pt x="12522" y="14795"/>
                  </a:cubicBezTo>
                  <a:cubicBezTo>
                    <a:pt x="12431" y="14552"/>
                    <a:pt x="12370" y="14309"/>
                    <a:pt x="12309" y="14065"/>
                  </a:cubicBezTo>
                  <a:cubicBezTo>
                    <a:pt x="12492" y="14065"/>
                    <a:pt x="13768" y="14065"/>
                    <a:pt x="14315" y="13792"/>
                  </a:cubicBezTo>
                  <a:cubicBezTo>
                    <a:pt x="14862" y="13518"/>
                    <a:pt x="15410" y="13123"/>
                    <a:pt x="15531" y="12576"/>
                  </a:cubicBezTo>
                  <a:cubicBezTo>
                    <a:pt x="15683" y="11998"/>
                    <a:pt x="15288" y="11451"/>
                    <a:pt x="14710" y="11360"/>
                  </a:cubicBezTo>
                  <a:cubicBezTo>
                    <a:pt x="14679" y="11357"/>
                    <a:pt x="14647" y="11355"/>
                    <a:pt x="14615" y="11355"/>
                  </a:cubicBezTo>
                  <a:cubicBezTo>
                    <a:pt x="13816" y="11355"/>
                    <a:pt x="12905" y="12419"/>
                    <a:pt x="12613" y="13062"/>
                  </a:cubicBezTo>
                  <a:cubicBezTo>
                    <a:pt x="12583" y="13093"/>
                    <a:pt x="12340" y="13822"/>
                    <a:pt x="12309" y="14035"/>
                  </a:cubicBezTo>
                  <a:cubicBezTo>
                    <a:pt x="12157" y="13488"/>
                    <a:pt x="12036" y="12941"/>
                    <a:pt x="11914" y="12394"/>
                  </a:cubicBezTo>
                  <a:cubicBezTo>
                    <a:pt x="11762" y="11664"/>
                    <a:pt x="11640" y="10935"/>
                    <a:pt x="11580" y="10205"/>
                  </a:cubicBezTo>
                  <a:cubicBezTo>
                    <a:pt x="11701" y="10205"/>
                    <a:pt x="13039" y="10205"/>
                    <a:pt x="13616" y="9932"/>
                  </a:cubicBezTo>
                  <a:cubicBezTo>
                    <a:pt x="14133" y="9688"/>
                    <a:pt x="14680" y="9263"/>
                    <a:pt x="14832" y="8685"/>
                  </a:cubicBezTo>
                  <a:cubicBezTo>
                    <a:pt x="14954" y="8138"/>
                    <a:pt x="14589" y="7561"/>
                    <a:pt x="14011" y="7470"/>
                  </a:cubicBezTo>
                  <a:cubicBezTo>
                    <a:pt x="13980" y="7466"/>
                    <a:pt x="13948" y="7464"/>
                    <a:pt x="13916" y="7464"/>
                  </a:cubicBezTo>
                  <a:cubicBezTo>
                    <a:pt x="13117" y="7464"/>
                    <a:pt x="12206" y="8529"/>
                    <a:pt x="11914" y="9172"/>
                  </a:cubicBezTo>
                  <a:cubicBezTo>
                    <a:pt x="11884" y="9233"/>
                    <a:pt x="11610" y="10023"/>
                    <a:pt x="11580" y="10175"/>
                  </a:cubicBezTo>
                  <a:lnTo>
                    <a:pt x="11580" y="10023"/>
                  </a:lnTo>
                  <a:cubicBezTo>
                    <a:pt x="11549" y="9293"/>
                    <a:pt x="11580" y="8533"/>
                    <a:pt x="11671" y="7804"/>
                  </a:cubicBezTo>
                  <a:cubicBezTo>
                    <a:pt x="11701" y="7378"/>
                    <a:pt x="11762" y="6983"/>
                    <a:pt x="11853" y="6618"/>
                  </a:cubicBezTo>
                  <a:cubicBezTo>
                    <a:pt x="11999" y="6635"/>
                    <a:pt x="12405" y="6668"/>
                    <a:pt x="12835" y="6668"/>
                  </a:cubicBezTo>
                  <a:cubicBezTo>
                    <a:pt x="13211" y="6668"/>
                    <a:pt x="13604" y="6643"/>
                    <a:pt x="13859" y="6558"/>
                  </a:cubicBezTo>
                  <a:cubicBezTo>
                    <a:pt x="14406" y="6375"/>
                    <a:pt x="14984" y="6041"/>
                    <a:pt x="15166" y="5463"/>
                  </a:cubicBezTo>
                  <a:cubicBezTo>
                    <a:pt x="15379" y="4916"/>
                    <a:pt x="15075" y="4339"/>
                    <a:pt x="14498" y="4187"/>
                  </a:cubicBezTo>
                  <a:cubicBezTo>
                    <a:pt x="14433" y="4172"/>
                    <a:pt x="14367" y="4165"/>
                    <a:pt x="14300" y="4165"/>
                  </a:cubicBezTo>
                  <a:cubicBezTo>
                    <a:pt x="13534" y="4165"/>
                    <a:pt x="12581" y="5059"/>
                    <a:pt x="12218" y="5646"/>
                  </a:cubicBezTo>
                  <a:cubicBezTo>
                    <a:pt x="12218" y="5676"/>
                    <a:pt x="12036" y="6041"/>
                    <a:pt x="11914" y="6315"/>
                  </a:cubicBezTo>
                  <a:cubicBezTo>
                    <a:pt x="11944" y="6163"/>
                    <a:pt x="11975" y="5980"/>
                    <a:pt x="12036" y="5798"/>
                  </a:cubicBezTo>
                  <a:cubicBezTo>
                    <a:pt x="12157" y="5190"/>
                    <a:pt x="12340" y="4673"/>
                    <a:pt x="12461" y="4156"/>
                  </a:cubicBezTo>
                  <a:cubicBezTo>
                    <a:pt x="12552" y="3883"/>
                    <a:pt x="12644" y="3640"/>
                    <a:pt x="12735" y="3397"/>
                  </a:cubicBezTo>
                  <a:cubicBezTo>
                    <a:pt x="13008" y="3305"/>
                    <a:pt x="14072" y="2849"/>
                    <a:pt x="14467" y="2454"/>
                  </a:cubicBezTo>
                  <a:cubicBezTo>
                    <a:pt x="14923" y="2029"/>
                    <a:pt x="15166" y="1451"/>
                    <a:pt x="15136" y="874"/>
                  </a:cubicBezTo>
                  <a:cubicBezTo>
                    <a:pt x="15083" y="367"/>
                    <a:pt x="14655" y="1"/>
                    <a:pt x="14161" y="1"/>
                  </a:cubicBezTo>
                  <a:cubicBezTo>
                    <a:pt x="14092" y="1"/>
                    <a:pt x="14021" y="8"/>
                    <a:pt x="13951" y="23"/>
                  </a:cubicBezTo>
                  <a:cubicBezTo>
                    <a:pt x="13160" y="235"/>
                    <a:pt x="12644" y="1634"/>
                    <a:pt x="12613" y="2363"/>
                  </a:cubicBezTo>
                  <a:cubicBezTo>
                    <a:pt x="12613" y="2424"/>
                    <a:pt x="12644" y="3427"/>
                    <a:pt x="12674" y="3427"/>
                  </a:cubicBezTo>
                  <a:cubicBezTo>
                    <a:pt x="12583" y="3640"/>
                    <a:pt x="12492" y="3883"/>
                    <a:pt x="12400" y="4156"/>
                  </a:cubicBezTo>
                  <a:cubicBezTo>
                    <a:pt x="12248" y="4643"/>
                    <a:pt x="12066" y="5190"/>
                    <a:pt x="11914" y="5798"/>
                  </a:cubicBezTo>
                  <a:cubicBezTo>
                    <a:pt x="11762" y="6436"/>
                    <a:pt x="11640" y="7105"/>
                    <a:pt x="11549" y="7774"/>
                  </a:cubicBezTo>
                  <a:cubicBezTo>
                    <a:pt x="11428" y="8533"/>
                    <a:pt x="11397" y="9293"/>
                    <a:pt x="11428" y="10023"/>
                  </a:cubicBezTo>
                  <a:lnTo>
                    <a:pt x="11428" y="10053"/>
                  </a:lnTo>
                  <a:cubicBezTo>
                    <a:pt x="11337" y="9840"/>
                    <a:pt x="11093" y="9202"/>
                    <a:pt x="11063" y="9172"/>
                  </a:cubicBezTo>
                  <a:cubicBezTo>
                    <a:pt x="10718" y="8540"/>
                    <a:pt x="9776" y="7581"/>
                    <a:pt x="8980" y="7581"/>
                  </a:cubicBezTo>
                  <a:cubicBezTo>
                    <a:pt x="8934" y="7581"/>
                    <a:pt x="8889" y="7585"/>
                    <a:pt x="8844" y="7591"/>
                  </a:cubicBezTo>
                  <a:cubicBezTo>
                    <a:pt x="8662" y="7622"/>
                    <a:pt x="8510" y="7713"/>
                    <a:pt x="8358" y="7865"/>
                  </a:cubicBezTo>
                  <a:cubicBezTo>
                    <a:pt x="8236" y="7713"/>
                    <a:pt x="8084" y="7622"/>
                    <a:pt x="7902" y="7591"/>
                  </a:cubicBezTo>
                  <a:cubicBezTo>
                    <a:pt x="7857" y="7585"/>
                    <a:pt x="7811" y="7581"/>
                    <a:pt x="7765" y="7581"/>
                  </a:cubicBezTo>
                  <a:cubicBezTo>
                    <a:pt x="6967" y="7581"/>
                    <a:pt x="5999" y="8540"/>
                    <a:pt x="5683" y="9172"/>
                  </a:cubicBezTo>
                  <a:cubicBezTo>
                    <a:pt x="5653" y="9202"/>
                    <a:pt x="5409" y="9840"/>
                    <a:pt x="5318" y="10053"/>
                  </a:cubicBezTo>
                  <a:cubicBezTo>
                    <a:pt x="5318" y="10053"/>
                    <a:pt x="5318" y="10053"/>
                    <a:pt x="5318" y="10023"/>
                  </a:cubicBezTo>
                  <a:cubicBezTo>
                    <a:pt x="5349" y="9293"/>
                    <a:pt x="5288" y="8533"/>
                    <a:pt x="5197" y="7774"/>
                  </a:cubicBezTo>
                  <a:cubicBezTo>
                    <a:pt x="5105" y="7105"/>
                    <a:pt x="4984" y="6436"/>
                    <a:pt x="4801" y="5798"/>
                  </a:cubicBezTo>
                  <a:cubicBezTo>
                    <a:pt x="4649" y="5190"/>
                    <a:pt x="4467" y="4643"/>
                    <a:pt x="4315" y="4156"/>
                  </a:cubicBezTo>
                  <a:cubicBezTo>
                    <a:pt x="4224" y="3883"/>
                    <a:pt x="4133" y="3640"/>
                    <a:pt x="4072" y="3427"/>
                  </a:cubicBezTo>
                  <a:cubicBezTo>
                    <a:pt x="4072" y="3427"/>
                    <a:pt x="4163" y="2424"/>
                    <a:pt x="4133" y="2363"/>
                  </a:cubicBezTo>
                  <a:cubicBezTo>
                    <a:pt x="4102" y="1634"/>
                    <a:pt x="3586" y="235"/>
                    <a:pt x="2795" y="23"/>
                  </a:cubicBezTo>
                  <a:cubicBezTo>
                    <a:pt x="2725" y="8"/>
                    <a:pt x="2654" y="1"/>
                    <a:pt x="25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8" name="Google Shape;4548;p70"/>
            <p:cNvSpPr/>
            <p:nvPr/>
          </p:nvSpPr>
          <p:spPr>
            <a:xfrm>
              <a:off x="3909593" y="4386163"/>
              <a:ext cx="18846" cy="28416"/>
            </a:xfrm>
            <a:custGeom>
              <a:avLst/>
              <a:gdLst/>
              <a:ahLst/>
              <a:cxnLst/>
              <a:rect l="l" t="t" r="r" b="b"/>
              <a:pathLst>
                <a:path w="1977" h="2981" extrusionOk="0">
                  <a:moveTo>
                    <a:pt x="1093" y="0"/>
                  </a:moveTo>
                  <a:cubicBezTo>
                    <a:pt x="991" y="0"/>
                    <a:pt x="889" y="19"/>
                    <a:pt x="791" y="61"/>
                  </a:cubicBezTo>
                  <a:cubicBezTo>
                    <a:pt x="183" y="365"/>
                    <a:pt x="1" y="1551"/>
                    <a:pt x="62" y="2159"/>
                  </a:cubicBezTo>
                  <a:cubicBezTo>
                    <a:pt x="62" y="2188"/>
                    <a:pt x="267" y="2980"/>
                    <a:pt x="274" y="2980"/>
                  </a:cubicBezTo>
                  <a:cubicBezTo>
                    <a:pt x="274" y="2980"/>
                    <a:pt x="274" y="2980"/>
                    <a:pt x="274" y="2979"/>
                  </a:cubicBezTo>
                  <a:cubicBezTo>
                    <a:pt x="761" y="2706"/>
                    <a:pt x="1186" y="2341"/>
                    <a:pt x="1581" y="1915"/>
                  </a:cubicBezTo>
                  <a:cubicBezTo>
                    <a:pt x="1855" y="1551"/>
                    <a:pt x="1976" y="1034"/>
                    <a:pt x="1885" y="548"/>
                  </a:cubicBezTo>
                  <a:cubicBezTo>
                    <a:pt x="1768" y="220"/>
                    <a:pt x="1434" y="0"/>
                    <a:pt x="1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9" name="Google Shape;4549;p70"/>
            <p:cNvSpPr/>
            <p:nvPr/>
          </p:nvSpPr>
          <p:spPr>
            <a:xfrm>
              <a:off x="3871930" y="4373389"/>
              <a:ext cx="90988" cy="199086"/>
            </a:xfrm>
            <a:custGeom>
              <a:avLst/>
              <a:gdLst/>
              <a:ahLst/>
              <a:cxnLst/>
              <a:rect l="l" t="t" r="r" b="b"/>
              <a:pathLst>
                <a:path w="9545" h="20885" extrusionOk="0">
                  <a:moveTo>
                    <a:pt x="3226" y="5633"/>
                  </a:moveTo>
                  <a:cubicBezTo>
                    <a:pt x="3081" y="5633"/>
                    <a:pt x="2945" y="5658"/>
                    <a:pt x="2827" y="5717"/>
                  </a:cubicBezTo>
                  <a:cubicBezTo>
                    <a:pt x="2402" y="5961"/>
                    <a:pt x="2280" y="6477"/>
                    <a:pt x="2554" y="6873"/>
                  </a:cubicBezTo>
                  <a:cubicBezTo>
                    <a:pt x="2857" y="7237"/>
                    <a:pt x="3313" y="7450"/>
                    <a:pt x="3800" y="7480"/>
                  </a:cubicBezTo>
                  <a:cubicBezTo>
                    <a:pt x="4377" y="7420"/>
                    <a:pt x="4924" y="7298"/>
                    <a:pt x="5441" y="7085"/>
                  </a:cubicBezTo>
                  <a:cubicBezTo>
                    <a:pt x="5350" y="6994"/>
                    <a:pt x="4955" y="6477"/>
                    <a:pt x="4924" y="6417"/>
                  </a:cubicBezTo>
                  <a:cubicBezTo>
                    <a:pt x="4582" y="6074"/>
                    <a:pt x="3825" y="5633"/>
                    <a:pt x="3226" y="5633"/>
                  </a:cubicBezTo>
                  <a:close/>
                  <a:moveTo>
                    <a:pt x="855" y="0"/>
                  </a:moveTo>
                  <a:cubicBezTo>
                    <a:pt x="833" y="0"/>
                    <a:pt x="812" y="1"/>
                    <a:pt x="791" y="3"/>
                  </a:cubicBezTo>
                  <a:cubicBezTo>
                    <a:pt x="304" y="64"/>
                    <a:pt x="0" y="520"/>
                    <a:pt x="91" y="976"/>
                  </a:cubicBezTo>
                  <a:cubicBezTo>
                    <a:pt x="274" y="1432"/>
                    <a:pt x="608" y="1827"/>
                    <a:pt x="1064" y="2009"/>
                  </a:cubicBezTo>
                  <a:cubicBezTo>
                    <a:pt x="1581" y="2161"/>
                    <a:pt x="2128" y="2252"/>
                    <a:pt x="2675" y="2252"/>
                  </a:cubicBezTo>
                  <a:cubicBezTo>
                    <a:pt x="2797" y="2404"/>
                    <a:pt x="2918" y="2556"/>
                    <a:pt x="3070" y="2739"/>
                  </a:cubicBezTo>
                  <a:cubicBezTo>
                    <a:pt x="3313" y="3073"/>
                    <a:pt x="3617" y="3438"/>
                    <a:pt x="3891" y="3894"/>
                  </a:cubicBezTo>
                  <a:lnTo>
                    <a:pt x="4104" y="4258"/>
                  </a:lnTo>
                  <a:cubicBezTo>
                    <a:pt x="3952" y="4076"/>
                    <a:pt x="3709" y="3833"/>
                    <a:pt x="3678" y="3803"/>
                  </a:cubicBezTo>
                  <a:cubicBezTo>
                    <a:pt x="3341" y="3533"/>
                    <a:pt x="2637" y="3213"/>
                    <a:pt x="2059" y="3213"/>
                  </a:cubicBezTo>
                  <a:cubicBezTo>
                    <a:pt x="1857" y="3213"/>
                    <a:pt x="1670" y="3252"/>
                    <a:pt x="1520" y="3347"/>
                  </a:cubicBezTo>
                  <a:cubicBezTo>
                    <a:pt x="1125" y="3620"/>
                    <a:pt x="1064" y="4167"/>
                    <a:pt x="1368" y="4532"/>
                  </a:cubicBezTo>
                  <a:cubicBezTo>
                    <a:pt x="1702" y="4839"/>
                    <a:pt x="2139" y="4992"/>
                    <a:pt x="2584" y="4992"/>
                  </a:cubicBezTo>
                  <a:cubicBezTo>
                    <a:pt x="2624" y="4992"/>
                    <a:pt x="2665" y="4991"/>
                    <a:pt x="2705" y="4988"/>
                  </a:cubicBezTo>
                  <a:cubicBezTo>
                    <a:pt x="3222" y="4897"/>
                    <a:pt x="3739" y="4714"/>
                    <a:pt x="4225" y="4441"/>
                  </a:cubicBezTo>
                  <a:cubicBezTo>
                    <a:pt x="4408" y="4714"/>
                    <a:pt x="4560" y="4988"/>
                    <a:pt x="4712" y="5292"/>
                  </a:cubicBezTo>
                  <a:cubicBezTo>
                    <a:pt x="4985" y="5839"/>
                    <a:pt x="5228" y="6417"/>
                    <a:pt x="5411" y="6994"/>
                  </a:cubicBezTo>
                  <a:cubicBezTo>
                    <a:pt x="5411" y="7024"/>
                    <a:pt x="5411" y="7055"/>
                    <a:pt x="5441" y="7085"/>
                  </a:cubicBezTo>
                  <a:cubicBezTo>
                    <a:pt x="5593" y="7663"/>
                    <a:pt x="5715" y="8271"/>
                    <a:pt x="5806" y="8879"/>
                  </a:cubicBezTo>
                  <a:cubicBezTo>
                    <a:pt x="5897" y="9304"/>
                    <a:pt x="5927" y="9760"/>
                    <a:pt x="5988" y="10216"/>
                  </a:cubicBezTo>
                  <a:cubicBezTo>
                    <a:pt x="5897" y="10094"/>
                    <a:pt x="5502" y="9608"/>
                    <a:pt x="5472" y="9578"/>
                  </a:cubicBezTo>
                  <a:cubicBezTo>
                    <a:pt x="5129" y="9235"/>
                    <a:pt x="4372" y="8794"/>
                    <a:pt x="3773" y="8794"/>
                  </a:cubicBezTo>
                  <a:cubicBezTo>
                    <a:pt x="3628" y="8794"/>
                    <a:pt x="3493" y="8819"/>
                    <a:pt x="3374" y="8879"/>
                  </a:cubicBezTo>
                  <a:cubicBezTo>
                    <a:pt x="2979" y="9091"/>
                    <a:pt x="2827" y="9608"/>
                    <a:pt x="3101" y="10003"/>
                  </a:cubicBezTo>
                  <a:cubicBezTo>
                    <a:pt x="3405" y="10398"/>
                    <a:pt x="3861" y="10611"/>
                    <a:pt x="4377" y="10611"/>
                  </a:cubicBezTo>
                  <a:cubicBezTo>
                    <a:pt x="4924" y="10581"/>
                    <a:pt x="5472" y="10429"/>
                    <a:pt x="5988" y="10246"/>
                  </a:cubicBezTo>
                  <a:cubicBezTo>
                    <a:pt x="5988" y="10429"/>
                    <a:pt x="6019" y="10642"/>
                    <a:pt x="6049" y="10854"/>
                  </a:cubicBezTo>
                  <a:cubicBezTo>
                    <a:pt x="6110" y="11523"/>
                    <a:pt x="6140" y="12192"/>
                    <a:pt x="6231" y="12860"/>
                  </a:cubicBezTo>
                  <a:cubicBezTo>
                    <a:pt x="6262" y="13104"/>
                    <a:pt x="6292" y="13316"/>
                    <a:pt x="6323" y="13560"/>
                  </a:cubicBezTo>
                  <a:cubicBezTo>
                    <a:pt x="6171" y="13377"/>
                    <a:pt x="5927" y="13043"/>
                    <a:pt x="5897" y="13012"/>
                  </a:cubicBezTo>
                  <a:cubicBezTo>
                    <a:pt x="5554" y="12670"/>
                    <a:pt x="4798" y="12228"/>
                    <a:pt x="4198" y="12228"/>
                  </a:cubicBezTo>
                  <a:cubicBezTo>
                    <a:pt x="4054" y="12228"/>
                    <a:pt x="3918" y="12254"/>
                    <a:pt x="3800" y="12313"/>
                  </a:cubicBezTo>
                  <a:cubicBezTo>
                    <a:pt x="3405" y="12526"/>
                    <a:pt x="3253" y="13043"/>
                    <a:pt x="3526" y="13438"/>
                  </a:cubicBezTo>
                  <a:cubicBezTo>
                    <a:pt x="3830" y="13833"/>
                    <a:pt x="4286" y="14046"/>
                    <a:pt x="4772" y="14046"/>
                  </a:cubicBezTo>
                  <a:cubicBezTo>
                    <a:pt x="5320" y="14015"/>
                    <a:pt x="5836" y="13894"/>
                    <a:pt x="6353" y="13712"/>
                  </a:cubicBezTo>
                  <a:cubicBezTo>
                    <a:pt x="6414" y="14076"/>
                    <a:pt x="6475" y="14471"/>
                    <a:pt x="6566" y="14806"/>
                  </a:cubicBezTo>
                  <a:cubicBezTo>
                    <a:pt x="6596" y="14958"/>
                    <a:pt x="6627" y="15140"/>
                    <a:pt x="6687" y="15292"/>
                  </a:cubicBezTo>
                  <a:cubicBezTo>
                    <a:pt x="6718" y="15444"/>
                    <a:pt x="6748" y="15596"/>
                    <a:pt x="6809" y="15718"/>
                  </a:cubicBezTo>
                  <a:cubicBezTo>
                    <a:pt x="6900" y="16022"/>
                    <a:pt x="6991" y="16326"/>
                    <a:pt x="7082" y="16599"/>
                  </a:cubicBezTo>
                  <a:cubicBezTo>
                    <a:pt x="7143" y="16721"/>
                    <a:pt x="7204" y="16873"/>
                    <a:pt x="7234" y="16994"/>
                  </a:cubicBezTo>
                  <a:cubicBezTo>
                    <a:pt x="7113" y="16781"/>
                    <a:pt x="6930" y="16447"/>
                    <a:pt x="6900" y="16417"/>
                  </a:cubicBezTo>
                  <a:cubicBezTo>
                    <a:pt x="6607" y="15990"/>
                    <a:pt x="5821" y="15376"/>
                    <a:pt x="5202" y="15376"/>
                  </a:cubicBezTo>
                  <a:cubicBezTo>
                    <a:pt x="5116" y="15376"/>
                    <a:pt x="5033" y="15388"/>
                    <a:pt x="4955" y="15414"/>
                  </a:cubicBezTo>
                  <a:cubicBezTo>
                    <a:pt x="4499" y="15566"/>
                    <a:pt x="4286" y="16082"/>
                    <a:pt x="4499" y="16508"/>
                  </a:cubicBezTo>
                  <a:cubicBezTo>
                    <a:pt x="4742" y="16933"/>
                    <a:pt x="5168" y="17207"/>
                    <a:pt x="5654" y="17298"/>
                  </a:cubicBezTo>
                  <a:cubicBezTo>
                    <a:pt x="5783" y="17305"/>
                    <a:pt x="5912" y="17309"/>
                    <a:pt x="6041" y="17309"/>
                  </a:cubicBezTo>
                  <a:cubicBezTo>
                    <a:pt x="6459" y="17309"/>
                    <a:pt x="6877" y="17269"/>
                    <a:pt x="7295" y="17177"/>
                  </a:cubicBezTo>
                  <a:cubicBezTo>
                    <a:pt x="7417" y="17511"/>
                    <a:pt x="7538" y="17845"/>
                    <a:pt x="7660" y="18149"/>
                  </a:cubicBezTo>
                  <a:cubicBezTo>
                    <a:pt x="8055" y="19092"/>
                    <a:pt x="8389" y="19851"/>
                    <a:pt x="8663" y="20429"/>
                  </a:cubicBezTo>
                  <a:cubicBezTo>
                    <a:pt x="8754" y="20611"/>
                    <a:pt x="8815" y="20763"/>
                    <a:pt x="8876" y="20885"/>
                  </a:cubicBezTo>
                  <a:lnTo>
                    <a:pt x="9423" y="20885"/>
                  </a:lnTo>
                  <a:cubicBezTo>
                    <a:pt x="9332" y="20763"/>
                    <a:pt x="9210" y="20520"/>
                    <a:pt x="9058" y="20216"/>
                  </a:cubicBezTo>
                  <a:cubicBezTo>
                    <a:pt x="8815" y="19699"/>
                    <a:pt x="8450" y="18940"/>
                    <a:pt x="8055" y="17997"/>
                  </a:cubicBezTo>
                  <a:cubicBezTo>
                    <a:pt x="7934" y="17724"/>
                    <a:pt x="7812" y="17450"/>
                    <a:pt x="7690" y="17146"/>
                  </a:cubicBezTo>
                  <a:cubicBezTo>
                    <a:pt x="8177" y="16933"/>
                    <a:pt x="8633" y="16660"/>
                    <a:pt x="9028" y="16295"/>
                  </a:cubicBezTo>
                  <a:cubicBezTo>
                    <a:pt x="9362" y="15961"/>
                    <a:pt x="9545" y="15474"/>
                    <a:pt x="9484" y="14988"/>
                  </a:cubicBezTo>
                  <a:cubicBezTo>
                    <a:pt x="9410" y="14593"/>
                    <a:pt x="9075" y="14338"/>
                    <a:pt x="8723" y="14338"/>
                  </a:cubicBezTo>
                  <a:cubicBezTo>
                    <a:pt x="8642" y="14338"/>
                    <a:pt x="8560" y="14352"/>
                    <a:pt x="8481" y="14380"/>
                  </a:cubicBezTo>
                  <a:cubicBezTo>
                    <a:pt x="7842" y="14593"/>
                    <a:pt x="7508" y="15748"/>
                    <a:pt x="7508" y="16356"/>
                  </a:cubicBezTo>
                  <a:cubicBezTo>
                    <a:pt x="7508" y="16386"/>
                    <a:pt x="7569" y="16842"/>
                    <a:pt x="7599" y="17085"/>
                  </a:cubicBezTo>
                  <a:cubicBezTo>
                    <a:pt x="7538" y="16903"/>
                    <a:pt x="7447" y="16721"/>
                    <a:pt x="7386" y="16538"/>
                  </a:cubicBezTo>
                  <a:cubicBezTo>
                    <a:pt x="7295" y="16265"/>
                    <a:pt x="7174" y="15961"/>
                    <a:pt x="7082" y="15687"/>
                  </a:cubicBezTo>
                  <a:cubicBezTo>
                    <a:pt x="7052" y="15535"/>
                    <a:pt x="6991" y="15414"/>
                    <a:pt x="6961" y="15262"/>
                  </a:cubicBezTo>
                  <a:cubicBezTo>
                    <a:pt x="6900" y="15110"/>
                    <a:pt x="6870" y="14958"/>
                    <a:pt x="6839" y="14806"/>
                  </a:cubicBezTo>
                  <a:cubicBezTo>
                    <a:pt x="6779" y="14593"/>
                    <a:pt x="6718" y="14350"/>
                    <a:pt x="6687" y="14107"/>
                  </a:cubicBezTo>
                  <a:cubicBezTo>
                    <a:pt x="7174" y="13955"/>
                    <a:pt x="7660" y="13742"/>
                    <a:pt x="8116" y="13468"/>
                  </a:cubicBezTo>
                  <a:cubicBezTo>
                    <a:pt x="8481" y="13164"/>
                    <a:pt x="8724" y="12708"/>
                    <a:pt x="8754" y="12222"/>
                  </a:cubicBezTo>
                  <a:cubicBezTo>
                    <a:pt x="8726" y="11774"/>
                    <a:pt x="8363" y="11455"/>
                    <a:pt x="7949" y="11455"/>
                  </a:cubicBezTo>
                  <a:cubicBezTo>
                    <a:pt x="7914" y="11455"/>
                    <a:pt x="7878" y="11457"/>
                    <a:pt x="7842" y="11462"/>
                  </a:cubicBezTo>
                  <a:cubicBezTo>
                    <a:pt x="7174" y="11584"/>
                    <a:pt x="6657" y="12678"/>
                    <a:pt x="6596" y="13286"/>
                  </a:cubicBezTo>
                  <a:lnTo>
                    <a:pt x="6596" y="13590"/>
                  </a:lnTo>
                  <a:cubicBezTo>
                    <a:pt x="6535" y="13347"/>
                    <a:pt x="6505" y="13134"/>
                    <a:pt x="6475" y="12891"/>
                  </a:cubicBezTo>
                  <a:cubicBezTo>
                    <a:pt x="6383" y="12222"/>
                    <a:pt x="6323" y="11553"/>
                    <a:pt x="6231" y="10885"/>
                  </a:cubicBezTo>
                  <a:cubicBezTo>
                    <a:pt x="6231" y="10733"/>
                    <a:pt x="6201" y="10611"/>
                    <a:pt x="6201" y="10459"/>
                  </a:cubicBezTo>
                  <a:cubicBezTo>
                    <a:pt x="6718" y="10307"/>
                    <a:pt x="7204" y="10094"/>
                    <a:pt x="7660" y="9790"/>
                  </a:cubicBezTo>
                  <a:cubicBezTo>
                    <a:pt x="8055" y="9487"/>
                    <a:pt x="8268" y="9031"/>
                    <a:pt x="8298" y="8544"/>
                  </a:cubicBezTo>
                  <a:cubicBezTo>
                    <a:pt x="8298" y="8122"/>
                    <a:pt x="7933" y="7778"/>
                    <a:pt x="7493" y="7778"/>
                  </a:cubicBezTo>
                  <a:cubicBezTo>
                    <a:pt x="7458" y="7778"/>
                    <a:pt x="7422" y="7780"/>
                    <a:pt x="7386" y="7784"/>
                  </a:cubicBezTo>
                  <a:cubicBezTo>
                    <a:pt x="6718" y="7906"/>
                    <a:pt x="6231" y="9000"/>
                    <a:pt x="6140" y="9608"/>
                  </a:cubicBezTo>
                  <a:lnTo>
                    <a:pt x="6140" y="9942"/>
                  </a:lnTo>
                  <a:cubicBezTo>
                    <a:pt x="6110" y="9578"/>
                    <a:pt x="6049" y="9213"/>
                    <a:pt x="5988" y="8848"/>
                  </a:cubicBezTo>
                  <a:cubicBezTo>
                    <a:pt x="5867" y="8240"/>
                    <a:pt x="5745" y="7632"/>
                    <a:pt x="5563" y="7024"/>
                  </a:cubicBezTo>
                  <a:cubicBezTo>
                    <a:pt x="6079" y="6873"/>
                    <a:pt x="6596" y="6660"/>
                    <a:pt x="7082" y="6356"/>
                  </a:cubicBezTo>
                  <a:cubicBezTo>
                    <a:pt x="7478" y="6052"/>
                    <a:pt x="7690" y="5596"/>
                    <a:pt x="7721" y="5110"/>
                  </a:cubicBezTo>
                  <a:cubicBezTo>
                    <a:pt x="7721" y="4662"/>
                    <a:pt x="7360" y="4343"/>
                    <a:pt x="6923" y="4343"/>
                  </a:cubicBezTo>
                  <a:cubicBezTo>
                    <a:pt x="6885" y="4343"/>
                    <a:pt x="6847" y="4345"/>
                    <a:pt x="6809" y="4350"/>
                  </a:cubicBezTo>
                  <a:cubicBezTo>
                    <a:pt x="6140" y="4471"/>
                    <a:pt x="5654" y="5565"/>
                    <a:pt x="5563" y="6173"/>
                  </a:cubicBezTo>
                  <a:cubicBezTo>
                    <a:pt x="5563" y="6202"/>
                    <a:pt x="5536" y="6684"/>
                    <a:pt x="5558" y="6920"/>
                  </a:cubicBezTo>
                  <a:lnTo>
                    <a:pt x="5558" y="6920"/>
                  </a:lnTo>
                  <a:cubicBezTo>
                    <a:pt x="5346" y="6347"/>
                    <a:pt x="5105" y="5774"/>
                    <a:pt x="4833" y="5231"/>
                  </a:cubicBezTo>
                  <a:cubicBezTo>
                    <a:pt x="4560" y="4745"/>
                    <a:pt x="4286" y="4289"/>
                    <a:pt x="3952" y="3833"/>
                  </a:cubicBezTo>
                  <a:cubicBezTo>
                    <a:pt x="3678" y="3407"/>
                    <a:pt x="3374" y="3043"/>
                    <a:pt x="3131" y="2739"/>
                  </a:cubicBezTo>
                  <a:lnTo>
                    <a:pt x="2736" y="2252"/>
                  </a:lnTo>
                  <a:cubicBezTo>
                    <a:pt x="2736" y="2252"/>
                    <a:pt x="2493" y="1462"/>
                    <a:pt x="2462" y="1401"/>
                  </a:cubicBezTo>
                  <a:cubicBezTo>
                    <a:pt x="2256" y="872"/>
                    <a:pt x="1509" y="0"/>
                    <a:pt x="8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0" name="Google Shape;4550;p70"/>
            <p:cNvSpPr/>
            <p:nvPr/>
          </p:nvSpPr>
          <p:spPr>
            <a:xfrm>
              <a:off x="5713847" y="4339196"/>
              <a:ext cx="106926" cy="233861"/>
            </a:xfrm>
            <a:custGeom>
              <a:avLst/>
              <a:gdLst/>
              <a:ahLst/>
              <a:cxnLst/>
              <a:rect l="l" t="t" r="r" b="b"/>
              <a:pathLst>
                <a:path w="11217" h="24533" extrusionOk="0">
                  <a:moveTo>
                    <a:pt x="10239" y="1"/>
                  </a:moveTo>
                  <a:cubicBezTo>
                    <a:pt x="9465" y="1"/>
                    <a:pt x="8594" y="1024"/>
                    <a:pt x="8299" y="1645"/>
                  </a:cubicBezTo>
                  <a:cubicBezTo>
                    <a:pt x="8299" y="1706"/>
                    <a:pt x="7995" y="2617"/>
                    <a:pt x="8025" y="2617"/>
                  </a:cubicBezTo>
                  <a:cubicBezTo>
                    <a:pt x="7873" y="2800"/>
                    <a:pt x="7721" y="2982"/>
                    <a:pt x="7539" y="3195"/>
                  </a:cubicBezTo>
                  <a:cubicBezTo>
                    <a:pt x="7265" y="3560"/>
                    <a:pt x="6901" y="3985"/>
                    <a:pt x="6566" y="4502"/>
                  </a:cubicBezTo>
                  <a:cubicBezTo>
                    <a:pt x="6201" y="5019"/>
                    <a:pt x="5867" y="5566"/>
                    <a:pt x="5563" y="6143"/>
                  </a:cubicBezTo>
                  <a:cubicBezTo>
                    <a:pt x="5198" y="6782"/>
                    <a:pt x="4925" y="7420"/>
                    <a:pt x="4712" y="8119"/>
                  </a:cubicBezTo>
                  <a:cubicBezTo>
                    <a:pt x="4712" y="8119"/>
                    <a:pt x="4712" y="8149"/>
                    <a:pt x="4712" y="8149"/>
                  </a:cubicBezTo>
                  <a:cubicBezTo>
                    <a:pt x="4712" y="7906"/>
                    <a:pt x="4712" y="7268"/>
                    <a:pt x="4682" y="7207"/>
                  </a:cubicBezTo>
                  <a:cubicBezTo>
                    <a:pt x="4591" y="6508"/>
                    <a:pt x="3983" y="5231"/>
                    <a:pt x="3223" y="5079"/>
                  </a:cubicBezTo>
                  <a:cubicBezTo>
                    <a:pt x="3185" y="5075"/>
                    <a:pt x="3148" y="5073"/>
                    <a:pt x="3112" y="5073"/>
                  </a:cubicBezTo>
                  <a:cubicBezTo>
                    <a:pt x="2608" y="5073"/>
                    <a:pt x="2159" y="5453"/>
                    <a:pt x="2159" y="5991"/>
                  </a:cubicBezTo>
                  <a:cubicBezTo>
                    <a:pt x="2159" y="6538"/>
                    <a:pt x="2463" y="7086"/>
                    <a:pt x="2919" y="7420"/>
                  </a:cubicBezTo>
                  <a:cubicBezTo>
                    <a:pt x="3344" y="7815"/>
                    <a:pt x="4591" y="8180"/>
                    <a:pt x="4682" y="8210"/>
                  </a:cubicBezTo>
                  <a:cubicBezTo>
                    <a:pt x="4469" y="8940"/>
                    <a:pt x="4287" y="9639"/>
                    <a:pt x="4165" y="10368"/>
                  </a:cubicBezTo>
                  <a:cubicBezTo>
                    <a:pt x="4104" y="10794"/>
                    <a:pt x="4043" y="11219"/>
                    <a:pt x="3983" y="11645"/>
                  </a:cubicBezTo>
                  <a:lnTo>
                    <a:pt x="3983" y="11250"/>
                  </a:lnTo>
                  <a:cubicBezTo>
                    <a:pt x="3891" y="10551"/>
                    <a:pt x="3284" y="9244"/>
                    <a:pt x="2524" y="9122"/>
                  </a:cubicBezTo>
                  <a:cubicBezTo>
                    <a:pt x="2474" y="9114"/>
                    <a:pt x="2424" y="9110"/>
                    <a:pt x="2375" y="9110"/>
                  </a:cubicBezTo>
                  <a:cubicBezTo>
                    <a:pt x="1886" y="9110"/>
                    <a:pt x="1460" y="9506"/>
                    <a:pt x="1460" y="10004"/>
                  </a:cubicBezTo>
                  <a:cubicBezTo>
                    <a:pt x="1490" y="10581"/>
                    <a:pt x="1764" y="11098"/>
                    <a:pt x="2220" y="11463"/>
                  </a:cubicBezTo>
                  <a:cubicBezTo>
                    <a:pt x="2736" y="11797"/>
                    <a:pt x="3314" y="12070"/>
                    <a:pt x="3922" y="12222"/>
                  </a:cubicBezTo>
                  <a:lnTo>
                    <a:pt x="3861" y="12709"/>
                  </a:lnTo>
                  <a:cubicBezTo>
                    <a:pt x="3800" y="13499"/>
                    <a:pt x="3709" y="14289"/>
                    <a:pt x="3587" y="15080"/>
                  </a:cubicBezTo>
                  <a:cubicBezTo>
                    <a:pt x="3557" y="15353"/>
                    <a:pt x="3496" y="15596"/>
                    <a:pt x="3466" y="15870"/>
                  </a:cubicBezTo>
                  <a:lnTo>
                    <a:pt x="3466" y="15536"/>
                  </a:lnTo>
                  <a:cubicBezTo>
                    <a:pt x="3375" y="14836"/>
                    <a:pt x="2767" y="13529"/>
                    <a:pt x="2007" y="13408"/>
                  </a:cubicBezTo>
                  <a:cubicBezTo>
                    <a:pt x="1957" y="13400"/>
                    <a:pt x="1907" y="13396"/>
                    <a:pt x="1858" y="13396"/>
                  </a:cubicBezTo>
                  <a:cubicBezTo>
                    <a:pt x="1369" y="13396"/>
                    <a:pt x="940" y="13792"/>
                    <a:pt x="913" y="14289"/>
                  </a:cubicBezTo>
                  <a:cubicBezTo>
                    <a:pt x="943" y="14867"/>
                    <a:pt x="1247" y="15384"/>
                    <a:pt x="1673" y="15748"/>
                  </a:cubicBezTo>
                  <a:cubicBezTo>
                    <a:pt x="2189" y="16083"/>
                    <a:pt x="2767" y="16326"/>
                    <a:pt x="3344" y="16508"/>
                  </a:cubicBezTo>
                  <a:cubicBezTo>
                    <a:pt x="3314" y="16782"/>
                    <a:pt x="3253" y="17055"/>
                    <a:pt x="3192" y="17299"/>
                  </a:cubicBezTo>
                  <a:cubicBezTo>
                    <a:pt x="3132" y="17481"/>
                    <a:pt x="3101" y="17663"/>
                    <a:pt x="3040" y="17846"/>
                  </a:cubicBezTo>
                  <a:cubicBezTo>
                    <a:pt x="2980" y="17998"/>
                    <a:pt x="2919" y="18180"/>
                    <a:pt x="2858" y="18362"/>
                  </a:cubicBezTo>
                  <a:cubicBezTo>
                    <a:pt x="2767" y="18666"/>
                    <a:pt x="2645" y="19031"/>
                    <a:pt x="2524" y="19335"/>
                  </a:cubicBezTo>
                  <a:cubicBezTo>
                    <a:pt x="2432" y="19548"/>
                    <a:pt x="2341" y="19761"/>
                    <a:pt x="2280" y="19973"/>
                  </a:cubicBezTo>
                  <a:cubicBezTo>
                    <a:pt x="2311" y="19700"/>
                    <a:pt x="2372" y="19183"/>
                    <a:pt x="2372" y="19122"/>
                  </a:cubicBezTo>
                  <a:cubicBezTo>
                    <a:pt x="2372" y="18423"/>
                    <a:pt x="2007" y="17055"/>
                    <a:pt x="1247" y="16812"/>
                  </a:cubicBezTo>
                  <a:cubicBezTo>
                    <a:pt x="1145" y="16778"/>
                    <a:pt x="1043" y="16762"/>
                    <a:pt x="943" y="16762"/>
                  </a:cubicBezTo>
                  <a:cubicBezTo>
                    <a:pt x="511" y="16762"/>
                    <a:pt x="136" y="17066"/>
                    <a:pt x="62" y="17511"/>
                  </a:cubicBezTo>
                  <a:cubicBezTo>
                    <a:pt x="1" y="18089"/>
                    <a:pt x="183" y="18666"/>
                    <a:pt x="578" y="19061"/>
                  </a:cubicBezTo>
                  <a:cubicBezTo>
                    <a:pt x="943" y="19548"/>
                    <a:pt x="2037" y="20065"/>
                    <a:pt x="2189" y="20125"/>
                  </a:cubicBezTo>
                  <a:cubicBezTo>
                    <a:pt x="2037" y="20490"/>
                    <a:pt x="1916" y="20824"/>
                    <a:pt x="1764" y="21128"/>
                  </a:cubicBezTo>
                  <a:cubicBezTo>
                    <a:pt x="1308" y="22223"/>
                    <a:pt x="882" y="23134"/>
                    <a:pt x="578" y="23742"/>
                  </a:cubicBezTo>
                  <a:cubicBezTo>
                    <a:pt x="396" y="24138"/>
                    <a:pt x="244" y="24381"/>
                    <a:pt x="183" y="24533"/>
                  </a:cubicBezTo>
                  <a:lnTo>
                    <a:pt x="791" y="24533"/>
                  </a:lnTo>
                  <a:lnTo>
                    <a:pt x="1065" y="23986"/>
                  </a:lnTo>
                  <a:cubicBezTo>
                    <a:pt x="1338" y="23347"/>
                    <a:pt x="1764" y="22435"/>
                    <a:pt x="2189" y="21311"/>
                  </a:cubicBezTo>
                  <a:cubicBezTo>
                    <a:pt x="2341" y="20946"/>
                    <a:pt x="2493" y="20581"/>
                    <a:pt x="2615" y="20186"/>
                  </a:cubicBezTo>
                  <a:cubicBezTo>
                    <a:pt x="2737" y="20210"/>
                    <a:pt x="3544" y="20372"/>
                    <a:pt x="4156" y="20372"/>
                  </a:cubicBezTo>
                  <a:cubicBezTo>
                    <a:pt x="4307" y="20372"/>
                    <a:pt x="4446" y="20362"/>
                    <a:pt x="4560" y="20338"/>
                  </a:cubicBezTo>
                  <a:cubicBezTo>
                    <a:pt x="5107" y="20247"/>
                    <a:pt x="5624" y="19882"/>
                    <a:pt x="5898" y="19396"/>
                  </a:cubicBezTo>
                  <a:cubicBezTo>
                    <a:pt x="6141" y="18909"/>
                    <a:pt x="5898" y="18302"/>
                    <a:pt x="5381" y="18119"/>
                  </a:cubicBezTo>
                  <a:cubicBezTo>
                    <a:pt x="5290" y="18090"/>
                    <a:pt x="5193" y="18077"/>
                    <a:pt x="5093" y="18077"/>
                  </a:cubicBezTo>
                  <a:cubicBezTo>
                    <a:pt x="4361" y="18077"/>
                    <a:pt x="3449" y="18796"/>
                    <a:pt x="3101" y="19305"/>
                  </a:cubicBezTo>
                  <a:cubicBezTo>
                    <a:pt x="3071" y="19335"/>
                    <a:pt x="2858" y="19730"/>
                    <a:pt x="2736" y="19973"/>
                  </a:cubicBezTo>
                  <a:cubicBezTo>
                    <a:pt x="2767" y="19821"/>
                    <a:pt x="2828" y="19669"/>
                    <a:pt x="2888" y="19487"/>
                  </a:cubicBezTo>
                  <a:cubicBezTo>
                    <a:pt x="3010" y="19183"/>
                    <a:pt x="3132" y="18849"/>
                    <a:pt x="3223" y="18484"/>
                  </a:cubicBezTo>
                  <a:cubicBezTo>
                    <a:pt x="3284" y="18332"/>
                    <a:pt x="3344" y="18150"/>
                    <a:pt x="3375" y="17967"/>
                  </a:cubicBezTo>
                  <a:cubicBezTo>
                    <a:pt x="3435" y="17785"/>
                    <a:pt x="3466" y="17602"/>
                    <a:pt x="3527" y="17420"/>
                  </a:cubicBezTo>
                  <a:cubicBezTo>
                    <a:pt x="3618" y="16995"/>
                    <a:pt x="3709" y="16569"/>
                    <a:pt x="3770" y="16113"/>
                  </a:cubicBezTo>
                  <a:cubicBezTo>
                    <a:pt x="4347" y="16356"/>
                    <a:pt x="4955" y="16478"/>
                    <a:pt x="5594" y="16508"/>
                  </a:cubicBezTo>
                  <a:cubicBezTo>
                    <a:pt x="6171" y="16508"/>
                    <a:pt x="6718" y="16265"/>
                    <a:pt x="7083" y="15809"/>
                  </a:cubicBezTo>
                  <a:cubicBezTo>
                    <a:pt x="7387" y="15353"/>
                    <a:pt x="7235" y="14715"/>
                    <a:pt x="6749" y="14472"/>
                  </a:cubicBezTo>
                  <a:cubicBezTo>
                    <a:pt x="6609" y="14399"/>
                    <a:pt x="6448" y="14367"/>
                    <a:pt x="6276" y="14367"/>
                  </a:cubicBezTo>
                  <a:cubicBezTo>
                    <a:pt x="5583" y="14367"/>
                    <a:pt x="4706" y="14879"/>
                    <a:pt x="4317" y="15292"/>
                  </a:cubicBezTo>
                  <a:cubicBezTo>
                    <a:pt x="4287" y="15323"/>
                    <a:pt x="3952" y="15718"/>
                    <a:pt x="3800" y="15931"/>
                  </a:cubicBezTo>
                  <a:cubicBezTo>
                    <a:pt x="3831" y="15657"/>
                    <a:pt x="3861" y="15414"/>
                    <a:pt x="3891" y="15140"/>
                  </a:cubicBezTo>
                  <a:cubicBezTo>
                    <a:pt x="3983" y="14350"/>
                    <a:pt x="4074" y="13560"/>
                    <a:pt x="4135" y="12770"/>
                  </a:cubicBezTo>
                  <a:cubicBezTo>
                    <a:pt x="4165" y="12526"/>
                    <a:pt x="4165" y="12283"/>
                    <a:pt x="4195" y="12040"/>
                  </a:cubicBezTo>
                  <a:cubicBezTo>
                    <a:pt x="4309" y="12069"/>
                    <a:pt x="5359" y="12471"/>
                    <a:pt x="5990" y="12471"/>
                  </a:cubicBezTo>
                  <a:cubicBezTo>
                    <a:pt x="6032" y="12471"/>
                    <a:pt x="6072" y="12469"/>
                    <a:pt x="6110" y="12466"/>
                  </a:cubicBezTo>
                  <a:cubicBezTo>
                    <a:pt x="6688" y="12466"/>
                    <a:pt x="7205" y="12192"/>
                    <a:pt x="7600" y="11767"/>
                  </a:cubicBezTo>
                  <a:cubicBezTo>
                    <a:pt x="7904" y="11311"/>
                    <a:pt x="7752" y="10672"/>
                    <a:pt x="7265" y="10399"/>
                  </a:cubicBezTo>
                  <a:cubicBezTo>
                    <a:pt x="7134" y="10336"/>
                    <a:pt x="6984" y="10309"/>
                    <a:pt x="6823" y="10309"/>
                  </a:cubicBezTo>
                  <a:cubicBezTo>
                    <a:pt x="6125" y="10309"/>
                    <a:pt x="5223" y="10824"/>
                    <a:pt x="4803" y="11219"/>
                  </a:cubicBezTo>
                  <a:cubicBezTo>
                    <a:pt x="4773" y="11280"/>
                    <a:pt x="4317" y="11858"/>
                    <a:pt x="4226" y="11979"/>
                  </a:cubicBezTo>
                  <a:cubicBezTo>
                    <a:pt x="4256" y="11463"/>
                    <a:pt x="4317" y="10915"/>
                    <a:pt x="4408" y="10399"/>
                  </a:cubicBezTo>
                  <a:cubicBezTo>
                    <a:pt x="4499" y="9700"/>
                    <a:pt x="4651" y="9001"/>
                    <a:pt x="4834" y="8332"/>
                  </a:cubicBezTo>
                  <a:cubicBezTo>
                    <a:pt x="4893" y="8332"/>
                    <a:pt x="6062" y="8759"/>
                    <a:pt x="6688" y="8759"/>
                  </a:cubicBezTo>
                  <a:cubicBezTo>
                    <a:pt x="6709" y="8759"/>
                    <a:pt x="6729" y="8758"/>
                    <a:pt x="6749" y="8757"/>
                  </a:cubicBezTo>
                  <a:cubicBezTo>
                    <a:pt x="7296" y="8757"/>
                    <a:pt x="7843" y="8484"/>
                    <a:pt x="8208" y="8028"/>
                  </a:cubicBezTo>
                  <a:cubicBezTo>
                    <a:pt x="8542" y="7572"/>
                    <a:pt x="8390" y="6964"/>
                    <a:pt x="7904" y="6690"/>
                  </a:cubicBezTo>
                  <a:cubicBezTo>
                    <a:pt x="7758" y="6618"/>
                    <a:pt x="7592" y="6586"/>
                    <a:pt x="7416" y="6586"/>
                  </a:cubicBezTo>
                  <a:cubicBezTo>
                    <a:pt x="6708" y="6586"/>
                    <a:pt x="5831" y="7097"/>
                    <a:pt x="5442" y="7511"/>
                  </a:cubicBezTo>
                  <a:cubicBezTo>
                    <a:pt x="5411" y="7542"/>
                    <a:pt x="4925" y="8180"/>
                    <a:pt x="4834" y="8301"/>
                  </a:cubicBezTo>
                  <a:cubicBezTo>
                    <a:pt x="4834" y="8241"/>
                    <a:pt x="4864" y="8210"/>
                    <a:pt x="4864" y="8180"/>
                  </a:cubicBezTo>
                  <a:cubicBezTo>
                    <a:pt x="5077" y="7481"/>
                    <a:pt x="5350" y="6812"/>
                    <a:pt x="5685" y="6204"/>
                  </a:cubicBezTo>
                  <a:cubicBezTo>
                    <a:pt x="5867" y="5839"/>
                    <a:pt x="6050" y="5505"/>
                    <a:pt x="6232" y="5201"/>
                  </a:cubicBezTo>
                  <a:cubicBezTo>
                    <a:pt x="6809" y="5505"/>
                    <a:pt x="7417" y="5687"/>
                    <a:pt x="8025" y="5809"/>
                  </a:cubicBezTo>
                  <a:cubicBezTo>
                    <a:pt x="8098" y="5817"/>
                    <a:pt x="8171" y="5820"/>
                    <a:pt x="8243" y="5820"/>
                  </a:cubicBezTo>
                  <a:cubicBezTo>
                    <a:pt x="8745" y="5820"/>
                    <a:pt x="9230" y="5638"/>
                    <a:pt x="9575" y="5292"/>
                  </a:cubicBezTo>
                  <a:cubicBezTo>
                    <a:pt x="9940" y="4867"/>
                    <a:pt x="9879" y="4228"/>
                    <a:pt x="9423" y="3894"/>
                  </a:cubicBezTo>
                  <a:cubicBezTo>
                    <a:pt x="9253" y="3785"/>
                    <a:pt x="9040" y="3740"/>
                    <a:pt x="8809" y="3740"/>
                  </a:cubicBezTo>
                  <a:cubicBezTo>
                    <a:pt x="8137" y="3740"/>
                    <a:pt x="7308" y="4124"/>
                    <a:pt x="6901" y="4441"/>
                  </a:cubicBezTo>
                  <a:cubicBezTo>
                    <a:pt x="6870" y="4472"/>
                    <a:pt x="6597" y="4745"/>
                    <a:pt x="6384" y="4958"/>
                  </a:cubicBezTo>
                  <a:cubicBezTo>
                    <a:pt x="6475" y="4806"/>
                    <a:pt x="6566" y="4654"/>
                    <a:pt x="6657" y="4532"/>
                  </a:cubicBezTo>
                  <a:cubicBezTo>
                    <a:pt x="6961" y="4046"/>
                    <a:pt x="7296" y="3590"/>
                    <a:pt x="7600" y="3225"/>
                  </a:cubicBezTo>
                  <a:cubicBezTo>
                    <a:pt x="7752" y="2982"/>
                    <a:pt x="7934" y="2800"/>
                    <a:pt x="8086" y="2617"/>
                  </a:cubicBezTo>
                  <a:cubicBezTo>
                    <a:pt x="8724" y="2617"/>
                    <a:pt x="9332" y="2526"/>
                    <a:pt x="9940" y="2344"/>
                  </a:cubicBezTo>
                  <a:cubicBezTo>
                    <a:pt x="10487" y="2131"/>
                    <a:pt x="10913" y="1706"/>
                    <a:pt x="11095" y="1158"/>
                  </a:cubicBezTo>
                  <a:cubicBezTo>
                    <a:pt x="11217" y="611"/>
                    <a:pt x="10852" y="64"/>
                    <a:pt x="10305" y="3"/>
                  </a:cubicBezTo>
                  <a:cubicBezTo>
                    <a:pt x="10283" y="2"/>
                    <a:pt x="10261" y="1"/>
                    <a:pt x="102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1" name="Google Shape;4551;p70"/>
            <p:cNvSpPr/>
            <p:nvPr/>
          </p:nvSpPr>
          <p:spPr>
            <a:xfrm>
              <a:off x="5753836" y="4354019"/>
              <a:ext cx="22316" cy="33316"/>
            </a:xfrm>
            <a:custGeom>
              <a:avLst/>
              <a:gdLst/>
              <a:ahLst/>
              <a:cxnLst/>
              <a:rect l="l" t="t" r="r" b="b"/>
              <a:pathLst>
                <a:path w="2341" h="3495" extrusionOk="0">
                  <a:moveTo>
                    <a:pt x="1007" y="1"/>
                  </a:moveTo>
                  <a:cubicBezTo>
                    <a:pt x="618" y="1"/>
                    <a:pt x="259" y="257"/>
                    <a:pt x="122" y="667"/>
                  </a:cubicBezTo>
                  <a:cubicBezTo>
                    <a:pt x="0" y="1214"/>
                    <a:pt x="122" y="1792"/>
                    <a:pt x="487" y="2248"/>
                  </a:cubicBezTo>
                  <a:cubicBezTo>
                    <a:pt x="821" y="2765"/>
                    <a:pt x="2006" y="3494"/>
                    <a:pt x="2006" y="3494"/>
                  </a:cubicBezTo>
                  <a:cubicBezTo>
                    <a:pt x="2006" y="3494"/>
                    <a:pt x="2250" y="2582"/>
                    <a:pt x="2250" y="2521"/>
                  </a:cubicBezTo>
                  <a:cubicBezTo>
                    <a:pt x="2341" y="1822"/>
                    <a:pt x="2098" y="424"/>
                    <a:pt x="1399" y="90"/>
                  </a:cubicBezTo>
                  <a:cubicBezTo>
                    <a:pt x="1269" y="29"/>
                    <a:pt x="1136" y="1"/>
                    <a:pt x="10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2" name="Google Shape;4552;p70"/>
            <p:cNvSpPr/>
            <p:nvPr/>
          </p:nvSpPr>
          <p:spPr>
            <a:xfrm>
              <a:off x="5641705" y="4333077"/>
              <a:ext cx="74763" cy="239695"/>
            </a:xfrm>
            <a:custGeom>
              <a:avLst/>
              <a:gdLst/>
              <a:ahLst/>
              <a:cxnLst/>
              <a:rect l="l" t="t" r="r" b="b"/>
              <a:pathLst>
                <a:path w="7843" h="25145" extrusionOk="0">
                  <a:moveTo>
                    <a:pt x="1014" y="1"/>
                  </a:moveTo>
                  <a:cubicBezTo>
                    <a:pt x="514" y="1"/>
                    <a:pt x="87" y="381"/>
                    <a:pt x="31" y="919"/>
                  </a:cubicBezTo>
                  <a:cubicBezTo>
                    <a:pt x="0" y="1527"/>
                    <a:pt x="426" y="2013"/>
                    <a:pt x="851" y="2348"/>
                  </a:cubicBezTo>
                  <a:cubicBezTo>
                    <a:pt x="1429" y="2652"/>
                    <a:pt x="2037" y="2864"/>
                    <a:pt x="2645" y="3016"/>
                  </a:cubicBezTo>
                  <a:cubicBezTo>
                    <a:pt x="2766" y="3199"/>
                    <a:pt x="2857" y="3442"/>
                    <a:pt x="2979" y="3685"/>
                  </a:cubicBezTo>
                  <a:cubicBezTo>
                    <a:pt x="3161" y="4111"/>
                    <a:pt x="3405" y="4566"/>
                    <a:pt x="3587" y="5114"/>
                  </a:cubicBezTo>
                  <a:cubicBezTo>
                    <a:pt x="3648" y="5266"/>
                    <a:pt x="3678" y="5418"/>
                    <a:pt x="3739" y="5570"/>
                  </a:cubicBezTo>
                  <a:cubicBezTo>
                    <a:pt x="3587" y="5326"/>
                    <a:pt x="3405" y="5022"/>
                    <a:pt x="3374" y="4992"/>
                  </a:cubicBezTo>
                  <a:cubicBezTo>
                    <a:pt x="2982" y="4522"/>
                    <a:pt x="2074" y="3872"/>
                    <a:pt x="1325" y="3872"/>
                  </a:cubicBezTo>
                  <a:cubicBezTo>
                    <a:pt x="1203" y="3872"/>
                    <a:pt x="1084" y="3890"/>
                    <a:pt x="973" y="3928"/>
                  </a:cubicBezTo>
                  <a:cubicBezTo>
                    <a:pt x="456" y="4111"/>
                    <a:pt x="213" y="4688"/>
                    <a:pt x="456" y="5205"/>
                  </a:cubicBezTo>
                  <a:cubicBezTo>
                    <a:pt x="669" y="5691"/>
                    <a:pt x="1338" y="5965"/>
                    <a:pt x="1854" y="6025"/>
                  </a:cubicBezTo>
                  <a:cubicBezTo>
                    <a:pt x="1966" y="6031"/>
                    <a:pt x="2076" y="6033"/>
                    <a:pt x="2186" y="6033"/>
                  </a:cubicBezTo>
                  <a:cubicBezTo>
                    <a:pt x="2737" y="6033"/>
                    <a:pt x="3273" y="5970"/>
                    <a:pt x="3830" y="5843"/>
                  </a:cubicBezTo>
                  <a:cubicBezTo>
                    <a:pt x="3921" y="6177"/>
                    <a:pt x="4043" y="6512"/>
                    <a:pt x="4104" y="6907"/>
                  </a:cubicBezTo>
                  <a:cubicBezTo>
                    <a:pt x="4286" y="7576"/>
                    <a:pt x="4377" y="8244"/>
                    <a:pt x="4408" y="8943"/>
                  </a:cubicBezTo>
                  <a:lnTo>
                    <a:pt x="4408" y="9065"/>
                  </a:lnTo>
                  <a:cubicBezTo>
                    <a:pt x="4347" y="8913"/>
                    <a:pt x="4043" y="8244"/>
                    <a:pt x="4012" y="8184"/>
                  </a:cubicBezTo>
                  <a:cubicBezTo>
                    <a:pt x="3657" y="7664"/>
                    <a:pt x="2762" y="6875"/>
                    <a:pt x="2011" y="6875"/>
                  </a:cubicBezTo>
                  <a:cubicBezTo>
                    <a:pt x="1926" y="6875"/>
                    <a:pt x="1843" y="6885"/>
                    <a:pt x="1763" y="6907"/>
                  </a:cubicBezTo>
                  <a:cubicBezTo>
                    <a:pt x="1216" y="6998"/>
                    <a:pt x="912" y="7576"/>
                    <a:pt x="1094" y="8092"/>
                  </a:cubicBezTo>
                  <a:cubicBezTo>
                    <a:pt x="1277" y="8609"/>
                    <a:pt x="1885" y="8943"/>
                    <a:pt x="2402" y="9095"/>
                  </a:cubicBezTo>
                  <a:cubicBezTo>
                    <a:pt x="2594" y="9146"/>
                    <a:pt x="2874" y="9163"/>
                    <a:pt x="3165" y="9163"/>
                  </a:cubicBezTo>
                  <a:cubicBezTo>
                    <a:pt x="3746" y="9163"/>
                    <a:pt x="4367" y="9095"/>
                    <a:pt x="4408" y="9095"/>
                  </a:cubicBezTo>
                  <a:cubicBezTo>
                    <a:pt x="4408" y="9764"/>
                    <a:pt x="4377" y="10463"/>
                    <a:pt x="4316" y="11132"/>
                  </a:cubicBezTo>
                  <a:cubicBezTo>
                    <a:pt x="4256" y="11649"/>
                    <a:pt x="4164" y="12165"/>
                    <a:pt x="4073" y="12652"/>
                  </a:cubicBezTo>
                  <a:cubicBezTo>
                    <a:pt x="4012" y="12500"/>
                    <a:pt x="3709" y="11861"/>
                    <a:pt x="3709" y="11801"/>
                  </a:cubicBezTo>
                  <a:cubicBezTo>
                    <a:pt x="3349" y="11276"/>
                    <a:pt x="2438" y="10500"/>
                    <a:pt x="1681" y="10500"/>
                  </a:cubicBezTo>
                  <a:cubicBezTo>
                    <a:pt x="1605" y="10500"/>
                    <a:pt x="1531" y="10507"/>
                    <a:pt x="1459" y="10524"/>
                  </a:cubicBezTo>
                  <a:cubicBezTo>
                    <a:pt x="912" y="10646"/>
                    <a:pt x="608" y="11193"/>
                    <a:pt x="791" y="11709"/>
                  </a:cubicBezTo>
                  <a:cubicBezTo>
                    <a:pt x="973" y="12226"/>
                    <a:pt x="1581" y="12560"/>
                    <a:pt x="2098" y="12712"/>
                  </a:cubicBezTo>
                  <a:cubicBezTo>
                    <a:pt x="2417" y="12758"/>
                    <a:pt x="2751" y="12781"/>
                    <a:pt x="3089" y="12781"/>
                  </a:cubicBezTo>
                  <a:cubicBezTo>
                    <a:pt x="3427" y="12781"/>
                    <a:pt x="3769" y="12758"/>
                    <a:pt x="4104" y="12712"/>
                  </a:cubicBezTo>
                  <a:lnTo>
                    <a:pt x="4104" y="12712"/>
                  </a:lnTo>
                  <a:cubicBezTo>
                    <a:pt x="4043" y="12956"/>
                    <a:pt x="4012" y="13168"/>
                    <a:pt x="3982" y="13412"/>
                  </a:cubicBezTo>
                  <a:cubicBezTo>
                    <a:pt x="3830" y="14171"/>
                    <a:pt x="3678" y="14931"/>
                    <a:pt x="3587" y="15691"/>
                  </a:cubicBezTo>
                  <a:cubicBezTo>
                    <a:pt x="3557" y="15965"/>
                    <a:pt x="3526" y="16208"/>
                    <a:pt x="3496" y="16482"/>
                  </a:cubicBezTo>
                  <a:cubicBezTo>
                    <a:pt x="3374" y="16238"/>
                    <a:pt x="3161" y="15782"/>
                    <a:pt x="3161" y="15752"/>
                  </a:cubicBezTo>
                  <a:cubicBezTo>
                    <a:pt x="2801" y="15226"/>
                    <a:pt x="1885" y="14421"/>
                    <a:pt x="1128" y="14421"/>
                  </a:cubicBezTo>
                  <a:cubicBezTo>
                    <a:pt x="1054" y="14421"/>
                    <a:pt x="982" y="14429"/>
                    <a:pt x="912" y="14445"/>
                  </a:cubicBezTo>
                  <a:cubicBezTo>
                    <a:pt x="365" y="14567"/>
                    <a:pt x="61" y="15114"/>
                    <a:pt x="243" y="15661"/>
                  </a:cubicBezTo>
                  <a:cubicBezTo>
                    <a:pt x="426" y="16147"/>
                    <a:pt x="1034" y="16482"/>
                    <a:pt x="1520" y="16634"/>
                  </a:cubicBezTo>
                  <a:cubicBezTo>
                    <a:pt x="1854" y="16679"/>
                    <a:pt x="2181" y="16702"/>
                    <a:pt x="2504" y="16702"/>
                  </a:cubicBezTo>
                  <a:cubicBezTo>
                    <a:pt x="2827" y="16702"/>
                    <a:pt x="3146" y="16679"/>
                    <a:pt x="3465" y="16634"/>
                  </a:cubicBezTo>
                  <a:lnTo>
                    <a:pt x="3465" y="16634"/>
                  </a:lnTo>
                  <a:cubicBezTo>
                    <a:pt x="3435" y="17059"/>
                    <a:pt x="3405" y="17515"/>
                    <a:pt x="3374" y="17941"/>
                  </a:cubicBezTo>
                  <a:lnTo>
                    <a:pt x="3374" y="18457"/>
                  </a:lnTo>
                  <a:lnTo>
                    <a:pt x="3374" y="19004"/>
                  </a:lnTo>
                  <a:cubicBezTo>
                    <a:pt x="3405" y="19369"/>
                    <a:pt x="3435" y="19703"/>
                    <a:pt x="3465" y="20038"/>
                  </a:cubicBezTo>
                  <a:cubicBezTo>
                    <a:pt x="3465" y="20190"/>
                    <a:pt x="3496" y="20342"/>
                    <a:pt x="3496" y="20524"/>
                  </a:cubicBezTo>
                  <a:cubicBezTo>
                    <a:pt x="3435" y="20251"/>
                    <a:pt x="3313" y="19825"/>
                    <a:pt x="3283" y="19795"/>
                  </a:cubicBezTo>
                  <a:cubicBezTo>
                    <a:pt x="3050" y="19182"/>
                    <a:pt x="2201" y="18178"/>
                    <a:pt x="1408" y="18178"/>
                  </a:cubicBezTo>
                  <a:cubicBezTo>
                    <a:pt x="1374" y="18178"/>
                    <a:pt x="1341" y="18180"/>
                    <a:pt x="1307" y="18184"/>
                  </a:cubicBezTo>
                  <a:cubicBezTo>
                    <a:pt x="760" y="18214"/>
                    <a:pt x="365" y="18731"/>
                    <a:pt x="456" y="19278"/>
                  </a:cubicBezTo>
                  <a:cubicBezTo>
                    <a:pt x="547" y="19795"/>
                    <a:pt x="1094" y="20220"/>
                    <a:pt x="1550" y="20433"/>
                  </a:cubicBezTo>
                  <a:cubicBezTo>
                    <a:pt x="2189" y="20646"/>
                    <a:pt x="2857" y="20737"/>
                    <a:pt x="3526" y="20737"/>
                  </a:cubicBezTo>
                  <a:cubicBezTo>
                    <a:pt x="3557" y="21132"/>
                    <a:pt x="3617" y="21527"/>
                    <a:pt x="3648" y="21862"/>
                  </a:cubicBezTo>
                  <a:cubicBezTo>
                    <a:pt x="3830" y="23017"/>
                    <a:pt x="3982" y="23959"/>
                    <a:pt x="4134" y="24628"/>
                  </a:cubicBezTo>
                  <a:cubicBezTo>
                    <a:pt x="4164" y="24810"/>
                    <a:pt x="4195" y="24992"/>
                    <a:pt x="4225" y="25144"/>
                  </a:cubicBezTo>
                  <a:lnTo>
                    <a:pt x="4803" y="25144"/>
                  </a:lnTo>
                  <a:cubicBezTo>
                    <a:pt x="4772" y="24962"/>
                    <a:pt x="4712" y="24749"/>
                    <a:pt x="4651" y="24506"/>
                  </a:cubicBezTo>
                  <a:cubicBezTo>
                    <a:pt x="4529" y="23868"/>
                    <a:pt x="4316" y="22925"/>
                    <a:pt x="4134" y="21801"/>
                  </a:cubicBezTo>
                  <a:cubicBezTo>
                    <a:pt x="4073" y="21466"/>
                    <a:pt x="4043" y="21132"/>
                    <a:pt x="3982" y="20767"/>
                  </a:cubicBezTo>
                  <a:cubicBezTo>
                    <a:pt x="4134" y="20737"/>
                    <a:pt x="5411" y="20463"/>
                    <a:pt x="5897" y="20129"/>
                  </a:cubicBezTo>
                  <a:cubicBezTo>
                    <a:pt x="6383" y="19764"/>
                    <a:pt x="6809" y="19308"/>
                    <a:pt x="6839" y="18761"/>
                  </a:cubicBezTo>
                  <a:cubicBezTo>
                    <a:pt x="6839" y="18249"/>
                    <a:pt x="6440" y="17844"/>
                    <a:pt x="5940" y="17844"/>
                  </a:cubicBezTo>
                  <a:cubicBezTo>
                    <a:pt x="5906" y="17844"/>
                    <a:pt x="5871" y="17845"/>
                    <a:pt x="5836" y="17849"/>
                  </a:cubicBezTo>
                  <a:cubicBezTo>
                    <a:pt x="5016" y="17910"/>
                    <a:pt x="4256" y="19126"/>
                    <a:pt x="4104" y="19795"/>
                  </a:cubicBezTo>
                  <a:cubicBezTo>
                    <a:pt x="4104" y="19825"/>
                    <a:pt x="4012" y="20342"/>
                    <a:pt x="3982" y="20615"/>
                  </a:cubicBezTo>
                  <a:cubicBezTo>
                    <a:pt x="3952" y="20403"/>
                    <a:pt x="3921" y="20190"/>
                    <a:pt x="3891" y="19947"/>
                  </a:cubicBezTo>
                  <a:cubicBezTo>
                    <a:pt x="3860" y="19643"/>
                    <a:pt x="3830" y="19278"/>
                    <a:pt x="3800" y="18944"/>
                  </a:cubicBezTo>
                  <a:cubicBezTo>
                    <a:pt x="3800" y="18792"/>
                    <a:pt x="3769" y="18609"/>
                    <a:pt x="3769" y="18427"/>
                  </a:cubicBezTo>
                  <a:cubicBezTo>
                    <a:pt x="3769" y="18244"/>
                    <a:pt x="3769" y="18092"/>
                    <a:pt x="3769" y="17910"/>
                  </a:cubicBezTo>
                  <a:cubicBezTo>
                    <a:pt x="3769" y="17637"/>
                    <a:pt x="3769" y="17363"/>
                    <a:pt x="3800" y="17120"/>
                  </a:cubicBezTo>
                  <a:cubicBezTo>
                    <a:pt x="4438" y="17089"/>
                    <a:pt x="5076" y="16968"/>
                    <a:pt x="5684" y="16755"/>
                  </a:cubicBezTo>
                  <a:cubicBezTo>
                    <a:pt x="6171" y="16512"/>
                    <a:pt x="6718" y="16056"/>
                    <a:pt x="6809" y="15539"/>
                  </a:cubicBezTo>
                  <a:cubicBezTo>
                    <a:pt x="6930" y="14992"/>
                    <a:pt x="6535" y="14475"/>
                    <a:pt x="5988" y="14475"/>
                  </a:cubicBezTo>
                  <a:cubicBezTo>
                    <a:pt x="5977" y="14475"/>
                    <a:pt x="5965" y="14475"/>
                    <a:pt x="5954" y="14475"/>
                  </a:cubicBezTo>
                  <a:cubicBezTo>
                    <a:pt x="5141" y="14475"/>
                    <a:pt x="4221" y="15518"/>
                    <a:pt x="3952" y="16147"/>
                  </a:cubicBezTo>
                  <a:cubicBezTo>
                    <a:pt x="3952" y="16147"/>
                    <a:pt x="3891" y="16330"/>
                    <a:pt x="3860" y="16482"/>
                  </a:cubicBezTo>
                  <a:cubicBezTo>
                    <a:pt x="3860" y="16238"/>
                    <a:pt x="3891" y="15965"/>
                    <a:pt x="3921" y="15691"/>
                  </a:cubicBezTo>
                  <a:cubicBezTo>
                    <a:pt x="4012" y="14931"/>
                    <a:pt x="4134" y="14171"/>
                    <a:pt x="4256" y="13412"/>
                  </a:cubicBezTo>
                  <a:lnTo>
                    <a:pt x="4347" y="12956"/>
                  </a:lnTo>
                  <a:cubicBezTo>
                    <a:pt x="4985" y="12895"/>
                    <a:pt x="5623" y="12773"/>
                    <a:pt x="6262" y="12560"/>
                  </a:cubicBezTo>
                  <a:cubicBezTo>
                    <a:pt x="6748" y="12317"/>
                    <a:pt x="7295" y="11892"/>
                    <a:pt x="7386" y="11345"/>
                  </a:cubicBezTo>
                  <a:cubicBezTo>
                    <a:pt x="7508" y="10798"/>
                    <a:pt x="7113" y="10311"/>
                    <a:pt x="6566" y="10281"/>
                  </a:cubicBezTo>
                  <a:cubicBezTo>
                    <a:pt x="6555" y="10280"/>
                    <a:pt x="6543" y="10280"/>
                    <a:pt x="6532" y="10280"/>
                  </a:cubicBezTo>
                  <a:cubicBezTo>
                    <a:pt x="5719" y="10280"/>
                    <a:pt x="4799" y="11353"/>
                    <a:pt x="4529" y="11983"/>
                  </a:cubicBezTo>
                  <a:cubicBezTo>
                    <a:pt x="4529" y="12013"/>
                    <a:pt x="4468" y="12165"/>
                    <a:pt x="4408" y="12348"/>
                  </a:cubicBezTo>
                  <a:cubicBezTo>
                    <a:pt x="4468" y="11922"/>
                    <a:pt x="4529" y="11527"/>
                    <a:pt x="4560" y="11102"/>
                  </a:cubicBezTo>
                  <a:cubicBezTo>
                    <a:pt x="4620" y="10402"/>
                    <a:pt x="4651" y="9673"/>
                    <a:pt x="4620" y="8974"/>
                  </a:cubicBezTo>
                  <a:cubicBezTo>
                    <a:pt x="4712" y="8974"/>
                    <a:pt x="6049" y="8883"/>
                    <a:pt x="6596" y="8609"/>
                  </a:cubicBezTo>
                  <a:cubicBezTo>
                    <a:pt x="7082" y="8366"/>
                    <a:pt x="7630" y="7910"/>
                    <a:pt x="7751" y="7393"/>
                  </a:cubicBezTo>
                  <a:cubicBezTo>
                    <a:pt x="7842" y="6846"/>
                    <a:pt x="7447" y="6329"/>
                    <a:pt x="6900" y="6329"/>
                  </a:cubicBezTo>
                  <a:cubicBezTo>
                    <a:pt x="6878" y="6328"/>
                    <a:pt x="6856" y="6327"/>
                    <a:pt x="6834" y="6327"/>
                  </a:cubicBezTo>
                  <a:cubicBezTo>
                    <a:pt x="6031" y="6327"/>
                    <a:pt x="5160" y="7380"/>
                    <a:pt x="4894" y="8001"/>
                  </a:cubicBezTo>
                  <a:cubicBezTo>
                    <a:pt x="4894" y="8062"/>
                    <a:pt x="4681" y="8670"/>
                    <a:pt x="4620" y="8883"/>
                  </a:cubicBezTo>
                  <a:lnTo>
                    <a:pt x="4620" y="8852"/>
                  </a:lnTo>
                  <a:cubicBezTo>
                    <a:pt x="4560" y="8153"/>
                    <a:pt x="4468" y="7484"/>
                    <a:pt x="4286" y="6785"/>
                  </a:cubicBezTo>
                  <a:cubicBezTo>
                    <a:pt x="4104" y="6208"/>
                    <a:pt x="3921" y="5600"/>
                    <a:pt x="3678" y="5022"/>
                  </a:cubicBezTo>
                  <a:cubicBezTo>
                    <a:pt x="3496" y="4475"/>
                    <a:pt x="3253" y="4019"/>
                    <a:pt x="3040" y="3594"/>
                  </a:cubicBezTo>
                  <a:cubicBezTo>
                    <a:pt x="2918" y="3351"/>
                    <a:pt x="2827" y="3138"/>
                    <a:pt x="2736" y="2955"/>
                  </a:cubicBezTo>
                  <a:cubicBezTo>
                    <a:pt x="2736" y="2955"/>
                    <a:pt x="2705" y="2044"/>
                    <a:pt x="2675" y="1983"/>
                  </a:cubicBezTo>
                  <a:cubicBezTo>
                    <a:pt x="2584" y="1314"/>
                    <a:pt x="1915" y="68"/>
                    <a:pt x="1125" y="7"/>
                  </a:cubicBezTo>
                  <a:cubicBezTo>
                    <a:pt x="1088" y="3"/>
                    <a:pt x="1051" y="1"/>
                    <a:pt x="10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3" name="Google Shape;4553;p70"/>
            <p:cNvSpPr/>
            <p:nvPr/>
          </p:nvSpPr>
          <p:spPr>
            <a:xfrm>
              <a:off x="5678786" y="4353896"/>
              <a:ext cx="25509" cy="33440"/>
            </a:xfrm>
            <a:custGeom>
              <a:avLst/>
              <a:gdLst/>
              <a:ahLst/>
              <a:cxnLst/>
              <a:rect l="l" t="t" r="r" b="b"/>
              <a:pathLst>
                <a:path w="2676" h="3508" extrusionOk="0">
                  <a:moveTo>
                    <a:pt x="1871" y="1"/>
                  </a:moveTo>
                  <a:cubicBezTo>
                    <a:pt x="1745" y="1"/>
                    <a:pt x="1615" y="33"/>
                    <a:pt x="1490" y="103"/>
                  </a:cubicBezTo>
                  <a:cubicBezTo>
                    <a:pt x="700" y="437"/>
                    <a:pt x="92" y="1835"/>
                    <a:pt x="1" y="2534"/>
                  </a:cubicBezTo>
                  <a:lnTo>
                    <a:pt x="1" y="3507"/>
                  </a:lnTo>
                  <a:cubicBezTo>
                    <a:pt x="670" y="3173"/>
                    <a:pt x="1278" y="2747"/>
                    <a:pt x="1855" y="2261"/>
                  </a:cubicBezTo>
                  <a:cubicBezTo>
                    <a:pt x="2250" y="1835"/>
                    <a:pt x="2676" y="1197"/>
                    <a:pt x="2615" y="680"/>
                  </a:cubicBezTo>
                  <a:cubicBezTo>
                    <a:pt x="2570" y="273"/>
                    <a:pt x="2238" y="1"/>
                    <a:pt x="18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4" name="Google Shape;4554;p70"/>
            <p:cNvSpPr/>
            <p:nvPr/>
          </p:nvSpPr>
          <p:spPr>
            <a:xfrm>
              <a:off x="5430188" y="3865784"/>
              <a:ext cx="138793" cy="316984"/>
            </a:xfrm>
            <a:custGeom>
              <a:avLst/>
              <a:gdLst/>
              <a:ahLst/>
              <a:cxnLst/>
              <a:rect l="l" t="t" r="r" b="b"/>
              <a:pathLst>
                <a:path w="14560" h="33253" extrusionOk="0">
                  <a:moveTo>
                    <a:pt x="7265" y="0"/>
                  </a:moveTo>
                  <a:cubicBezTo>
                    <a:pt x="7265" y="0"/>
                    <a:pt x="0" y="7447"/>
                    <a:pt x="0" y="16626"/>
                  </a:cubicBezTo>
                  <a:cubicBezTo>
                    <a:pt x="0" y="25806"/>
                    <a:pt x="7265" y="33253"/>
                    <a:pt x="7265" y="33253"/>
                  </a:cubicBezTo>
                  <a:cubicBezTo>
                    <a:pt x="7265" y="33253"/>
                    <a:pt x="14560" y="25806"/>
                    <a:pt x="14560" y="16626"/>
                  </a:cubicBezTo>
                  <a:cubicBezTo>
                    <a:pt x="14560" y="7417"/>
                    <a:pt x="7265" y="0"/>
                    <a:pt x="72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5" name="Google Shape;4555;p70"/>
            <p:cNvSpPr/>
            <p:nvPr/>
          </p:nvSpPr>
          <p:spPr>
            <a:xfrm>
              <a:off x="5499433" y="3865488"/>
              <a:ext cx="10" cy="317280"/>
            </a:xfrm>
            <a:custGeom>
              <a:avLst/>
              <a:gdLst/>
              <a:ahLst/>
              <a:cxnLst/>
              <a:rect l="l" t="t" r="r" b="b"/>
              <a:pathLst>
                <a:path w="1" h="33284" fill="none" extrusionOk="0">
                  <a:moveTo>
                    <a:pt x="1" y="3328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6850" cap="flat" cmpd="sng">
              <a:solidFill>
                <a:srgbClr val="FFFFFF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6" name="Google Shape;4556;p70"/>
            <p:cNvSpPr/>
            <p:nvPr/>
          </p:nvSpPr>
          <p:spPr>
            <a:xfrm>
              <a:off x="5460607" y="3944303"/>
              <a:ext cx="38835" cy="34193"/>
            </a:xfrm>
            <a:custGeom>
              <a:avLst/>
              <a:gdLst/>
              <a:ahLst/>
              <a:cxnLst/>
              <a:rect l="l" t="t" r="r" b="b"/>
              <a:pathLst>
                <a:path w="4074" h="3587" fill="none" extrusionOk="0">
                  <a:moveTo>
                    <a:pt x="4074" y="3587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6850" cap="flat" cmpd="sng">
              <a:solidFill>
                <a:srgbClr val="FFFFFF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7" name="Google Shape;4557;p70"/>
            <p:cNvSpPr/>
            <p:nvPr/>
          </p:nvSpPr>
          <p:spPr>
            <a:xfrm>
              <a:off x="5500014" y="3961109"/>
              <a:ext cx="48397" cy="69549"/>
            </a:xfrm>
            <a:custGeom>
              <a:avLst/>
              <a:gdLst/>
              <a:ahLst/>
              <a:cxnLst/>
              <a:rect l="l" t="t" r="r" b="b"/>
              <a:pathLst>
                <a:path w="5077" h="7296" fill="none" extrusionOk="0">
                  <a:moveTo>
                    <a:pt x="1" y="7295"/>
                  </a:moveTo>
                  <a:lnTo>
                    <a:pt x="5077" y="0"/>
                  </a:lnTo>
                </a:path>
              </a:pathLst>
            </a:custGeom>
            <a:solidFill>
              <a:schemeClr val="lt1"/>
            </a:solidFill>
            <a:ln w="6850" cap="flat" cmpd="sng">
              <a:solidFill>
                <a:srgbClr val="FFFFFF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8" name="Google Shape;4558;p70"/>
            <p:cNvSpPr/>
            <p:nvPr/>
          </p:nvSpPr>
          <p:spPr>
            <a:xfrm>
              <a:off x="5442066" y="4009782"/>
              <a:ext cx="57376" cy="51294"/>
            </a:xfrm>
            <a:custGeom>
              <a:avLst/>
              <a:gdLst/>
              <a:ahLst/>
              <a:cxnLst/>
              <a:rect l="l" t="t" r="r" b="b"/>
              <a:pathLst>
                <a:path w="6019" h="5381" fill="none" extrusionOk="0">
                  <a:moveTo>
                    <a:pt x="6019" y="5381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6850" cap="flat" cmpd="sng">
              <a:solidFill>
                <a:srgbClr val="FFFFFF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9" name="Google Shape;4559;p70"/>
            <p:cNvSpPr/>
            <p:nvPr/>
          </p:nvSpPr>
          <p:spPr>
            <a:xfrm>
              <a:off x="5500014" y="4051220"/>
              <a:ext cx="56804" cy="50427"/>
            </a:xfrm>
            <a:custGeom>
              <a:avLst/>
              <a:gdLst/>
              <a:ahLst/>
              <a:cxnLst/>
              <a:rect l="l" t="t" r="r" b="b"/>
              <a:pathLst>
                <a:path w="5959" h="5290" fill="none" extrusionOk="0">
                  <a:moveTo>
                    <a:pt x="1" y="5289"/>
                  </a:moveTo>
                  <a:lnTo>
                    <a:pt x="5958" y="0"/>
                  </a:lnTo>
                </a:path>
              </a:pathLst>
            </a:custGeom>
            <a:solidFill>
              <a:schemeClr val="lt1"/>
            </a:solidFill>
            <a:ln w="6850" cap="flat" cmpd="sng">
              <a:solidFill>
                <a:srgbClr val="FFFFFF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0" name="Google Shape;4560;p70"/>
            <p:cNvSpPr/>
            <p:nvPr/>
          </p:nvSpPr>
          <p:spPr>
            <a:xfrm>
              <a:off x="5455688" y="4101637"/>
              <a:ext cx="44336" cy="35061"/>
            </a:xfrm>
            <a:custGeom>
              <a:avLst/>
              <a:gdLst/>
              <a:ahLst/>
              <a:cxnLst/>
              <a:rect l="l" t="t" r="r" b="b"/>
              <a:pathLst>
                <a:path w="4651" h="3678" fill="none" extrusionOk="0">
                  <a:moveTo>
                    <a:pt x="4651" y="3678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6850" cap="flat" cmpd="sng">
              <a:solidFill>
                <a:srgbClr val="FFFFFF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1" name="Google Shape;4561;p70"/>
            <p:cNvSpPr/>
            <p:nvPr/>
          </p:nvSpPr>
          <p:spPr>
            <a:xfrm>
              <a:off x="5350220" y="4044556"/>
              <a:ext cx="127497" cy="137640"/>
            </a:xfrm>
            <a:custGeom>
              <a:avLst/>
              <a:gdLst/>
              <a:ahLst/>
              <a:cxnLst/>
              <a:rect l="l" t="t" r="r" b="b"/>
              <a:pathLst>
                <a:path w="13375" h="14439" extrusionOk="0">
                  <a:moveTo>
                    <a:pt x="274" y="0"/>
                  </a:moveTo>
                  <a:lnTo>
                    <a:pt x="274" y="0"/>
                  </a:lnTo>
                  <a:cubicBezTo>
                    <a:pt x="274" y="0"/>
                    <a:pt x="0" y="6018"/>
                    <a:pt x="3526" y="10000"/>
                  </a:cubicBezTo>
                  <a:cubicBezTo>
                    <a:pt x="7052" y="13982"/>
                    <a:pt x="13070" y="14438"/>
                    <a:pt x="13070" y="14438"/>
                  </a:cubicBezTo>
                  <a:cubicBezTo>
                    <a:pt x="13070" y="14438"/>
                    <a:pt x="13374" y="8389"/>
                    <a:pt x="9848" y="4407"/>
                  </a:cubicBezTo>
                  <a:cubicBezTo>
                    <a:pt x="6292" y="426"/>
                    <a:pt x="274" y="0"/>
                    <a:pt x="2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2" name="Google Shape;4562;p70"/>
            <p:cNvSpPr/>
            <p:nvPr/>
          </p:nvSpPr>
          <p:spPr>
            <a:xfrm>
              <a:off x="5352823" y="4044556"/>
              <a:ext cx="121997" cy="137640"/>
            </a:xfrm>
            <a:custGeom>
              <a:avLst/>
              <a:gdLst/>
              <a:ahLst/>
              <a:cxnLst/>
              <a:rect l="l" t="t" r="r" b="b"/>
              <a:pathLst>
                <a:path w="12798" h="14439" fill="none" extrusionOk="0">
                  <a:moveTo>
                    <a:pt x="12797" y="14438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6850" cap="flat" cmpd="sng">
              <a:solidFill>
                <a:srgbClr val="FFFFFF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3" name="Google Shape;4563;p70"/>
            <p:cNvSpPr/>
            <p:nvPr/>
          </p:nvSpPr>
          <p:spPr>
            <a:xfrm>
              <a:off x="5366445" y="4093229"/>
              <a:ext cx="29856" cy="296"/>
            </a:xfrm>
            <a:custGeom>
              <a:avLst/>
              <a:gdLst/>
              <a:ahLst/>
              <a:cxnLst/>
              <a:rect l="l" t="t" r="r" b="b"/>
              <a:pathLst>
                <a:path w="3132" h="31" fill="none" extrusionOk="0">
                  <a:moveTo>
                    <a:pt x="3131" y="1"/>
                  </a:moveTo>
                  <a:lnTo>
                    <a:pt x="0" y="31"/>
                  </a:lnTo>
                </a:path>
              </a:pathLst>
            </a:custGeom>
            <a:solidFill>
              <a:schemeClr val="lt1"/>
            </a:solidFill>
            <a:ln w="6850" cap="flat" cmpd="sng">
              <a:solidFill>
                <a:srgbClr val="FFFFFF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4" name="Google Shape;4564;p70"/>
            <p:cNvSpPr/>
            <p:nvPr/>
          </p:nvSpPr>
          <p:spPr>
            <a:xfrm>
              <a:off x="5410771" y="4067148"/>
              <a:ext cx="5805" cy="48692"/>
            </a:xfrm>
            <a:custGeom>
              <a:avLst/>
              <a:gdLst/>
              <a:ahLst/>
              <a:cxnLst/>
              <a:rect l="l" t="t" r="r" b="b"/>
              <a:pathLst>
                <a:path w="609" h="5108" fill="none" extrusionOk="0">
                  <a:moveTo>
                    <a:pt x="609" y="5107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6850" cap="flat" cmpd="sng">
              <a:solidFill>
                <a:srgbClr val="FFFFFF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5" name="Google Shape;4565;p70"/>
            <p:cNvSpPr/>
            <p:nvPr/>
          </p:nvSpPr>
          <p:spPr>
            <a:xfrm>
              <a:off x="5383536" y="4129157"/>
              <a:ext cx="44631" cy="10"/>
            </a:xfrm>
            <a:custGeom>
              <a:avLst/>
              <a:gdLst/>
              <a:ahLst/>
              <a:cxnLst/>
              <a:rect l="l" t="t" r="r" b="b"/>
              <a:pathLst>
                <a:path w="4682" h="1" fill="none" extrusionOk="0">
                  <a:moveTo>
                    <a:pt x="4682" y="1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6850" cap="flat" cmpd="sng">
              <a:solidFill>
                <a:srgbClr val="FFFFFF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6" name="Google Shape;4566;p70"/>
            <p:cNvSpPr/>
            <p:nvPr/>
          </p:nvSpPr>
          <p:spPr>
            <a:xfrm>
              <a:off x="5444096" y="4102790"/>
              <a:ext cx="4938" cy="43764"/>
            </a:xfrm>
            <a:custGeom>
              <a:avLst/>
              <a:gdLst/>
              <a:ahLst/>
              <a:cxnLst/>
              <a:rect l="l" t="t" r="r" b="b"/>
              <a:pathLst>
                <a:path w="518" h="4591" fill="none" extrusionOk="0">
                  <a:moveTo>
                    <a:pt x="0" y="4590"/>
                  </a:moveTo>
                  <a:lnTo>
                    <a:pt x="517" y="1"/>
                  </a:lnTo>
                </a:path>
              </a:pathLst>
            </a:custGeom>
            <a:solidFill>
              <a:schemeClr val="lt1"/>
            </a:solidFill>
            <a:ln w="6850" cap="flat" cmpd="sng">
              <a:solidFill>
                <a:srgbClr val="FFFFFF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7" name="Google Shape;4567;p70"/>
            <p:cNvSpPr/>
            <p:nvPr/>
          </p:nvSpPr>
          <p:spPr>
            <a:xfrm>
              <a:off x="5424679" y="4161901"/>
              <a:ext cx="32754" cy="1744"/>
            </a:xfrm>
            <a:custGeom>
              <a:avLst/>
              <a:gdLst/>
              <a:ahLst/>
              <a:cxnLst/>
              <a:rect l="l" t="t" r="r" b="b"/>
              <a:pathLst>
                <a:path w="3436" h="183" fill="none" extrusionOk="0">
                  <a:moveTo>
                    <a:pt x="3436" y="0"/>
                  </a:moveTo>
                  <a:lnTo>
                    <a:pt x="1" y="183"/>
                  </a:lnTo>
                </a:path>
              </a:pathLst>
            </a:custGeom>
            <a:noFill/>
            <a:ln w="6850" cap="flat" cmpd="sng">
              <a:solidFill>
                <a:srgbClr val="FFFFFF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8" name="Google Shape;4568;p70"/>
            <p:cNvSpPr/>
            <p:nvPr/>
          </p:nvSpPr>
          <p:spPr>
            <a:xfrm>
              <a:off x="5520013" y="4049475"/>
              <a:ext cx="128651" cy="132140"/>
            </a:xfrm>
            <a:custGeom>
              <a:avLst/>
              <a:gdLst/>
              <a:ahLst/>
              <a:cxnLst/>
              <a:rect l="l" t="t" r="r" b="b"/>
              <a:pathLst>
                <a:path w="13496" h="13862" extrusionOk="0">
                  <a:moveTo>
                    <a:pt x="13496" y="1"/>
                  </a:moveTo>
                  <a:cubicBezTo>
                    <a:pt x="13495" y="1"/>
                    <a:pt x="7447" y="153"/>
                    <a:pt x="3708" y="3983"/>
                  </a:cubicBezTo>
                  <a:cubicBezTo>
                    <a:pt x="0" y="7813"/>
                    <a:pt x="30" y="13861"/>
                    <a:pt x="30" y="13861"/>
                  </a:cubicBezTo>
                  <a:cubicBezTo>
                    <a:pt x="30" y="13861"/>
                    <a:pt x="6049" y="13709"/>
                    <a:pt x="9787" y="9879"/>
                  </a:cubicBezTo>
                  <a:cubicBezTo>
                    <a:pt x="13496" y="6050"/>
                    <a:pt x="13496" y="1"/>
                    <a:pt x="134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9" name="Google Shape;4569;p70"/>
            <p:cNvSpPr/>
            <p:nvPr/>
          </p:nvSpPr>
          <p:spPr>
            <a:xfrm>
              <a:off x="5520299" y="4049475"/>
              <a:ext cx="128079" cy="132140"/>
            </a:xfrm>
            <a:custGeom>
              <a:avLst/>
              <a:gdLst/>
              <a:ahLst/>
              <a:cxnLst/>
              <a:rect l="l" t="t" r="r" b="b"/>
              <a:pathLst>
                <a:path w="13436" h="13862" fill="none" extrusionOk="0">
                  <a:moveTo>
                    <a:pt x="0" y="13861"/>
                  </a:moveTo>
                  <a:lnTo>
                    <a:pt x="13435" y="1"/>
                  </a:lnTo>
                </a:path>
              </a:pathLst>
            </a:custGeom>
            <a:solidFill>
              <a:schemeClr val="lt1"/>
            </a:solidFill>
            <a:ln w="6850" cap="flat" cmpd="sng">
              <a:solidFill>
                <a:srgbClr val="FFFFFF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0" name="Google Shape;4570;p70"/>
            <p:cNvSpPr/>
            <p:nvPr/>
          </p:nvSpPr>
          <p:spPr>
            <a:xfrm>
              <a:off x="5600267" y="4066576"/>
              <a:ext cx="2621" cy="29846"/>
            </a:xfrm>
            <a:custGeom>
              <a:avLst/>
              <a:gdLst/>
              <a:ahLst/>
              <a:cxnLst/>
              <a:rect l="l" t="t" r="r" b="b"/>
              <a:pathLst>
                <a:path w="275" h="3131" fill="none" extrusionOk="0">
                  <a:moveTo>
                    <a:pt x="274" y="3131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6850" cap="flat" cmpd="sng">
              <a:solidFill>
                <a:srgbClr val="FFFFFF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1" name="Google Shape;4571;p70"/>
            <p:cNvSpPr/>
            <p:nvPr/>
          </p:nvSpPr>
          <p:spPr>
            <a:xfrm>
              <a:off x="5582013" y="4108872"/>
              <a:ext cx="48111" cy="9571"/>
            </a:xfrm>
            <a:custGeom>
              <a:avLst/>
              <a:gdLst/>
              <a:ahLst/>
              <a:cxnLst/>
              <a:rect l="l" t="t" r="r" b="b"/>
              <a:pathLst>
                <a:path w="5047" h="1004" fill="none" extrusionOk="0">
                  <a:moveTo>
                    <a:pt x="1" y="1004"/>
                  </a:moveTo>
                  <a:lnTo>
                    <a:pt x="5046" y="1"/>
                  </a:lnTo>
                </a:path>
              </a:pathLst>
            </a:custGeom>
            <a:solidFill>
              <a:schemeClr val="lt1"/>
            </a:solidFill>
            <a:ln w="6850" cap="flat" cmpd="sng">
              <a:solidFill>
                <a:srgbClr val="FFFFFF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2" name="Google Shape;4572;p70"/>
            <p:cNvSpPr/>
            <p:nvPr/>
          </p:nvSpPr>
          <p:spPr>
            <a:xfrm>
              <a:off x="5566370" y="4086280"/>
              <a:ext cx="3193" cy="44622"/>
            </a:xfrm>
            <a:custGeom>
              <a:avLst/>
              <a:gdLst/>
              <a:ahLst/>
              <a:cxnLst/>
              <a:rect l="l" t="t" r="r" b="b"/>
              <a:pathLst>
                <a:path w="335" h="4681" fill="none" extrusionOk="0">
                  <a:moveTo>
                    <a:pt x="335" y="4681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6850" cap="flat" cmpd="sng">
              <a:solidFill>
                <a:srgbClr val="FFFFFF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3" name="Google Shape;4573;p70"/>
            <p:cNvSpPr/>
            <p:nvPr/>
          </p:nvSpPr>
          <p:spPr>
            <a:xfrm>
              <a:off x="5553329" y="4147994"/>
              <a:ext cx="44050" cy="1744"/>
            </a:xfrm>
            <a:custGeom>
              <a:avLst/>
              <a:gdLst/>
              <a:ahLst/>
              <a:cxnLst/>
              <a:rect l="l" t="t" r="r" b="b"/>
              <a:pathLst>
                <a:path w="4621" h="183" fill="none" extrusionOk="0">
                  <a:moveTo>
                    <a:pt x="1" y="0"/>
                  </a:moveTo>
                  <a:lnTo>
                    <a:pt x="4621" y="183"/>
                  </a:lnTo>
                </a:path>
              </a:pathLst>
            </a:custGeom>
            <a:solidFill>
              <a:schemeClr val="lt1"/>
            </a:solidFill>
            <a:ln w="6850" cap="flat" cmpd="sng">
              <a:solidFill>
                <a:srgbClr val="FFFFFF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4" name="Google Shape;4574;p70"/>
            <p:cNvSpPr/>
            <p:nvPr/>
          </p:nvSpPr>
          <p:spPr>
            <a:xfrm>
              <a:off x="5534789" y="4130025"/>
              <a:ext cx="4356" cy="32468"/>
            </a:xfrm>
            <a:custGeom>
              <a:avLst/>
              <a:gdLst/>
              <a:ahLst/>
              <a:cxnLst/>
              <a:rect l="l" t="t" r="r" b="b"/>
              <a:pathLst>
                <a:path w="457" h="3406" fill="none" extrusionOk="0">
                  <a:moveTo>
                    <a:pt x="456" y="3405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 w="6850" cap="flat" cmpd="sng">
              <a:solidFill>
                <a:srgbClr val="FFFFFF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5" name="Google Shape;4575;p70"/>
            <p:cNvSpPr/>
            <p:nvPr/>
          </p:nvSpPr>
          <p:spPr>
            <a:xfrm>
              <a:off x="4635702" y="4373418"/>
              <a:ext cx="87508" cy="199639"/>
            </a:xfrm>
            <a:custGeom>
              <a:avLst/>
              <a:gdLst/>
              <a:ahLst/>
              <a:cxnLst/>
              <a:rect l="l" t="t" r="r" b="b"/>
              <a:pathLst>
                <a:path w="9180" h="20943" extrusionOk="0">
                  <a:moveTo>
                    <a:pt x="4590" y="0"/>
                  </a:moveTo>
                  <a:cubicBezTo>
                    <a:pt x="4590" y="0"/>
                    <a:pt x="0" y="4711"/>
                    <a:pt x="0" y="10487"/>
                  </a:cubicBezTo>
                  <a:cubicBezTo>
                    <a:pt x="0" y="16262"/>
                    <a:pt x="4590" y="20943"/>
                    <a:pt x="4590" y="20943"/>
                  </a:cubicBezTo>
                  <a:cubicBezTo>
                    <a:pt x="4590" y="20943"/>
                    <a:pt x="9180" y="16262"/>
                    <a:pt x="9180" y="10487"/>
                  </a:cubicBezTo>
                  <a:cubicBezTo>
                    <a:pt x="9180" y="4681"/>
                    <a:pt x="4590" y="0"/>
                    <a:pt x="45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6" name="Google Shape;4576;p70"/>
            <p:cNvSpPr/>
            <p:nvPr/>
          </p:nvSpPr>
          <p:spPr>
            <a:xfrm>
              <a:off x="4679456" y="4373418"/>
              <a:ext cx="10" cy="199639"/>
            </a:xfrm>
            <a:custGeom>
              <a:avLst/>
              <a:gdLst/>
              <a:ahLst/>
              <a:cxnLst/>
              <a:rect l="l" t="t" r="r" b="b"/>
              <a:pathLst>
                <a:path w="1" h="20943" fill="none" extrusionOk="0">
                  <a:moveTo>
                    <a:pt x="0" y="20943"/>
                  </a:moveTo>
                  <a:lnTo>
                    <a:pt x="0" y="0"/>
                  </a:lnTo>
                </a:path>
              </a:pathLst>
            </a:custGeom>
            <a:noFill/>
            <a:ln w="6850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7" name="Google Shape;4577;p70"/>
            <p:cNvSpPr/>
            <p:nvPr/>
          </p:nvSpPr>
          <p:spPr>
            <a:xfrm>
              <a:off x="4655110" y="4423254"/>
              <a:ext cx="24356" cy="21162"/>
            </a:xfrm>
            <a:custGeom>
              <a:avLst/>
              <a:gdLst/>
              <a:ahLst/>
              <a:cxnLst/>
              <a:rect l="l" t="t" r="r" b="b"/>
              <a:pathLst>
                <a:path w="2555" h="2220" fill="none" extrusionOk="0">
                  <a:moveTo>
                    <a:pt x="2554" y="2219"/>
                  </a:moveTo>
                  <a:lnTo>
                    <a:pt x="1" y="0"/>
                  </a:lnTo>
                </a:path>
              </a:pathLst>
            </a:custGeom>
            <a:noFill/>
            <a:ln w="6850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8" name="Google Shape;4578;p70"/>
            <p:cNvSpPr/>
            <p:nvPr/>
          </p:nvSpPr>
          <p:spPr>
            <a:xfrm>
              <a:off x="4679742" y="4433683"/>
              <a:ext cx="30437" cy="43764"/>
            </a:xfrm>
            <a:custGeom>
              <a:avLst/>
              <a:gdLst/>
              <a:ahLst/>
              <a:cxnLst/>
              <a:rect l="l" t="t" r="r" b="b"/>
              <a:pathLst>
                <a:path w="3193" h="4591" fill="none" extrusionOk="0">
                  <a:moveTo>
                    <a:pt x="1" y="4590"/>
                  </a:moveTo>
                  <a:lnTo>
                    <a:pt x="3192" y="0"/>
                  </a:lnTo>
                </a:path>
              </a:pathLst>
            </a:custGeom>
            <a:noFill/>
            <a:ln w="6850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9" name="Google Shape;4579;p70"/>
            <p:cNvSpPr/>
            <p:nvPr/>
          </p:nvSpPr>
          <p:spPr>
            <a:xfrm>
              <a:off x="4643528" y="4464101"/>
              <a:ext cx="35938" cy="32172"/>
            </a:xfrm>
            <a:custGeom>
              <a:avLst/>
              <a:gdLst/>
              <a:ahLst/>
              <a:cxnLst/>
              <a:rect l="l" t="t" r="r" b="b"/>
              <a:pathLst>
                <a:path w="3770" h="3375" fill="none" extrusionOk="0">
                  <a:moveTo>
                    <a:pt x="3769" y="3375"/>
                  </a:moveTo>
                  <a:lnTo>
                    <a:pt x="0" y="1"/>
                  </a:lnTo>
                </a:path>
              </a:pathLst>
            </a:custGeom>
            <a:noFill/>
            <a:ln w="6850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0" name="Google Shape;4580;p70"/>
            <p:cNvSpPr/>
            <p:nvPr/>
          </p:nvSpPr>
          <p:spPr>
            <a:xfrm>
              <a:off x="4679742" y="4490182"/>
              <a:ext cx="35652" cy="31886"/>
            </a:xfrm>
            <a:custGeom>
              <a:avLst/>
              <a:gdLst/>
              <a:ahLst/>
              <a:cxnLst/>
              <a:rect l="l" t="t" r="r" b="b"/>
              <a:pathLst>
                <a:path w="3740" h="3345" fill="none" extrusionOk="0">
                  <a:moveTo>
                    <a:pt x="1" y="3344"/>
                  </a:moveTo>
                  <a:lnTo>
                    <a:pt x="3739" y="1"/>
                  </a:lnTo>
                </a:path>
              </a:pathLst>
            </a:custGeom>
            <a:noFill/>
            <a:ln w="6850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1" name="Google Shape;4581;p70"/>
            <p:cNvSpPr/>
            <p:nvPr/>
          </p:nvSpPr>
          <p:spPr>
            <a:xfrm>
              <a:off x="4651927" y="4522058"/>
              <a:ext cx="27825" cy="22030"/>
            </a:xfrm>
            <a:custGeom>
              <a:avLst/>
              <a:gdLst/>
              <a:ahLst/>
              <a:cxnLst/>
              <a:rect l="l" t="t" r="r" b="b"/>
              <a:pathLst>
                <a:path w="2919" h="2311" fill="none" extrusionOk="0">
                  <a:moveTo>
                    <a:pt x="2919" y="2310"/>
                  </a:moveTo>
                  <a:lnTo>
                    <a:pt x="1" y="0"/>
                  </a:lnTo>
                </a:path>
              </a:pathLst>
            </a:custGeom>
            <a:noFill/>
            <a:ln w="6850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2" name="Google Shape;4582;p70"/>
            <p:cNvSpPr/>
            <p:nvPr/>
          </p:nvSpPr>
          <p:spPr>
            <a:xfrm>
              <a:off x="4585571" y="4486121"/>
              <a:ext cx="80273" cy="86355"/>
            </a:xfrm>
            <a:custGeom>
              <a:avLst/>
              <a:gdLst/>
              <a:ahLst/>
              <a:cxnLst/>
              <a:rect l="l" t="t" r="r" b="b"/>
              <a:pathLst>
                <a:path w="8421" h="9059" extrusionOk="0">
                  <a:moveTo>
                    <a:pt x="183" y="1"/>
                  </a:moveTo>
                  <a:cubicBezTo>
                    <a:pt x="183" y="1"/>
                    <a:pt x="1" y="3770"/>
                    <a:pt x="2220" y="6293"/>
                  </a:cubicBezTo>
                  <a:cubicBezTo>
                    <a:pt x="4439" y="8816"/>
                    <a:pt x="8238" y="9059"/>
                    <a:pt x="8238" y="9059"/>
                  </a:cubicBezTo>
                  <a:cubicBezTo>
                    <a:pt x="8238" y="9059"/>
                    <a:pt x="8421" y="5259"/>
                    <a:pt x="6171" y="2767"/>
                  </a:cubicBezTo>
                  <a:cubicBezTo>
                    <a:pt x="3952" y="275"/>
                    <a:pt x="184" y="1"/>
                    <a:pt x="1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3" name="Google Shape;4583;p70"/>
            <p:cNvSpPr/>
            <p:nvPr/>
          </p:nvSpPr>
          <p:spPr>
            <a:xfrm>
              <a:off x="4587315" y="4486121"/>
              <a:ext cx="76794" cy="86355"/>
            </a:xfrm>
            <a:custGeom>
              <a:avLst/>
              <a:gdLst/>
              <a:ahLst/>
              <a:cxnLst/>
              <a:rect l="l" t="t" r="r" b="b"/>
              <a:pathLst>
                <a:path w="8056" h="9059" fill="none" extrusionOk="0">
                  <a:moveTo>
                    <a:pt x="8055" y="9059"/>
                  </a:moveTo>
                  <a:lnTo>
                    <a:pt x="0" y="1"/>
                  </a:lnTo>
                </a:path>
              </a:pathLst>
            </a:custGeom>
            <a:noFill/>
            <a:ln w="6850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4" name="Google Shape;4584;p70"/>
            <p:cNvSpPr/>
            <p:nvPr/>
          </p:nvSpPr>
          <p:spPr>
            <a:xfrm>
              <a:off x="4595713" y="4516835"/>
              <a:ext cx="18846" cy="10"/>
            </a:xfrm>
            <a:custGeom>
              <a:avLst/>
              <a:gdLst/>
              <a:ahLst/>
              <a:cxnLst/>
              <a:rect l="l" t="t" r="r" b="b"/>
              <a:pathLst>
                <a:path w="1977" h="1" fill="none" extrusionOk="0">
                  <a:moveTo>
                    <a:pt x="1976" y="1"/>
                  </a:moveTo>
                  <a:lnTo>
                    <a:pt x="1" y="1"/>
                  </a:lnTo>
                </a:path>
              </a:pathLst>
            </a:custGeom>
            <a:noFill/>
            <a:ln w="6850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5" name="Google Shape;4585;p70"/>
            <p:cNvSpPr/>
            <p:nvPr/>
          </p:nvSpPr>
          <p:spPr>
            <a:xfrm>
              <a:off x="4623529" y="4500324"/>
              <a:ext cx="3775" cy="30723"/>
            </a:xfrm>
            <a:custGeom>
              <a:avLst/>
              <a:gdLst/>
              <a:ahLst/>
              <a:cxnLst/>
              <a:rect l="l" t="t" r="r" b="b"/>
              <a:pathLst>
                <a:path w="396" h="3223" fill="none" extrusionOk="0">
                  <a:moveTo>
                    <a:pt x="396" y="3222"/>
                  </a:moveTo>
                  <a:lnTo>
                    <a:pt x="1" y="0"/>
                  </a:lnTo>
                </a:path>
              </a:pathLst>
            </a:custGeom>
            <a:noFill/>
            <a:ln w="6850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6" name="Google Shape;4586;p70"/>
            <p:cNvSpPr/>
            <p:nvPr/>
          </p:nvSpPr>
          <p:spPr>
            <a:xfrm>
              <a:off x="4606437" y="4539150"/>
              <a:ext cx="28111" cy="296"/>
            </a:xfrm>
            <a:custGeom>
              <a:avLst/>
              <a:gdLst/>
              <a:ahLst/>
              <a:cxnLst/>
              <a:rect l="l" t="t" r="r" b="b"/>
              <a:pathLst>
                <a:path w="2949" h="31" fill="none" extrusionOk="0">
                  <a:moveTo>
                    <a:pt x="2949" y="31"/>
                  </a:moveTo>
                  <a:lnTo>
                    <a:pt x="0" y="0"/>
                  </a:lnTo>
                </a:path>
              </a:pathLst>
            </a:custGeom>
            <a:noFill/>
            <a:ln w="6850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7" name="Google Shape;4587;p70"/>
            <p:cNvSpPr/>
            <p:nvPr/>
          </p:nvSpPr>
          <p:spPr>
            <a:xfrm>
              <a:off x="4644396" y="4522630"/>
              <a:ext cx="3193" cy="27539"/>
            </a:xfrm>
            <a:custGeom>
              <a:avLst/>
              <a:gdLst/>
              <a:ahLst/>
              <a:cxnLst/>
              <a:rect l="l" t="t" r="r" b="b"/>
              <a:pathLst>
                <a:path w="335" h="2889" fill="none" extrusionOk="0">
                  <a:moveTo>
                    <a:pt x="0" y="2888"/>
                  </a:moveTo>
                  <a:lnTo>
                    <a:pt x="335" y="1"/>
                  </a:lnTo>
                </a:path>
              </a:pathLst>
            </a:custGeom>
            <a:noFill/>
            <a:ln w="6850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8" name="Google Shape;4588;p70"/>
            <p:cNvSpPr/>
            <p:nvPr/>
          </p:nvSpPr>
          <p:spPr>
            <a:xfrm>
              <a:off x="4632518" y="4560007"/>
              <a:ext cx="20581" cy="887"/>
            </a:xfrm>
            <a:custGeom>
              <a:avLst/>
              <a:gdLst/>
              <a:ahLst/>
              <a:cxnLst/>
              <a:rect l="l" t="t" r="r" b="b"/>
              <a:pathLst>
                <a:path w="2159" h="93" fill="none" extrusionOk="0">
                  <a:moveTo>
                    <a:pt x="2158" y="1"/>
                  </a:moveTo>
                  <a:lnTo>
                    <a:pt x="0" y="92"/>
                  </a:lnTo>
                </a:path>
              </a:pathLst>
            </a:custGeom>
            <a:noFill/>
            <a:ln w="6850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9" name="Google Shape;4589;p70"/>
            <p:cNvSpPr/>
            <p:nvPr/>
          </p:nvSpPr>
          <p:spPr>
            <a:xfrm>
              <a:off x="4692487" y="4489314"/>
              <a:ext cx="80855" cy="82876"/>
            </a:xfrm>
            <a:custGeom>
              <a:avLst/>
              <a:gdLst/>
              <a:ahLst/>
              <a:cxnLst/>
              <a:rect l="l" t="t" r="r" b="b"/>
              <a:pathLst>
                <a:path w="8482" h="8694" extrusionOk="0">
                  <a:moveTo>
                    <a:pt x="8451" y="0"/>
                  </a:moveTo>
                  <a:cubicBezTo>
                    <a:pt x="8451" y="0"/>
                    <a:pt x="4651" y="122"/>
                    <a:pt x="2341" y="2493"/>
                  </a:cubicBezTo>
                  <a:cubicBezTo>
                    <a:pt x="1" y="4894"/>
                    <a:pt x="1" y="8693"/>
                    <a:pt x="1" y="8693"/>
                  </a:cubicBezTo>
                  <a:cubicBezTo>
                    <a:pt x="1" y="8693"/>
                    <a:pt x="3800" y="8602"/>
                    <a:pt x="6141" y="6201"/>
                  </a:cubicBezTo>
                  <a:cubicBezTo>
                    <a:pt x="8481" y="3800"/>
                    <a:pt x="8451" y="0"/>
                    <a:pt x="84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0" name="Google Shape;4590;p70"/>
            <p:cNvSpPr/>
            <p:nvPr/>
          </p:nvSpPr>
          <p:spPr>
            <a:xfrm>
              <a:off x="4692487" y="4489314"/>
              <a:ext cx="80559" cy="82876"/>
            </a:xfrm>
            <a:custGeom>
              <a:avLst/>
              <a:gdLst/>
              <a:ahLst/>
              <a:cxnLst/>
              <a:rect l="l" t="t" r="r" b="b"/>
              <a:pathLst>
                <a:path w="8451" h="8694" fill="none" extrusionOk="0">
                  <a:moveTo>
                    <a:pt x="1" y="8693"/>
                  </a:moveTo>
                  <a:lnTo>
                    <a:pt x="8451" y="0"/>
                  </a:lnTo>
                </a:path>
              </a:pathLst>
            </a:custGeom>
            <a:noFill/>
            <a:ln w="6850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1" name="Google Shape;4591;p70"/>
            <p:cNvSpPr/>
            <p:nvPr/>
          </p:nvSpPr>
          <p:spPr>
            <a:xfrm>
              <a:off x="4742905" y="4500029"/>
              <a:ext cx="1458" cy="18560"/>
            </a:xfrm>
            <a:custGeom>
              <a:avLst/>
              <a:gdLst/>
              <a:ahLst/>
              <a:cxnLst/>
              <a:rect l="l" t="t" r="r" b="b"/>
              <a:pathLst>
                <a:path w="153" h="1947" fill="none" extrusionOk="0">
                  <a:moveTo>
                    <a:pt x="153" y="1946"/>
                  </a:moveTo>
                  <a:lnTo>
                    <a:pt x="1" y="1"/>
                  </a:lnTo>
                </a:path>
              </a:pathLst>
            </a:custGeom>
            <a:noFill/>
            <a:ln w="6850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2" name="Google Shape;4592;p70"/>
            <p:cNvSpPr/>
            <p:nvPr/>
          </p:nvSpPr>
          <p:spPr>
            <a:xfrm>
              <a:off x="4731313" y="4526691"/>
              <a:ext cx="30151" cy="5805"/>
            </a:xfrm>
            <a:custGeom>
              <a:avLst/>
              <a:gdLst/>
              <a:ahLst/>
              <a:cxnLst/>
              <a:rect l="l" t="t" r="r" b="b"/>
              <a:pathLst>
                <a:path w="3163" h="609" fill="none" extrusionOk="0">
                  <a:moveTo>
                    <a:pt x="1" y="608"/>
                  </a:moveTo>
                  <a:lnTo>
                    <a:pt x="3162" y="0"/>
                  </a:lnTo>
                </a:path>
              </a:pathLst>
            </a:custGeom>
            <a:noFill/>
            <a:ln w="6850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3" name="Google Shape;4593;p70"/>
            <p:cNvSpPr/>
            <p:nvPr/>
          </p:nvSpPr>
          <p:spPr>
            <a:xfrm>
              <a:off x="4721466" y="4512488"/>
              <a:ext cx="2040" cy="27825"/>
            </a:xfrm>
            <a:custGeom>
              <a:avLst/>
              <a:gdLst/>
              <a:ahLst/>
              <a:cxnLst/>
              <a:rect l="l" t="t" r="r" b="b"/>
              <a:pathLst>
                <a:path w="214" h="2919" fill="none" extrusionOk="0">
                  <a:moveTo>
                    <a:pt x="213" y="2919"/>
                  </a:moveTo>
                  <a:lnTo>
                    <a:pt x="0" y="1"/>
                  </a:lnTo>
                </a:path>
              </a:pathLst>
            </a:custGeom>
            <a:noFill/>
            <a:ln w="6850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4" name="Google Shape;4594;p70"/>
            <p:cNvSpPr/>
            <p:nvPr/>
          </p:nvSpPr>
          <p:spPr>
            <a:xfrm>
              <a:off x="4713354" y="4551028"/>
              <a:ext cx="27530" cy="1172"/>
            </a:xfrm>
            <a:custGeom>
              <a:avLst/>
              <a:gdLst/>
              <a:ahLst/>
              <a:cxnLst/>
              <a:rect l="l" t="t" r="r" b="b"/>
              <a:pathLst>
                <a:path w="2888" h="123" fill="none" extrusionOk="0">
                  <a:moveTo>
                    <a:pt x="0" y="1"/>
                  </a:moveTo>
                  <a:lnTo>
                    <a:pt x="2888" y="122"/>
                  </a:lnTo>
                </a:path>
              </a:pathLst>
            </a:custGeom>
            <a:noFill/>
            <a:ln w="6850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5" name="Google Shape;4595;p70"/>
            <p:cNvSpPr/>
            <p:nvPr/>
          </p:nvSpPr>
          <p:spPr>
            <a:xfrm>
              <a:off x="4701762" y="4539732"/>
              <a:ext cx="2621" cy="20581"/>
            </a:xfrm>
            <a:custGeom>
              <a:avLst/>
              <a:gdLst/>
              <a:ahLst/>
              <a:cxnLst/>
              <a:rect l="l" t="t" r="r" b="b"/>
              <a:pathLst>
                <a:path w="275" h="2159" fill="none" extrusionOk="0">
                  <a:moveTo>
                    <a:pt x="274" y="2158"/>
                  </a:moveTo>
                  <a:lnTo>
                    <a:pt x="1" y="0"/>
                  </a:lnTo>
                </a:path>
              </a:pathLst>
            </a:custGeom>
            <a:noFill/>
            <a:ln w="6850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6" name="Google Shape;4596;p70"/>
            <p:cNvSpPr/>
            <p:nvPr/>
          </p:nvSpPr>
          <p:spPr>
            <a:xfrm>
              <a:off x="4993543" y="3734817"/>
              <a:ext cx="383626" cy="165456"/>
            </a:xfrm>
            <a:custGeom>
              <a:avLst/>
              <a:gdLst/>
              <a:ahLst/>
              <a:cxnLst/>
              <a:rect l="l" t="t" r="r" b="b"/>
              <a:pathLst>
                <a:path w="40244" h="17357" extrusionOk="0">
                  <a:moveTo>
                    <a:pt x="16201" y="0"/>
                  </a:moveTo>
                  <a:cubicBezTo>
                    <a:pt x="16201" y="0"/>
                    <a:pt x="18876" y="11520"/>
                    <a:pt x="17721" y="13405"/>
                  </a:cubicBezTo>
                  <a:cubicBezTo>
                    <a:pt x="16201" y="15867"/>
                    <a:pt x="0" y="17356"/>
                    <a:pt x="0" y="17356"/>
                  </a:cubicBezTo>
                  <a:lnTo>
                    <a:pt x="35745" y="17356"/>
                  </a:lnTo>
                  <a:cubicBezTo>
                    <a:pt x="35745" y="17356"/>
                    <a:pt x="40244" y="16110"/>
                    <a:pt x="38876" y="12493"/>
                  </a:cubicBezTo>
                  <a:cubicBezTo>
                    <a:pt x="37843" y="9727"/>
                    <a:pt x="32827" y="0"/>
                    <a:pt x="32827" y="0"/>
                  </a:cubicBezTo>
                  <a:close/>
                </a:path>
              </a:pathLst>
            </a:custGeom>
            <a:solidFill>
              <a:srgbClr val="FFFFFF"/>
            </a:solidFill>
            <a:ln w="9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7" name="Google Shape;4597;p70"/>
            <p:cNvSpPr/>
            <p:nvPr/>
          </p:nvSpPr>
          <p:spPr>
            <a:xfrm>
              <a:off x="4993247" y="3734817"/>
              <a:ext cx="371462" cy="157915"/>
            </a:xfrm>
            <a:custGeom>
              <a:avLst/>
              <a:gdLst/>
              <a:ahLst/>
              <a:cxnLst/>
              <a:rect l="l" t="t" r="r" b="b"/>
              <a:pathLst>
                <a:path w="38968" h="16566" extrusionOk="0">
                  <a:moveTo>
                    <a:pt x="15472" y="0"/>
                  </a:moveTo>
                  <a:cubicBezTo>
                    <a:pt x="15472" y="0"/>
                    <a:pt x="18299" y="11611"/>
                    <a:pt x="16992" y="13405"/>
                  </a:cubicBezTo>
                  <a:cubicBezTo>
                    <a:pt x="15654" y="15198"/>
                    <a:pt x="1" y="16566"/>
                    <a:pt x="1" y="16566"/>
                  </a:cubicBezTo>
                  <a:lnTo>
                    <a:pt x="35928" y="16566"/>
                  </a:lnTo>
                  <a:cubicBezTo>
                    <a:pt x="35928" y="16566"/>
                    <a:pt x="38968" y="15350"/>
                    <a:pt x="38117" y="12493"/>
                  </a:cubicBezTo>
                  <a:cubicBezTo>
                    <a:pt x="37266" y="9666"/>
                    <a:pt x="32068" y="0"/>
                    <a:pt x="32068" y="0"/>
                  </a:cubicBezTo>
                  <a:close/>
                </a:path>
              </a:pathLst>
            </a:custGeom>
            <a:solidFill>
              <a:schemeClr val="lt1"/>
            </a:solidFill>
            <a:ln w="98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8" name="Google Shape;4598;p70"/>
            <p:cNvSpPr/>
            <p:nvPr/>
          </p:nvSpPr>
          <p:spPr>
            <a:xfrm>
              <a:off x="5140734" y="3734817"/>
              <a:ext cx="210068" cy="103447"/>
            </a:xfrm>
            <a:custGeom>
              <a:avLst/>
              <a:gdLst/>
              <a:ahLst/>
              <a:cxnLst/>
              <a:rect l="l" t="t" r="r" b="b"/>
              <a:pathLst>
                <a:path w="22037" h="10852" extrusionOk="0">
                  <a:moveTo>
                    <a:pt x="0" y="0"/>
                  </a:moveTo>
                  <a:cubicBezTo>
                    <a:pt x="0" y="0"/>
                    <a:pt x="1672" y="6870"/>
                    <a:pt x="1854" y="10851"/>
                  </a:cubicBezTo>
                  <a:lnTo>
                    <a:pt x="22037" y="10851"/>
                  </a:lnTo>
                  <a:cubicBezTo>
                    <a:pt x="20396" y="7022"/>
                    <a:pt x="16596" y="0"/>
                    <a:pt x="16596" y="0"/>
                  </a:cubicBezTo>
                  <a:close/>
                </a:path>
              </a:pathLst>
            </a:custGeom>
            <a:solidFill>
              <a:schemeClr val="dk2"/>
            </a:solidFill>
            <a:ln w="98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9" name="Google Shape;4599;p70"/>
            <p:cNvSpPr/>
            <p:nvPr/>
          </p:nvSpPr>
          <p:spPr>
            <a:xfrm>
              <a:off x="4993247" y="3893304"/>
              <a:ext cx="341044" cy="6968"/>
            </a:xfrm>
            <a:custGeom>
              <a:avLst/>
              <a:gdLst/>
              <a:ahLst/>
              <a:cxnLst/>
              <a:rect l="l" t="t" r="r" b="b"/>
              <a:pathLst>
                <a:path w="35777" h="731" extrusionOk="0">
                  <a:moveTo>
                    <a:pt x="1" y="1"/>
                  </a:moveTo>
                  <a:lnTo>
                    <a:pt x="1" y="730"/>
                  </a:lnTo>
                  <a:lnTo>
                    <a:pt x="35776" y="730"/>
                  </a:lnTo>
                  <a:lnTo>
                    <a:pt x="35776" y="1"/>
                  </a:lnTo>
                  <a:close/>
                </a:path>
              </a:pathLst>
            </a:custGeom>
            <a:solidFill>
              <a:srgbClr val="FFFFFF"/>
            </a:solidFill>
            <a:ln w="98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0" name="Google Shape;4600;p70"/>
            <p:cNvSpPr/>
            <p:nvPr/>
          </p:nvSpPr>
          <p:spPr>
            <a:xfrm>
              <a:off x="4717119" y="2974228"/>
              <a:ext cx="1028614" cy="771608"/>
            </a:xfrm>
            <a:custGeom>
              <a:avLst/>
              <a:gdLst/>
              <a:ahLst/>
              <a:cxnLst/>
              <a:rect l="l" t="t" r="r" b="b"/>
              <a:pathLst>
                <a:path w="107906" h="80945" extrusionOk="0">
                  <a:moveTo>
                    <a:pt x="3222" y="1"/>
                  </a:moveTo>
                  <a:cubicBezTo>
                    <a:pt x="1429" y="1"/>
                    <a:pt x="1" y="1429"/>
                    <a:pt x="1" y="3223"/>
                  </a:cubicBezTo>
                  <a:lnTo>
                    <a:pt x="1" y="77722"/>
                  </a:lnTo>
                  <a:cubicBezTo>
                    <a:pt x="1" y="79485"/>
                    <a:pt x="1429" y="80944"/>
                    <a:pt x="3222" y="80944"/>
                  </a:cubicBezTo>
                  <a:lnTo>
                    <a:pt x="104683" y="80944"/>
                  </a:lnTo>
                  <a:cubicBezTo>
                    <a:pt x="106446" y="80944"/>
                    <a:pt x="107905" y="79485"/>
                    <a:pt x="107905" y="77722"/>
                  </a:cubicBezTo>
                  <a:lnTo>
                    <a:pt x="107905" y="3223"/>
                  </a:lnTo>
                  <a:cubicBezTo>
                    <a:pt x="107905" y="1429"/>
                    <a:pt x="106446" y="1"/>
                    <a:pt x="104683" y="1"/>
                  </a:cubicBezTo>
                  <a:close/>
                </a:path>
              </a:pathLst>
            </a:custGeom>
            <a:solidFill>
              <a:srgbClr val="FFFFFF"/>
            </a:solidFill>
            <a:ln w="9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1" name="Google Shape;4601;p70"/>
            <p:cNvSpPr/>
            <p:nvPr/>
          </p:nvSpPr>
          <p:spPr>
            <a:xfrm>
              <a:off x="4692783" y="2974228"/>
              <a:ext cx="1028614" cy="771608"/>
            </a:xfrm>
            <a:custGeom>
              <a:avLst/>
              <a:gdLst/>
              <a:ahLst/>
              <a:cxnLst/>
              <a:rect l="l" t="t" r="r" b="b"/>
              <a:pathLst>
                <a:path w="107906" h="80945" extrusionOk="0">
                  <a:moveTo>
                    <a:pt x="3222" y="1"/>
                  </a:moveTo>
                  <a:cubicBezTo>
                    <a:pt x="1459" y="1"/>
                    <a:pt x="0" y="1429"/>
                    <a:pt x="0" y="3223"/>
                  </a:cubicBezTo>
                  <a:lnTo>
                    <a:pt x="0" y="77722"/>
                  </a:lnTo>
                  <a:cubicBezTo>
                    <a:pt x="0" y="79485"/>
                    <a:pt x="1459" y="80944"/>
                    <a:pt x="3222" y="80944"/>
                  </a:cubicBezTo>
                  <a:lnTo>
                    <a:pt x="104683" y="80944"/>
                  </a:lnTo>
                  <a:cubicBezTo>
                    <a:pt x="106476" y="80944"/>
                    <a:pt x="107905" y="79485"/>
                    <a:pt x="107905" y="77722"/>
                  </a:cubicBezTo>
                  <a:lnTo>
                    <a:pt x="107905" y="3223"/>
                  </a:lnTo>
                  <a:cubicBezTo>
                    <a:pt x="107905" y="1429"/>
                    <a:pt x="106476" y="1"/>
                    <a:pt x="104683" y="1"/>
                  </a:cubicBezTo>
                  <a:close/>
                </a:path>
              </a:pathLst>
            </a:custGeom>
            <a:solidFill>
              <a:schemeClr val="dk2"/>
            </a:solidFill>
            <a:ln w="98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2" name="Google Shape;4602;p70"/>
            <p:cNvSpPr/>
            <p:nvPr/>
          </p:nvSpPr>
          <p:spPr>
            <a:xfrm>
              <a:off x="4693069" y="3625870"/>
              <a:ext cx="1028328" cy="119671"/>
            </a:xfrm>
            <a:custGeom>
              <a:avLst/>
              <a:gdLst/>
              <a:ahLst/>
              <a:cxnLst/>
              <a:rect l="l" t="t" r="r" b="b"/>
              <a:pathLst>
                <a:path w="107876" h="12554" extrusionOk="0">
                  <a:moveTo>
                    <a:pt x="1" y="1"/>
                  </a:moveTo>
                  <a:lnTo>
                    <a:pt x="1" y="9332"/>
                  </a:lnTo>
                  <a:cubicBezTo>
                    <a:pt x="1" y="11125"/>
                    <a:pt x="1429" y="12554"/>
                    <a:pt x="3223" y="12554"/>
                  </a:cubicBezTo>
                  <a:lnTo>
                    <a:pt x="104653" y="12554"/>
                  </a:lnTo>
                  <a:cubicBezTo>
                    <a:pt x="106446" y="12554"/>
                    <a:pt x="107875" y="11125"/>
                    <a:pt x="107875" y="9332"/>
                  </a:cubicBezTo>
                  <a:lnTo>
                    <a:pt x="107875" y="1"/>
                  </a:lnTo>
                  <a:close/>
                </a:path>
              </a:pathLst>
            </a:custGeom>
            <a:solidFill>
              <a:srgbClr val="FFFFFF"/>
            </a:solidFill>
            <a:ln w="9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3" name="Google Shape;4603;p70"/>
            <p:cNvSpPr/>
            <p:nvPr/>
          </p:nvSpPr>
          <p:spPr>
            <a:xfrm>
              <a:off x="5181876" y="3666679"/>
              <a:ext cx="44336" cy="38016"/>
            </a:xfrm>
            <a:custGeom>
              <a:avLst/>
              <a:gdLst/>
              <a:ahLst/>
              <a:cxnLst/>
              <a:rect l="l" t="t" r="r" b="b"/>
              <a:pathLst>
                <a:path w="4651" h="3988" extrusionOk="0">
                  <a:moveTo>
                    <a:pt x="2634" y="0"/>
                  </a:moveTo>
                  <a:cubicBezTo>
                    <a:pt x="2145" y="0"/>
                    <a:pt x="1648" y="181"/>
                    <a:pt x="1246" y="583"/>
                  </a:cubicBezTo>
                  <a:cubicBezTo>
                    <a:pt x="0" y="1829"/>
                    <a:pt x="882" y="3987"/>
                    <a:pt x="2645" y="3987"/>
                  </a:cubicBezTo>
                  <a:cubicBezTo>
                    <a:pt x="3739" y="3987"/>
                    <a:pt x="4651" y="3106"/>
                    <a:pt x="4651" y="2011"/>
                  </a:cubicBezTo>
                  <a:cubicBezTo>
                    <a:pt x="4651" y="797"/>
                    <a:pt x="3660" y="0"/>
                    <a:pt x="2634" y="0"/>
                  </a:cubicBezTo>
                  <a:close/>
                </a:path>
              </a:pathLst>
            </a:custGeom>
            <a:solidFill>
              <a:schemeClr val="dk2"/>
            </a:solidFill>
            <a:ln w="98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4" name="Google Shape;4604;p70"/>
            <p:cNvSpPr/>
            <p:nvPr/>
          </p:nvSpPr>
          <p:spPr>
            <a:xfrm>
              <a:off x="5001073" y="3020594"/>
              <a:ext cx="387982" cy="387973"/>
            </a:xfrm>
            <a:custGeom>
              <a:avLst/>
              <a:gdLst/>
              <a:ahLst/>
              <a:cxnLst/>
              <a:rect l="l" t="t" r="r" b="b"/>
              <a:pathLst>
                <a:path w="40701" h="40700" extrusionOk="0">
                  <a:moveTo>
                    <a:pt x="20365" y="0"/>
                  </a:moveTo>
                  <a:cubicBezTo>
                    <a:pt x="9119" y="0"/>
                    <a:pt x="0" y="9119"/>
                    <a:pt x="0" y="20365"/>
                  </a:cubicBezTo>
                  <a:cubicBezTo>
                    <a:pt x="0" y="31581"/>
                    <a:pt x="9119" y="40700"/>
                    <a:pt x="20365" y="40700"/>
                  </a:cubicBezTo>
                  <a:cubicBezTo>
                    <a:pt x="31612" y="40700"/>
                    <a:pt x="40700" y="31581"/>
                    <a:pt x="40700" y="20365"/>
                  </a:cubicBezTo>
                  <a:cubicBezTo>
                    <a:pt x="40700" y="9119"/>
                    <a:pt x="31612" y="0"/>
                    <a:pt x="20365" y="0"/>
                  </a:cubicBezTo>
                  <a:close/>
                </a:path>
              </a:pathLst>
            </a:custGeom>
            <a:solidFill>
              <a:srgbClr val="263238"/>
            </a:solidFill>
            <a:ln w="9875" cap="flat" cmpd="sng">
              <a:solidFill>
                <a:srgbClr val="263238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5" name="Google Shape;4605;p70"/>
            <p:cNvSpPr/>
            <p:nvPr/>
          </p:nvSpPr>
          <p:spPr>
            <a:xfrm>
              <a:off x="4994992" y="3012187"/>
              <a:ext cx="387973" cy="387982"/>
            </a:xfrm>
            <a:custGeom>
              <a:avLst/>
              <a:gdLst/>
              <a:ahLst/>
              <a:cxnLst/>
              <a:rect l="l" t="t" r="r" b="b"/>
              <a:pathLst>
                <a:path w="40700" h="40701" extrusionOk="0">
                  <a:moveTo>
                    <a:pt x="20335" y="1"/>
                  </a:moveTo>
                  <a:cubicBezTo>
                    <a:pt x="9088" y="1"/>
                    <a:pt x="0" y="9119"/>
                    <a:pt x="0" y="20366"/>
                  </a:cubicBezTo>
                  <a:cubicBezTo>
                    <a:pt x="0" y="31582"/>
                    <a:pt x="9088" y="40700"/>
                    <a:pt x="20335" y="40700"/>
                  </a:cubicBezTo>
                  <a:cubicBezTo>
                    <a:pt x="31581" y="40700"/>
                    <a:pt x="40700" y="31582"/>
                    <a:pt x="40700" y="20366"/>
                  </a:cubicBezTo>
                  <a:cubicBezTo>
                    <a:pt x="40700" y="9119"/>
                    <a:pt x="31581" y="1"/>
                    <a:pt x="20335" y="1"/>
                  </a:cubicBezTo>
                  <a:close/>
                </a:path>
              </a:pathLst>
            </a:custGeom>
            <a:solidFill>
              <a:srgbClr val="FFFFFF"/>
            </a:solidFill>
            <a:ln w="9875" cap="flat" cmpd="sng">
              <a:solidFill>
                <a:srgbClr val="263238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6" name="Google Shape;4606;p70"/>
            <p:cNvSpPr/>
            <p:nvPr/>
          </p:nvSpPr>
          <p:spPr>
            <a:xfrm>
              <a:off x="4986003" y="3012187"/>
              <a:ext cx="387982" cy="387982"/>
            </a:xfrm>
            <a:custGeom>
              <a:avLst/>
              <a:gdLst/>
              <a:ahLst/>
              <a:cxnLst/>
              <a:rect l="l" t="t" r="r" b="b"/>
              <a:pathLst>
                <a:path w="40701" h="40701" extrusionOk="0">
                  <a:moveTo>
                    <a:pt x="20335" y="1"/>
                  </a:moveTo>
                  <a:cubicBezTo>
                    <a:pt x="9089" y="1"/>
                    <a:pt x="1" y="9119"/>
                    <a:pt x="1" y="20366"/>
                  </a:cubicBezTo>
                  <a:cubicBezTo>
                    <a:pt x="1" y="31582"/>
                    <a:pt x="9089" y="40700"/>
                    <a:pt x="20335" y="40700"/>
                  </a:cubicBezTo>
                  <a:cubicBezTo>
                    <a:pt x="31582" y="40700"/>
                    <a:pt x="40701" y="31582"/>
                    <a:pt x="40701" y="20366"/>
                  </a:cubicBezTo>
                  <a:cubicBezTo>
                    <a:pt x="40701" y="9119"/>
                    <a:pt x="31582" y="1"/>
                    <a:pt x="20335" y="1"/>
                  </a:cubicBezTo>
                  <a:close/>
                </a:path>
              </a:pathLst>
            </a:custGeom>
            <a:solidFill>
              <a:srgbClr val="FFFFFF"/>
            </a:solidFill>
            <a:ln w="9875" cap="flat" cmpd="sng">
              <a:solidFill>
                <a:srgbClr val="263238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7" name="Google Shape;4607;p70"/>
            <p:cNvSpPr/>
            <p:nvPr/>
          </p:nvSpPr>
          <p:spPr>
            <a:xfrm>
              <a:off x="5024542" y="3051012"/>
              <a:ext cx="310617" cy="310617"/>
            </a:xfrm>
            <a:custGeom>
              <a:avLst/>
              <a:gdLst/>
              <a:ahLst/>
              <a:cxnLst/>
              <a:rect l="l" t="t" r="r" b="b"/>
              <a:pathLst>
                <a:path w="32585" h="32585" extrusionOk="0">
                  <a:moveTo>
                    <a:pt x="16292" y="1"/>
                  </a:moveTo>
                  <a:cubicBezTo>
                    <a:pt x="7295" y="1"/>
                    <a:pt x="0" y="7296"/>
                    <a:pt x="0" y="16293"/>
                  </a:cubicBezTo>
                  <a:cubicBezTo>
                    <a:pt x="0" y="25290"/>
                    <a:pt x="7295" y="32585"/>
                    <a:pt x="16292" y="32585"/>
                  </a:cubicBezTo>
                  <a:cubicBezTo>
                    <a:pt x="25290" y="32585"/>
                    <a:pt x="32585" y="25290"/>
                    <a:pt x="32585" y="16293"/>
                  </a:cubicBezTo>
                  <a:cubicBezTo>
                    <a:pt x="32585" y="7296"/>
                    <a:pt x="25290" y="1"/>
                    <a:pt x="16292" y="1"/>
                  </a:cubicBezTo>
                  <a:close/>
                </a:path>
              </a:pathLst>
            </a:custGeom>
            <a:solidFill>
              <a:srgbClr val="92E3A9"/>
            </a:solidFill>
            <a:ln w="9875" cap="flat" cmpd="sng">
              <a:solidFill>
                <a:srgbClr val="263238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8" name="Google Shape;4608;p70"/>
            <p:cNvSpPr/>
            <p:nvPr/>
          </p:nvSpPr>
          <p:spPr>
            <a:xfrm>
              <a:off x="5040481" y="3079334"/>
              <a:ext cx="278740" cy="253974"/>
            </a:xfrm>
            <a:custGeom>
              <a:avLst/>
              <a:gdLst/>
              <a:ahLst/>
              <a:cxnLst/>
              <a:rect l="l" t="t" r="r" b="b"/>
              <a:pathLst>
                <a:path w="29241" h="26643" extrusionOk="0">
                  <a:moveTo>
                    <a:pt x="14620" y="1"/>
                  </a:moveTo>
                  <a:cubicBezTo>
                    <a:pt x="11209" y="1"/>
                    <a:pt x="7797" y="1300"/>
                    <a:pt x="5198" y="3899"/>
                  </a:cubicBezTo>
                  <a:cubicBezTo>
                    <a:pt x="0" y="9097"/>
                    <a:pt x="0" y="17516"/>
                    <a:pt x="5198" y="22744"/>
                  </a:cubicBezTo>
                  <a:cubicBezTo>
                    <a:pt x="7797" y="25343"/>
                    <a:pt x="11209" y="26643"/>
                    <a:pt x="14620" y="26643"/>
                  </a:cubicBezTo>
                  <a:cubicBezTo>
                    <a:pt x="18032" y="26643"/>
                    <a:pt x="21444" y="25343"/>
                    <a:pt x="24043" y="22744"/>
                  </a:cubicBezTo>
                  <a:cubicBezTo>
                    <a:pt x="29241" y="17516"/>
                    <a:pt x="29241" y="9097"/>
                    <a:pt x="24043" y="3899"/>
                  </a:cubicBezTo>
                  <a:cubicBezTo>
                    <a:pt x="21444" y="1300"/>
                    <a:pt x="18032" y="1"/>
                    <a:pt x="14620" y="1"/>
                  </a:cubicBezTo>
                  <a:close/>
                </a:path>
              </a:pathLst>
            </a:custGeom>
            <a:solidFill>
              <a:srgbClr val="FFFFFF"/>
            </a:solidFill>
            <a:ln w="9125" cap="flat" cmpd="sng">
              <a:solidFill>
                <a:srgbClr val="263238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9" name="Google Shape;4609;p70"/>
            <p:cNvSpPr/>
            <p:nvPr/>
          </p:nvSpPr>
          <p:spPr>
            <a:xfrm>
              <a:off x="5087705" y="3113889"/>
              <a:ext cx="184292" cy="184578"/>
            </a:xfrm>
            <a:custGeom>
              <a:avLst/>
              <a:gdLst/>
              <a:ahLst/>
              <a:cxnLst/>
              <a:rect l="l" t="t" r="r" b="b"/>
              <a:pathLst>
                <a:path w="19333" h="19363" extrusionOk="0">
                  <a:moveTo>
                    <a:pt x="9666" y="1"/>
                  </a:moveTo>
                  <a:cubicBezTo>
                    <a:pt x="4317" y="1"/>
                    <a:pt x="1" y="4347"/>
                    <a:pt x="1" y="9697"/>
                  </a:cubicBezTo>
                  <a:cubicBezTo>
                    <a:pt x="1" y="15016"/>
                    <a:pt x="4317" y="19363"/>
                    <a:pt x="9666" y="19363"/>
                  </a:cubicBezTo>
                  <a:cubicBezTo>
                    <a:pt x="15016" y="19363"/>
                    <a:pt x="19332" y="15016"/>
                    <a:pt x="19332" y="9697"/>
                  </a:cubicBezTo>
                  <a:cubicBezTo>
                    <a:pt x="19332" y="4347"/>
                    <a:pt x="15016" y="1"/>
                    <a:pt x="9666" y="1"/>
                  </a:cubicBezTo>
                  <a:close/>
                </a:path>
              </a:pathLst>
            </a:custGeom>
            <a:solidFill>
              <a:srgbClr val="92E3A9"/>
            </a:solidFill>
            <a:ln w="9875" cap="flat" cmpd="sng">
              <a:solidFill>
                <a:srgbClr val="263238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0" name="Google Shape;4610;p70"/>
            <p:cNvSpPr/>
            <p:nvPr/>
          </p:nvSpPr>
          <p:spPr>
            <a:xfrm>
              <a:off x="5113490" y="3139970"/>
              <a:ext cx="132721" cy="132711"/>
            </a:xfrm>
            <a:custGeom>
              <a:avLst/>
              <a:gdLst/>
              <a:ahLst/>
              <a:cxnLst/>
              <a:rect l="l" t="t" r="r" b="b"/>
              <a:pathLst>
                <a:path w="13923" h="13922" extrusionOk="0">
                  <a:moveTo>
                    <a:pt x="6961" y="0"/>
                  </a:moveTo>
                  <a:cubicBezTo>
                    <a:pt x="3132" y="0"/>
                    <a:pt x="1" y="3100"/>
                    <a:pt x="1" y="6961"/>
                  </a:cubicBezTo>
                  <a:cubicBezTo>
                    <a:pt x="1" y="10791"/>
                    <a:pt x="3132" y="13921"/>
                    <a:pt x="6961" y="13921"/>
                  </a:cubicBezTo>
                  <a:cubicBezTo>
                    <a:pt x="10822" y="13921"/>
                    <a:pt x="13922" y="10791"/>
                    <a:pt x="13922" y="6961"/>
                  </a:cubicBezTo>
                  <a:cubicBezTo>
                    <a:pt x="13922" y="3100"/>
                    <a:pt x="10822" y="0"/>
                    <a:pt x="6961" y="0"/>
                  </a:cubicBezTo>
                  <a:close/>
                </a:path>
              </a:pathLst>
            </a:custGeom>
            <a:solidFill>
              <a:srgbClr val="FFFFFF"/>
            </a:solidFill>
            <a:ln w="9875" cap="flat" cmpd="sng">
              <a:solidFill>
                <a:srgbClr val="263238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1" name="Google Shape;4611;p70"/>
            <p:cNvSpPr/>
            <p:nvPr/>
          </p:nvSpPr>
          <p:spPr>
            <a:xfrm>
              <a:off x="5152316" y="3178796"/>
              <a:ext cx="55069" cy="54764"/>
            </a:xfrm>
            <a:custGeom>
              <a:avLst/>
              <a:gdLst/>
              <a:ahLst/>
              <a:cxnLst/>
              <a:rect l="l" t="t" r="r" b="b"/>
              <a:pathLst>
                <a:path w="5777" h="5745" extrusionOk="0">
                  <a:moveTo>
                    <a:pt x="2888" y="0"/>
                  </a:moveTo>
                  <a:cubicBezTo>
                    <a:pt x="1308" y="0"/>
                    <a:pt x="1" y="1277"/>
                    <a:pt x="1" y="2888"/>
                  </a:cubicBezTo>
                  <a:cubicBezTo>
                    <a:pt x="1" y="4468"/>
                    <a:pt x="1308" y="5745"/>
                    <a:pt x="2888" y="5745"/>
                  </a:cubicBezTo>
                  <a:cubicBezTo>
                    <a:pt x="4469" y="5745"/>
                    <a:pt x="5776" y="4468"/>
                    <a:pt x="5776" y="2888"/>
                  </a:cubicBezTo>
                  <a:cubicBezTo>
                    <a:pt x="5776" y="1277"/>
                    <a:pt x="4469" y="0"/>
                    <a:pt x="2888" y="0"/>
                  </a:cubicBezTo>
                  <a:close/>
                </a:path>
              </a:pathLst>
            </a:custGeom>
            <a:solidFill>
              <a:srgbClr val="92E3A9"/>
            </a:solidFill>
            <a:ln w="9875" cap="flat" cmpd="sng">
              <a:solidFill>
                <a:srgbClr val="263238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2" name="Google Shape;4612;p70"/>
            <p:cNvSpPr/>
            <p:nvPr/>
          </p:nvSpPr>
          <p:spPr>
            <a:xfrm>
              <a:off x="4192098" y="3573718"/>
              <a:ext cx="870117" cy="564724"/>
            </a:xfrm>
            <a:custGeom>
              <a:avLst/>
              <a:gdLst/>
              <a:ahLst/>
              <a:cxnLst/>
              <a:rect l="l" t="t" r="r" b="b"/>
              <a:pathLst>
                <a:path w="91279" h="59242" extrusionOk="0">
                  <a:moveTo>
                    <a:pt x="3982" y="0"/>
                  </a:moveTo>
                  <a:cubicBezTo>
                    <a:pt x="1794" y="0"/>
                    <a:pt x="1" y="1763"/>
                    <a:pt x="1" y="3952"/>
                  </a:cubicBezTo>
                  <a:lnTo>
                    <a:pt x="1" y="59241"/>
                  </a:lnTo>
                  <a:lnTo>
                    <a:pt x="91279" y="59241"/>
                  </a:lnTo>
                  <a:lnTo>
                    <a:pt x="91279" y="3952"/>
                  </a:lnTo>
                  <a:cubicBezTo>
                    <a:pt x="91279" y="1763"/>
                    <a:pt x="89516" y="0"/>
                    <a:pt x="87327" y="0"/>
                  </a:cubicBezTo>
                  <a:close/>
                </a:path>
              </a:pathLst>
            </a:custGeom>
            <a:solidFill>
              <a:schemeClr val="dk2"/>
            </a:solidFill>
            <a:ln w="98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3" name="Google Shape;4613;p70"/>
            <p:cNvSpPr/>
            <p:nvPr/>
          </p:nvSpPr>
          <p:spPr>
            <a:xfrm>
              <a:off x="4227444" y="3617758"/>
              <a:ext cx="799710" cy="451726"/>
            </a:xfrm>
            <a:custGeom>
              <a:avLst/>
              <a:gdLst/>
              <a:ahLst/>
              <a:cxnLst/>
              <a:rect l="l" t="t" r="r" b="b"/>
              <a:pathLst>
                <a:path w="83893" h="47388" extrusionOk="0">
                  <a:moveTo>
                    <a:pt x="1" y="0"/>
                  </a:moveTo>
                  <a:lnTo>
                    <a:pt x="1" y="47387"/>
                  </a:lnTo>
                  <a:lnTo>
                    <a:pt x="83893" y="47387"/>
                  </a:lnTo>
                  <a:lnTo>
                    <a:pt x="83893" y="0"/>
                  </a:lnTo>
                  <a:close/>
                </a:path>
              </a:pathLst>
            </a:custGeom>
            <a:solidFill>
              <a:srgbClr val="FFFFFF"/>
            </a:solidFill>
            <a:ln w="9875" cap="flat" cmpd="sng">
              <a:solidFill>
                <a:schemeClr val="dk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4" name="Google Shape;4614;p70"/>
            <p:cNvSpPr/>
            <p:nvPr/>
          </p:nvSpPr>
          <p:spPr>
            <a:xfrm>
              <a:off x="4330310" y="4111198"/>
              <a:ext cx="598040" cy="29560"/>
            </a:xfrm>
            <a:custGeom>
              <a:avLst/>
              <a:gdLst/>
              <a:ahLst/>
              <a:cxnLst/>
              <a:rect l="l" t="t" r="r" b="b"/>
              <a:pathLst>
                <a:path w="62737" h="3101" extrusionOk="0">
                  <a:moveTo>
                    <a:pt x="0" y="0"/>
                  </a:moveTo>
                  <a:lnTo>
                    <a:pt x="0" y="3100"/>
                  </a:lnTo>
                  <a:lnTo>
                    <a:pt x="62737" y="3100"/>
                  </a:lnTo>
                  <a:lnTo>
                    <a:pt x="62737" y="0"/>
                  </a:lnTo>
                  <a:close/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dk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5" name="Google Shape;4615;p70"/>
            <p:cNvSpPr/>
            <p:nvPr/>
          </p:nvSpPr>
          <p:spPr>
            <a:xfrm>
              <a:off x="4330310" y="4125392"/>
              <a:ext cx="598040" cy="15366"/>
            </a:xfrm>
            <a:custGeom>
              <a:avLst/>
              <a:gdLst/>
              <a:ahLst/>
              <a:cxnLst/>
              <a:rect l="l" t="t" r="r" b="b"/>
              <a:pathLst>
                <a:path w="62737" h="1612" extrusionOk="0">
                  <a:moveTo>
                    <a:pt x="0" y="0"/>
                  </a:moveTo>
                  <a:lnTo>
                    <a:pt x="0" y="1611"/>
                  </a:lnTo>
                  <a:lnTo>
                    <a:pt x="62737" y="1611"/>
                  </a:lnTo>
                  <a:lnTo>
                    <a:pt x="62737" y="0"/>
                  </a:lnTo>
                  <a:close/>
                </a:path>
              </a:pathLst>
            </a:custGeom>
            <a:solidFill>
              <a:srgbClr val="FFFFFF"/>
            </a:solidFill>
            <a:ln w="9875" cap="flat" cmpd="sng">
              <a:solidFill>
                <a:schemeClr val="dk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6" name="Google Shape;4616;p70"/>
            <p:cNvSpPr/>
            <p:nvPr/>
          </p:nvSpPr>
          <p:spPr>
            <a:xfrm>
              <a:off x="4121691" y="4158136"/>
              <a:ext cx="1007461" cy="21734"/>
            </a:xfrm>
            <a:custGeom>
              <a:avLst/>
              <a:gdLst/>
              <a:ahLst/>
              <a:cxnLst/>
              <a:rect l="l" t="t" r="r" b="b"/>
              <a:pathLst>
                <a:path w="105687" h="2280" extrusionOk="0">
                  <a:moveTo>
                    <a:pt x="0" y="0"/>
                  </a:moveTo>
                  <a:cubicBezTo>
                    <a:pt x="0" y="0"/>
                    <a:pt x="1034" y="1277"/>
                    <a:pt x="4134" y="2280"/>
                  </a:cubicBezTo>
                  <a:lnTo>
                    <a:pt x="102343" y="2280"/>
                  </a:lnTo>
                  <a:cubicBezTo>
                    <a:pt x="102343" y="2280"/>
                    <a:pt x="104622" y="1702"/>
                    <a:pt x="105686" y="9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dk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7" name="Google Shape;4617;p70"/>
            <p:cNvSpPr/>
            <p:nvPr/>
          </p:nvSpPr>
          <p:spPr>
            <a:xfrm>
              <a:off x="4119660" y="4136688"/>
              <a:ext cx="1011513" cy="22907"/>
            </a:xfrm>
            <a:custGeom>
              <a:avLst/>
              <a:gdLst/>
              <a:ahLst/>
              <a:cxnLst/>
              <a:rect l="l" t="t" r="r" b="b"/>
              <a:pathLst>
                <a:path w="106112" h="2403" extrusionOk="0">
                  <a:moveTo>
                    <a:pt x="1034" y="1"/>
                  </a:moveTo>
                  <a:cubicBezTo>
                    <a:pt x="457" y="1"/>
                    <a:pt x="1" y="457"/>
                    <a:pt x="1" y="1034"/>
                  </a:cubicBezTo>
                  <a:lnTo>
                    <a:pt x="1" y="1369"/>
                  </a:lnTo>
                  <a:cubicBezTo>
                    <a:pt x="1" y="1946"/>
                    <a:pt x="457" y="2402"/>
                    <a:pt x="1034" y="2402"/>
                  </a:cubicBezTo>
                  <a:lnTo>
                    <a:pt x="105079" y="2402"/>
                  </a:lnTo>
                  <a:cubicBezTo>
                    <a:pt x="105656" y="2402"/>
                    <a:pt x="106112" y="1946"/>
                    <a:pt x="106112" y="1369"/>
                  </a:cubicBezTo>
                  <a:lnTo>
                    <a:pt x="106112" y="1034"/>
                  </a:lnTo>
                  <a:cubicBezTo>
                    <a:pt x="106112" y="457"/>
                    <a:pt x="105656" y="1"/>
                    <a:pt x="105079" y="1"/>
                  </a:cubicBezTo>
                  <a:close/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dk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8" name="Google Shape;4618;p70"/>
            <p:cNvSpPr/>
            <p:nvPr/>
          </p:nvSpPr>
          <p:spPr>
            <a:xfrm>
              <a:off x="4619478" y="3582983"/>
              <a:ext cx="15366" cy="15366"/>
            </a:xfrm>
            <a:custGeom>
              <a:avLst/>
              <a:gdLst/>
              <a:ahLst/>
              <a:cxnLst/>
              <a:rect l="l" t="t" r="r" b="b"/>
              <a:pathLst>
                <a:path w="1612" h="1612" extrusionOk="0">
                  <a:moveTo>
                    <a:pt x="790" y="1"/>
                  </a:moveTo>
                  <a:cubicBezTo>
                    <a:pt x="365" y="1"/>
                    <a:pt x="0" y="366"/>
                    <a:pt x="0" y="822"/>
                  </a:cubicBezTo>
                  <a:cubicBezTo>
                    <a:pt x="0" y="1247"/>
                    <a:pt x="365" y="1612"/>
                    <a:pt x="790" y="1612"/>
                  </a:cubicBezTo>
                  <a:cubicBezTo>
                    <a:pt x="1246" y="1612"/>
                    <a:pt x="1611" y="1247"/>
                    <a:pt x="1611" y="822"/>
                  </a:cubicBezTo>
                  <a:cubicBezTo>
                    <a:pt x="1611" y="366"/>
                    <a:pt x="1246" y="1"/>
                    <a:pt x="79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9" name="Google Shape;4619;p70"/>
            <p:cNvSpPr/>
            <p:nvPr/>
          </p:nvSpPr>
          <p:spPr>
            <a:xfrm>
              <a:off x="4331196" y="3575424"/>
              <a:ext cx="198753" cy="7597"/>
            </a:xfrm>
            <a:custGeom>
              <a:avLst/>
              <a:gdLst/>
              <a:ahLst/>
              <a:cxnLst/>
              <a:rect l="l" t="t" r="r" b="b"/>
              <a:pathLst>
                <a:path w="20850" h="797" extrusionOk="0">
                  <a:moveTo>
                    <a:pt x="378" y="1"/>
                  </a:moveTo>
                  <a:cubicBezTo>
                    <a:pt x="158" y="1"/>
                    <a:pt x="0" y="200"/>
                    <a:pt x="29" y="399"/>
                  </a:cubicBezTo>
                  <a:cubicBezTo>
                    <a:pt x="0" y="598"/>
                    <a:pt x="158" y="797"/>
                    <a:pt x="378" y="797"/>
                  </a:cubicBezTo>
                  <a:cubicBezTo>
                    <a:pt x="393" y="797"/>
                    <a:pt x="408" y="796"/>
                    <a:pt x="424" y="794"/>
                  </a:cubicBezTo>
                  <a:lnTo>
                    <a:pt x="20455" y="794"/>
                  </a:lnTo>
                  <a:cubicBezTo>
                    <a:pt x="20668" y="794"/>
                    <a:pt x="20850" y="612"/>
                    <a:pt x="20820" y="399"/>
                  </a:cubicBezTo>
                  <a:cubicBezTo>
                    <a:pt x="20850" y="186"/>
                    <a:pt x="20668" y="4"/>
                    <a:pt x="20455" y="4"/>
                  </a:cubicBezTo>
                  <a:lnTo>
                    <a:pt x="424" y="4"/>
                  </a:lnTo>
                  <a:cubicBezTo>
                    <a:pt x="408" y="2"/>
                    <a:pt x="393" y="1"/>
                    <a:pt x="378" y="1"/>
                  </a:cubicBezTo>
                  <a:close/>
                </a:path>
              </a:pathLst>
            </a:custGeom>
            <a:solidFill>
              <a:schemeClr val="lt1"/>
            </a:solidFill>
            <a:ln w="4550" cap="flat" cmpd="sng">
              <a:solidFill>
                <a:schemeClr val="dk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0" name="Google Shape;4620;p70"/>
            <p:cNvSpPr/>
            <p:nvPr/>
          </p:nvSpPr>
          <p:spPr>
            <a:xfrm>
              <a:off x="4720885" y="3575424"/>
              <a:ext cx="198781" cy="7597"/>
            </a:xfrm>
            <a:custGeom>
              <a:avLst/>
              <a:gdLst/>
              <a:ahLst/>
              <a:cxnLst/>
              <a:rect l="l" t="t" r="r" b="b"/>
              <a:pathLst>
                <a:path w="20853" h="797" extrusionOk="0">
                  <a:moveTo>
                    <a:pt x="20473" y="1"/>
                  </a:moveTo>
                  <a:cubicBezTo>
                    <a:pt x="20458" y="1"/>
                    <a:pt x="20442" y="2"/>
                    <a:pt x="20427" y="4"/>
                  </a:cubicBezTo>
                  <a:lnTo>
                    <a:pt x="396" y="4"/>
                  </a:lnTo>
                  <a:cubicBezTo>
                    <a:pt x="183" y="4"/>
                    <a:pt x="1" y="186"/>
                    <a:pt x="1" y="399"/>
                  </a:cubicBezTo>
                  <a:cubicBezTo>
                    <a:pt x="1" y="612"/>
                    <a:pt x="183" y="794"/>
                    <a:pt x="396" y="794"/>
                  </a:cubicBezTo>
                  <a:lnTo>
                    <a:pt x="20427" y="794"/>
                  </a:lnTo>
                  <a:cubicBezTo>
                    <a:pt x="20442" y="796"/>
                    <a:pt x="20458" y="797"/>
                    <a:pt x="20473" y="797"/>
                  </a:cubicBezTo>
                  <a:cubicBezTo>
                    <a:pt x="20693" y="797"/>
                    <a:pt x="20852" y="598"/>
                    <a:pt x="20852" y="399"/>
                  </a:cubicBezTo>
                  <a:cubicBezTo>
                    <a:pt x="20852" y="200"/>
                    <a:pt x="20693" y="1"/>
                    <a:pt x="20473" y="1"/>
                  </a:cubicBezTo>
                  <a:close/>
                </a:path>
              </a:pathLst>
            </a:custGeom>
            <a:solidFill>
              <a:schemeClr val="lt1"/>
            </a:solidFill>
            <a:ln w="4550" cap="flat" cmpd="sng">
              <a:solidFill>
                <a:schemeClr val="dk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1" name="Google Shape;4621;p70"/>
            <p:cNvSpPr/>
            <p:nvPr/>
          </p:nvSpPr>
          <p:spPr>
            <a:xfrm>
              <a:off x="5052644" y="3664982"/>
              <a:ext cx="4356" cy="67528"/>
            </a:xfrm>
            <a:custGeom>
              <a:avLst/>
              <a:gdLst/>
              <a:ahLst/>
              <a:cxnLst/>
              <a:rect l="l" t="t" r="r" b="b"/>
              <a:pathLst>
                <a:path w="457" h="7084" extrusionOk="0">
                  <a:moveTo>
                    <a:pt x="244" y="1"/>
                  </a:moveTo>
                  <a:cubicBezTo>
                    <a:pt x="92" y="1"/>
                    <a:pt x="1" y="92"/>
                    <a:pt x="1" y="214"/>
                  </a:cubicBezTo>
                  <a:lnTo>
                    <a:pt x="1" y="6870"/>
                  </a:lnTo>
                  <a:cubicBezTo>
                    <a:pt x="1" y="6992"/>
                    <a:pt x="92" y="7083"/>
                    <a:pt x="244" y="7083"/>
                  </a:cubicBezTo>
                  <a:cubicBezTo>
                    <a:pt x="366" y="7083"/>
                    <a:pt x="457" y="6992"/>
                    <a:pt x="457" y="6870"/>
                  </a:cubicBezTo>
                  <a:lnTo>
                    <a:pt x="457" y="214"/>
                  </a:lnTo>
                  <a:cubicBezTo>
                    <a:pt x="457" y="92"/>
                    <a:pt x="366" y="1"/>
                    <a:pt x="244" y="1"/>
                  </a:cubicBezTo>
                  <a:close/>
                </a:path>
              </a:pathLst>
            </a:custGeom>
            <a:solidFill>
              <a:srgbClr val="FFFFFF"/>
            </a:solidFill>
            <a:ln w="4550" cap="flat" cmpd="sng">
              <a:solidFill>
                <a:srgbClr val="263238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2" name="Google Shape;4622;p70"/>
            <p:cNvSpPr/>
            <p:nvPr/>
          </p:nvSpPr>
          <p:spPr>
            <a:xfrm>
              <a:off x="4198180" y="3664982"/>
              <a:ext cx="4356" cy="67528"/>
            </a:xfrm>
            <a:custGeom>
              <a:avLst/>
              <a:gdLst/>
              <a:ahLst/>
              <a:cxnLst/>
              <a:rect l="l" t="t" r="r" b="b"/>
              <a:pathLst>
                <a:path w="457" h="7084" extrusionOk="0">
                  <a:moveTo>
                    <a:pt x="244" y="1"/>
                  </a:moveTo>
                  <a:cubicBezTo>
                    <a:pt x="92" y="1"/>
                    <a:pt x="1" y="92"/>
                    <a:pt x="1" y="214"/>
                  </a:cubicBezTo>
                  <a:lnTo>
                    <a:pt x="1" y="6870"/>
                  </a:lnTo>
                  <a:cubicBezTo>
                    <a:pt x="1" y="6992"/>
                    <a:pt x="92" y="7083"/>
                    <a:pt x="244" y="7083"/>
                  </a:cubicBezTo>
                  <a:cubicBezTo>
                    <a:pt x="366" y="7083"/>
                    <a:pt x="457" y="6992"/>
                    <a:pt x="457" y="6870"/>
                  </a:cubicBezTo>
                  <a:lnTo>
                    <a:pt x="457" y="214"/>
                  </a:lnTo>
                  <a:cubicBezTo>
                    <a:pt x="457" y="92"/>
                    <a:pt x="366" y="1"/>
                    <a:pt x="244" y="1"/>
                  </a:cubicBezTo>
                  <a:close/>
                </a:path>
              </a:pathLst>
            </a:custGeom>
            <a:solidFill>
              <a:srgbClr val="FFFFFF"/>
            </a:solidFill>
            <a:ln w="4550" cap="flat" cmpd="sng">
              <a:solidFill>
                <a:srgbClr val="263238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3" name="Google Shape;4623;p70"/>
            <p:cNvSpPr/>
            <p:nvPr/>
          </p:nvSpPr>
          <p:spPr>
            <a:xfrm>
              <a:off x="4435482" y="3647023"/>
              <a:ext cx="387982" cy="387982"/>
            </a:xfrm>
            <a:custGeom>
              <a:avLst/>
              <a:gdLst/>
              <a:ahLst/>
              <a:cxnLst/>
              <a:rect l="l" t="t" r="r" b="b"/>
              <a:pathLst>
                <a:path w="40701" h="40701" extrusionOk="0">
                  <a:moveTo>
                    <a:pt x="20366" y="0"/>
                  </a:moveTo>
                  <a:cubicBezTo>
                    <a:pt x="9120" y="0"/>
                    <a:pt x="1" y="9119"/>
                    <a:pt x="1" y="20365"/>
                  </a:cubicBezTo>
                  <a:cubicBezTo>
                    <a:pt x="1" y="31612"/>
                    <a:pt x="9120" y="40700"/>
                    <a:pt x="20366" y="40700"/>
                  </a:cubicBezTo>
                  <a:cubicBezTo>
                    <a:pt x="31612" y="40700"/>
                    <a:pt x="40701" y="31612"/>
                    <a:pt x="40701" y="20365"/>
                  </a:cubicBezTo>
                  <a:cubicBezTo>
                    <a:pt x="40701" y="9119"/>
                    <a:pt x="31612" y="0"/>
                    <a:pt x="20366" y="0"/>
                  </a:cubicBezTo>
                  <a:close/>
                </a:path>
              </a:pathLst>
            </a:custGeom>
            <a:solidFill>
              <a:schemeClr val="dk2"/>
            </a:solidFill>
            <a:ln w="9875" cap="flat" cmpd="sng">
              <a:solidFill>
                <a:schemeClr val="dk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4" name="Google Shape;4624;p70"/>
            <p:cNvSpPr/>
            <p:nvPr/>
          </p:nvSpPr>
          <p:spPr>
            <a:xfrm>
              <a:off x="4429400" y="3638615"/>
              <a:ext cx="387982" cy="387982"/>
            </a:xfrm>
            <a:custGeom>
              <a:avLst/>
              <a:gdLst/>
              <a:ahLst/>
              <a:cxnLst/>
              <a:rect l="l" t="t" r="r" b="b"/>
              <a:pathLst>
                <a:path w="40701" h="40701" extrusionOk="0">
                  <a:moveTo>
                    <a:pt x="20335" y="1"/>
                  </a:moveTo>
                  <a:cubicBezTo>
                    <a:pt x="9089" y="1"/>
                    <a:pt x="1" y="9120"/>
                    <a:pt x="1" y="20366"/>
                  </a:cubicBezTo>
                  <a:cubicBezTo>
                    <a:pt x="1" y="31612"/>
                    <a:pt x="9089" y="40701"/>
                    <a:pt x="20335" y="40701"/>
                  </a:cubicBezTo>
                  <a:cubicBezTo>
                    <a:pt x="31582" y="40701"/>
                    <a:pt x="40700" y="31612"/>
                    <a:pt x="40700" y="20366"/>
                  </a:cubicBezTo>
                  <a:cubicBezTo>
                    <a:pt x="40700" y="9120"/>
                    <a:pt x="31582" y="1"/>
                    <a:pt x="20335" y="1"/>
                  </a:cubicBezTo>
                  <a:close/>
                </a:path>
              </a:pathLst>
            </a:custGeom>
            <a:solidFill>
              <a:srgbClr val="FFFFFF"/>
            </a:solidFill>
            <a:ln w="9875" cap="flat" cmpd="sng">
              <a:solidFill>
                <a:schemeClr val="dk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5" name="Google Shape;4625;p70"/>
            <p:cNvSpPr/>
            <p:nvPr/>
          </p:nvSpPr>
          <p:spPr>
            <a:xfrm>
              <a:off x="4420420" y="3638615"/>
              <a:ext cx="387982" cy="387982"/>
            </a:xfrm>
            <a:custGeom>
              <a:avLst/>
              <a:gdLst/>
              <a:ahLst/>
              <a:cxnLst/>
              <a:rect l="l" t="t" r="r" b="b"/>
              <a:pathLst>
                <a:path w="40701" h="40701" extrusionOk="0">
                  <a:moveTo>
                    <a:pt x="20335" y="1"/>
                  </a:moveTo>
                  <a:cubicBezTo>
                    <a:pt x="9089" y="1"/>
                    <a:pt x="0" y="9120"/>
                    <a:pt x="0" y="20366"/>
                  </a:cubicBezTo>
                  <a:cubicBezTo>
                    <a:pt x="0" y="31612"/>
                    <a:pt x="9089" y="40701"/>
                    <a:pt x="20335" y="40701"/>
                  </a:cubicBezTo>
                  <a:cubicBezTo>
                    <a:pt x="31581" y="40701"/>
                    <a:pt x="40700" y="31612"/>
                    <a:pt x="40700" y="20366"/>
                  </a:cubicBezTo>
                  <a:cubicBezTo>
                    <a:pt x="40700" y="9120"/>
                    <a:pt x="31581" y="1"/>
                    <a:pt x="20335" y="1"/>
                  </a:cubicBezTo>
                  <a:close/>
                </a:path>
              </a:pathLst>
            </a:custGeom>
            <a:solidFill>
              <a:srgbClr val="FFFFFF"/>
            </a:solidFill>
            <a:ln w="9875" cap="flat" cmpd="sng">
              <a:solidFill>
                <a:schemeClr val="dk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6" name="Google Shape;4626;p70"/>
            <p:cNvSpPr/>
            <p:nvPr/>
          </p:nvSpPr>
          <p:spPr>
            <a:xfrm>
              <a:off x="4458951" y="3677441"/>
              <a:ext cx="310626" cy="310617"/>
            </a:xfrm>
            <a:custGeom>
              <a:avLst/>
              <a:gdLst/>
              <a:ahLst/>
              <a:cxnLst/>
              <a:rect l="l" t="t" r="r" b="b"/>
              <a:pathLst>
                <a:path w="32586" h="32585" extrusionOk="0">
                  <a:moveTo>
                    <a:pt x="16293" y="1"/>
                  </a:moveTo>
                  <a:cubicBezTo>
                    <a:pt x="7296" y="1"/>
                    <a:pt x="1" y="7296"/>
                    <a:pt x="1" y="16293"/>
                  </a:cubicBezTo>
                  <a:cubicBezTo>
                    <a:pt x="1" y="25290"/>
                    <a:pt x="7296" y="32585"/>
                    <a:pt x="16293" y="32585"/>
                  </a:cubicBezTo>
                  <a:cubicBezTo>
                    <a:pt x="25290" y="32585"/>
                    <a:pt x="32585" y="25290"/>
                    <a:pt x="32585" y="16293"/>
                  </a:cubicBezTo>
                  <a:cubicBezTo>
                    <a:pt x="32585" y="7296"/>
                    <a:pt x="25290" y="1"/>
                    <a:pt x="16293" y="1"/>
                  </a:cubicBezTo>
                  <a:close/>
                </a:path>
              </a:pathLst>
            </a:custGeom>
            <a:solidFill>
              <a:schemeClr val="accent2"/>
            </a:solidFill>
            <a:ln w="9875" cap="flat" cmpd="sng">
              <a:solidFill>
                <a:schemeClr val="dk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7" name="Google Shape;4627;p70"/>
            <p:cNvSpPr/>
            <p:nvPr/>
          </p:nvSpPr>
          <p:spPr>
            <a:xfrm>
              <a:off x="4474307" y="3705724"/>
              <a:ext cx="279912" cy="253946"/>
            </a:xfrm>
            <a:custGeom>
              <a:avLst/>
              <a:gdLst/>
              <a:ahLst/>
              <a:cxnLst/>
              <a:rect l="l" t="t" r="r" b="b"/>
              <a:pathLst>
                <a:path w="29364" h="26640" extrusionOk="0">
                  <a:moveTo>
                    <a:pt x="14720" y="1"/>
                  </a:moveTo>
                  <a:cubicBezTo>
                    <a:pt x="13684" y="1"/>
                    <a:pt x="12632" y="123"/>
                    <a:pt x="11582" y="377"/>
                  </a:cubicBezTo>
                  <a:cubicBezTo>
                    <a:pt x="4408" y="2080"/>
                    <a:pt x="1" y="9283"/>
                    <a:pt x="1734" y="16426"/>
                  </a:cubicBezTo>
                  <a:cubicBezTo>
                    <a:pt x="3189" y="22533"/>
                    <a:pt x="8665" y="26640"/>
                    <a:pt x="14686" y="26640"/>
                  </a:cubicBezTo>
                  <a:cubicBezTo>
                    <a:pt x="15708" y="26640"/>
                    <a:pt x="16746" y="26521"/>
                    <a:pt x="17782" y="26274"/>
                  </a:cubicBezTo>
                  <a:cubicBezTo>
                    <a:pt x="24956" y="24542"/>
                    <a:pt x="29363" y="17369"/>
                    <a:pt x="27631" y="10195"/>
                  </a:cubicBezTo>
                  <a:cubicBezTo>
                    <a:pt x="26179" y="4103"/>
                    <a:pt x="20725" y="1"/>
                    <a:pt x="14720" y="1"/>
                  </a:cubicBezTo>
                  <a:close/>
                </a:path>
              </a:pathLst>
            </a:custGeom>
            <a:solidFill>
              <a:schemeClr val="lt1"/>
            </a:solidFill>
            <a:ln w="9125" cap="flat" cmpd="sng">
              <a:solidFill>
                <a:schemeClr val="dk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8" name="Google Shape;4628;p70"/>
            <p:cNvSpPr/>
            <p:nvPr/>
          </p:nvSpPr>
          <p:spPr>
            <a:xfrm>
              <a:off x="4522122" y="3740613"/>
              <a:ext cx="184282" cy="184282"/>
            </a:xfrm>
            <a:custGeom>
              <a:avLst/>
              <a:gdLst/>
              <a:ahLst/>
              <a:cxnLst/>
              <a:rect l="l" t="t" r="r" b="b"/>
              <a:pathLst>
                <a:path w="19332" h="19332" extrusionOk="0">
                  <a:moveTo>
                    <a:pt x="9666" y="0"/>
                  </a:moveTo>
                  <a:cubicBezTo>
                    <a:pt x="4316" y="0"/>
                    <a:pt x="0" y="4316"/>
                    <a:pt x="0" y="9666"/>
                  </a:cubicBezTo>
                  <a:cubicBezTo>
                    <a:pt x="0" y="15016"/>
                    <a:pt x="4316" y="19332"/>
                    <a:pt x="9666" y="19332"/>
                  </a:cubicBezTo>
                  <a:cubicBezTo>
                    <a:pt x="15016" y="19332"/>
                    <a:pt x="19332" y="15016"/>
                    <a:pt x="19332" y="9666"/>
                  </a:cubicBezTo>
                  <a:cubicBezTo>
                    <a:pt x="19332" y="4316"/>
                    <a:pt x="15016" y="0"/>
                    <a:pt x="9666" y="0"/>
                  </a:cubicBezTo>
                  <a:close/>
                </a:path>
              </a:pathLst>
            </a:custGeom>
            <a:solidFill>
              <a:schemeClr val="accent2"/>
            </a:solidFill>
            <a:ln w="9875" cap="flat" cmpd="sng">
              <a:solidFill>
                <a:schemeClr val="dk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9" name="Google Shape;4629;p70"/>
            <p:cNvSpPr/>
            <p:nvPr/>
          </p:nvSpPr>
          <p:spPr>
            <a:xfrm>
              <a:off x="4547908" y="3766398"/>
              <a:ext cx="132711" cy="132711"/>
            </a:xfrm>
            <a:custGeom>
              <a:avLst/>
              <a:gdLst/>
              <a:ahLst/>
              <a:cxnLst/>
              <a:rect l="l" t="t" r="r" b="b"/>
              <a:pathLst>
                <a:path w="13922" h="13922" extrusionOk="0">
                  <a:moveTo>
                    <a:pt x="6961" y="0"/>
                  </a:moveTo>
                  <a:cubicBezTo>
                    <a:pt x="3131" y="0"/>
                    <a:pt x="0" y="3101"/>
                    <a:pt x="0" y="6961"/>
                  </a:cubicBezTo>
                  <a:cubicBezTo>
                    <a:pt x="0" y="10791"/>
                    <a:pt x="3131" y="13922"/>
                    <a:pt x="6961" y="13922"/>
                  </a:cubicBezTo>
                  <a:cubicBezTo>
                    <a:pt x="10791" y="13922"/>
                    <a:pt x="13922" y="10791"/>
                    <a:pt x="13922" y="6961"/>
                  </a:cubicBezTo>
                  <a:cubicBezTo>
                    <a:pt x="13922" y="3101"/>
                    <a:pt x="10791" y="0"/>
                    <a:pt x="6961" y="0"/>
                  </a:cubicBezTo>
                  <a:close/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dk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0" name="Google Shape;4630;p70"/>
            <p:cNvSpPr/>
            <p:nvPr/>
          </p:nvSpPr>
          <p:spPr>
            <a:xfrm>
              <a:off x="4586734" y="3805224"/>
              <a:ext cx="55060" cy="54774"/>
            </a:xfrm>
            <a:custGeom>
              <a:avLst/>
              <a:gdLst/>
              <a:ahLst/>
              <a:cxnLst/>
              <a:rect l="l" t="t" r="r" b="b"/>
              <a:pathLst>
                <a:path w="5776" h="5746" extrusionOk="0">
                  <a:moveTo>
                    <a:pt x="2888" y="0"/>
                  </a:moveTo>
                  <a:cubicBezTo>
                    <a:pt x="1307" y="0"/>
                    <a:pt x="0" y="1307"/>
                    <a:pt x="0" y="2888"/>
                  </a:cubicBezTo>
                  <a:cubicBezTo>
                    <a:pt x="0" y="4469"/>
                    <a:pt x="1307" y="5745"/>
                    <a:pt x="2888" y="5745"/>
                  </a:cubicBezTo>
                  <a:cubicBezTo>
                    <a:pt x="4469" y="5745"/>
                    <a:pt x="5776" y="4469"/>
                    <a:pt x="5776" y="2888"/>
                  </a:cubicBezTo>
                  <a:cubicBezTo>
                    <a:pt x="5776" y="1307"/>
                    <a:pt x="4469" y="0"/>
                    <a:pt x="2888" y="0"/>
                  </a:cubicBezTo>
                  <a:close/>
                </a:path>
              </a:pathLst>
            </a:custGeom>
            <a:solidFill>
              <a:schemeClr val="accent2"/>
            </a:solidFill>
            <a:ln w="9875" cap="flat" cmpd="sng">
              <a:solidFill>
                <a:schemeClr val="dk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1" name="Google Shape;4631;p70"/>
            <p:cNvSpPr/>
            <p:nvPr/>
          </p:nvSpPr>
          <p:spPr>
            <a:xfrm>
              <a:off x="4823750" y="4156106"/>
              <a:ext cx="787833" cy="416952"/>
            </a:xfrm>
            <a:custGeom>
              <a:avLst/>
              <a:gdLst/>
              <a:ahLst/>
              <a:cxnLst/>
              <a:rect l="l" t="t" r="r" b="b"/>
              <a:pathLst>
                <a:path w="82647" h="43740" extrusionOk="0">
                  <a:moveTo>
                    <a:pt x="4256" y="0"/>
                  </a:moveTo>
                  <a:cubicBezTo>
                    <a:pt x="1915" y="0"/>
                    <a:pt x="0" y="1885"/>
                    <a:pt x="0" y="4256"/>
                  </a:cubicBezTo>
                  <a:lnTo>
                    <a:pt x="0" y="39484"/>
                  </a:lnTo>
                  <a:cubicBezTo>
                    <a:pt x="0" y="41855"/>
                    <a:pt x="1915" y="43740"/>
                    <a:pt x="4256" y="43740"/>
                  </a:cubicBezTo>
                  <a:lnTo>
                    <a:pt x="78391" y="43740"/>
                  </a:lnTo>
                  <a:cubicBezTo>
                    <a:pt x="80762" y="43740"/>
                    <a:pt x="82646" y="41855"/>
                    <a:pt x="82646" y="39484"/>
                  </a:cubicBezTo>
                  <a:lnTo>
                    <a:pt x="82646" y="4256"/>
                  </a:lnTo>
                  <a:cubicBezTo>
                    <a:pt x="82646" y="1885"/>
                    <a:pt x="80762" y="0"/>
                    <a:pt x="78391" y="0"/>
                  </a:cubicBezTo>
                  <a:close/>
                </a:path>
              </a:pathLst>
            </a:custGeom>
            <a:solidFill>
              <a:schemeClr val="dk2"/>
            </a:solidFill>
            <a:ln w="98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2" name="Google Shape;4632;p70"/>
            <p:cNvSpPr/>
            <p:nvPr/>
          </p:nvSpPr>
          <p:spPr>
            <a:xfrm>
              <a:off x="4865760" y="4174646"/>
              <a:ext cx="703804" cy="379870"/>
            </a:xfrm>
            <a:custGeom>
              <a:avLst/>
              <a:gdLst/>
              <a:ahLst/>
              <a:cxnLst/>
              <a:rect l="l" t="t" r="r" b="b"/>
              <a:pathLst>
                <a:path w="73832" h="39850" extrusionOk="0">
                  <a:moveTo>
                    <a:pt x="1" y="1"/>
                  </a:moveTo>
                  <a:lnTo>
                    <a:pt x="1" y="39849"/>
                  </a:lnTo>
                  <a:lnTo>
                    <a:pt x="73832" y="39849"/>
                  </a:lnTo>
                  <a:lnTo>
                    <a:pt x="73832" y="1"/>
                  </a:lnTo>
                  <a:close/>
                </a:path>
              </a:pathLst>
            </a:custGeom>
            <a:solidFill>
              <a:schemeClr val="lt1"/>
            </a:solidFill>
            <a:ln w="5325" cap="flat" cmpd="sng">
              <a:solidFill>
                <a:schemeClr val="dk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3" name="Google Shape;4633;p70"/>
            <p:cNvSpPr/>
            <p:nvPr/>
          </p:nvSpPr>
          <p:spPr>
            <a:xfrm>
              <a:off x="5581145" y="4358786"/>
              <a:ext cx="13336" cy="11449"/>
            </a:xfrm>
            <a:custGeom>
              <a:avLst/>
              <a:gdLst/>
              <a:ahLst/>
              <a:cxnLst/>
              <a:rect l="l" t="t" r="r" b="b"/>
              <a:pathLst>
                <a:path w="1399" h="1201" extrusionOk="0">
                  <a:moveTo>
                    <a:pt x="772" y="0"/>
                  </a:moveTo>
                  <a:cubicBezTo>
                    <a:pt x="627" y="0"/>
                    <a:pt x="481" y="52"/>
                    <a:pt x="365" y="167"/>
                  </a:cubicBezTo>
                  <a:cubicBezTo>
                    <a:pt x="1" y="562"/>
                    <a:pt x="244" y="1201"/>
                    <a:pt x="791" y="1201"/>
                  </a:cubicBezTo>
                  <a:cubicBezTo>
                    <a:pt x="1125" y="1201"/>
                    <a:pt x="1399" y="927"/>
                    <a:pt x="1399" y="593"/>
                  </a:cubicBezTo>
                  <a:cubicBezTo>
                    <a:pt x="1399" y="240"/>
                    <a:pt x="1087" y="0"/>
                    <a:pt x="7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4" name="Google Shape;4634;p70"/>
            <p:cNvSpPr/>
            <p:nvPr/>
          </p:nvSpPr>
          <p:spPr>
            <a:xfrm>
              <a:off x="5485239" y="4156106"/>
              <a:ext cx="27825" cy="3775"/>
            </a:xfrm>
            <a:custGeom>
              <a:avLst/>
              <a:gdLst/>
              <a:ahLst/>
              <a:cxnLst/>
              <a:rect l="l" t="t" r="r" b="b"/>
              <a:pathLst>
                <a:path w="2919" h="396" extrusionOk="0">
                  <a:moveTo>
                    <a:pt x="153" y="0"/>
                  </a:moveTo>
                  <a:cubicBezTo>
                    <a:pt x="61" y="0"/>
                    <a:pt x="1" y="61"/>
                    <a:pt x="1" y="122"/>
                  </a:cubicBezTo>
                  <a:lnTo>
                    <a:pt x="1" y="244"/>
                  </a:lnTo>
                  <a:cubicBezTo>
                    <a:pt x="1" y="335"/>
                    <a:pt x="61" y="396"/>
                    <a:pt x="153" y="396"/>
                  </a:cubicBezTo>
                  <a:lnTo>
                    <a:pt x="2797" y="396"/>
                  </a:lnTo>
                  <a:cubicBezTo>
                    <a:pt x="2858" y="396"/>
                    <a:pt x="2919" y="335"/>
                    <a:pt x="2919" y="244"/>
                  </a:cubicBezTo>
                  <a:lnTo>
                    <a:pt x="2919" y="122"/>
                  </a:lnTo>
                  <a:cubicBezTo>
                    <a:pt x="2919" y="61"/>
                    <a:pt x="2858" y="0"/>
                    <a:pt x="2797" y="0"/>
                  </a:cubicBezTo>
                  <a:close/>
                </a:path>
              </a:pathLst>
            </a:custGeom>
            <a:solidFill>
              <a:srgbClr val="FFFFFF"/>
            </a:solidFill>
            <a:ln w="4550" cap="flat" cmpd="sng">
              <a:solidFill>
                <a:srgbClr val="263238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5" name="Google Shape;4635;p70"/>
            <p:cNvSpPr/>
            <p:nvPr/>
          </p:nvSpPr>
          <p:spPr>
            <a:xfrm>
              <a:off x="5395709" y="4156106"/>
              <a:ext cx="52162" cy="3775"/>
            </a:xfrm>
            <a:custGeom>
              <a:avLst/>
              <a:gdLst/>
              <a:ahLst/>
              <a:cxnLst/>
              <a:rect l="l" t="t" r="r" b="b"/>
              <a:pathLst>
                <a:path w="5472" h="396" extrusionOk="0">
                  <a:moveTo>
                    <a:pt x="213" y="0"/>
                  </a:moveTo>
                  <a:cubicBezTo>
                    <a:pt x="91" y="0"/>
                    <a:pt x="0" y="92"/>
                    <a:pt x="0" y="183"/>
                  </a:cubicBezTo>
                  <a:cubicBezTo>
                    <a:pt x="0" y="304"/>
                    <a:pt x="91" y="396"/>
                    <a:pt x="213" y="396"/>
                  </a:cubicBezTo>
                  <a:lnTo>
                    <a:pt x="5259" y="396"/>
                  </a:lnTo>
                  <a:cubicBezTo>
                    <a:pt x="5380" y="396"/>
                    <a:pt x="5472" y="304"/>
                    <a:pt x="5472" y="183"/>
                  </a:cubicBezTo>
                  <a:cubicBezTo>
                    <a:pt x="5472" y="92"/>
                    <a:pt x="5380" y="0"/>
                    <a:pt x="5259" y="0"/>
                  </a:cubicBezTo>
                  <a:close/>
                </a:path>
              </a:pathLst>
            </a:custGeom>
            <a:solidFill>
              <a:srgbClr val="FFFFFF"/>
            </a:solidFill>
            <a:ln w="4550" cap="flat" cmpd="sng">
              <a:solidFill>
                <a:srgbClr val="263238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6" name="Google Shape;4636;p70"/>
            <p:cNvSpPr/>
            <p:nvPr/>
          </p:nvSpPr>
          <p:spPr>
            <a:xfrm>
              <a:off x="5068001" y="4210574"/>
              <a:ext cx="278749" cy="279035"/>
            </a:xfrm>
            <a:custGeom>
              <a:avLst/>
              <a:gdLst/>
              <a:ahLst/>
              <a:cxnLst/>
              <a:rect l="l" t="t" r="r" b="b"/>
              <a:pathLst>
                <a:path w="29242" h="29272" extrusionOk="0">
                  <a:moveTo>
                    <a:pt x="14621" y="1"/>
                  </a:moveTo>
                  <a:cubicBezTo>
                    <a:pt x="6536" y="1"/>
                    <a:pt x="1" y="6536"/>
                    <a:pt x="1" y="14621"/>
                  </a:cubicBezTo>
                  <a:cubicBezTo>
                    <a:pt x="1" y="22706"/>
                    <a:pt x="6536" y="29272"/>
                    <a:pt x="14621" y="29272"/>
                  </a:cubicBezTo>
                  <a:cubicBezTo>
                    <a:pt x="22706" y="29272"/>
                    <a:pt x="29241" y="22706"/>
                    <a:pt x="29241" y="14621"/>
                  </a:cubicBezTo>
                  <a:cubicBezTo>
                    <a:pt x="29241" y="6536"/>
                    <a:pt x="22706" y="1"/>
                    <a:pt x="14621" y="1"/>
                  </a:cubicBezTo>
                  <a:close/>
                </a:path>
              </a:pathLst>
            </a:custGeom>
            <a:solidFill>
              <a:srgbClr val="263238"/>
            </a:solidFill>
            <a:ln w="9875" cap="flat" cmpd="sng">
              <a:solidFill>
                <a:schemeClr val="dk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7" name="Google Shape;4637;p70"/>
            <p:cNvSpPr/>
            <p:nvPr/>
          </p:nvSpPr>
          <p:spPr>
            <a:xfrm>
              <a:off x="5063368" y="4204493"/>
              <a:ext cx="279035" cy="279035"/>
            </a:xfrm>
            <a:custGeom>
              <a:avLst/>
              <a:gdLst/>
              <a:ahLst/>
              <a:cxnLst/>
              <a:rect l="l" t="t" r="r" b="b"/>
              <a:pathLst>
                <a:path w="29272" h="29272" extrusionOk="0">
                  <a:moveTo>
                    <a:pt x="14651" y="0"/>
                  </a:moveTo>
                  <a:cubicBezTo>
                    <a:pt x="6566" y="0"/>
                    <a:pt x="0" y="6566"/>
                    <a:pt x="0" y="14651"/>
                  </a:cubicBezTo>
                  <a:cubicBezTo>
                    <a:pt x="0" y="22706"/>
                    <a:pt x="6566" y="29271"/>
                    <a:pt x="14651" y="29271"/>
                  </a:cubicBezTo>
                  <a:cubicBezTo>
                    <a:pt x="22706" y="29271"/>
                    <a:pt x="29271" y="22706"/>
                    <a:pt x="29271" y="14651"/>
                  </a:cubicBezTo>
                  <a:cubicBezTo>
                    <a:pt x="29271" y="6566"/>
                    <a:pt x="22706" y="0"/>
                    <a:pt x="14651" y="0"/>
                  </a:cubicBezTo>
                  <a:close/>
                </a:path>
              </a:pathLst>
            </a:custGeom>
            <a:solidFill>
              <a:srgbClr val="FFFFFF"/>
            </a:solidFill>
            <a:ln w="9875" cap="flat" cmpd="sng">
              <a:solidFill>
                <a:schemeClr val="dk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8" name="Google Shape;4638;p70"/>
            <p:cNvSpPr/>
            <p:nvPr/>
          </p:nvSpPr>
          <p:spPr>
            <a:xfrm>
              <a:off x="5056991" y="4204493"/>
              <a:ext cx="278749" cy="279035"/>
            </a:xfrm>
            <a:custGeom>
              <a:avLst/>
              <a:gdLst/>
              <a:ahLst/>
              <a:cxnLst/>
              <a:rect l="l" t="t" r="r" b="b"/>
              <a:pathLst>
                <a:path w="29242" h="29272" extrusionOk="0">
                  <a:moveTo>
                    <a:pt x="14621" y="0"/>
                  </a:moveTo>
                  <a:cubicBezTo>
                    <a:pt x="6536" y="0"/>
                    <a:pt x="1" y="6566"/>
                    <a:pt x="1" y="14651"/>
                  </a:cubicBezTo>
                  <a:cubicBezTo>
                    <a:pt x="1" y="22706"/>
                    <a:pt x="6536" y="29271"/>
                    <a:pt x="14621" y="29271"/>
                  </a:cubicBezTo>
                  <a:cubicBezTo>
                    <a:pt x="22706" y="29271"/>
                    <a:pt x="29241" y="22706"/>
                    <a:pt x="29241" y="14651"/>
                  </a:cubicBezTo>
                  <a:cubicBezTo>
                    <a:pt x="29241" y="6566"/>
                    <a:pt x="22706" y="0"/>
                    <a:pt x="14621" y="0"/>
                  </a:cubicBezTo>
                  <a:close/>
                </a:path>
              </a:pathLst>
            </a:custGeom>
            <a:solidFill>
              <a:srgbClr val="FFFFFF"/>
            </a:solidFill>
            <a:ln w="9875" cap="flat" cmpd="sng">
              <a:solidFill>
                <a:schemeClr val="dk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9" name="Google Shape;4639;p70"/>
            <p:cNvSpPr/>
            <p:nvPr/>
          </p:nvSpPr>
          <p:spPr>
            <a:xfrm>
              <a:off x="5084807" y="4232308"/>
              <a:ext cx="223118" cy="223404"/>
            </a:xfrm>
            <a:custGeom>
              <a:avLst/>
              <a:gdLst/>
              <a:ahLst/>
              <a:cxnLst/>
              <a:rect l="l" t="t" r="r" b="b"/>
              <a:pathLst>
                <a:path w="23406" h="23436" extrusionOk="0">
                  <a:moveTo>
                    <a:pt x="11703" y="0"/>
                  </a:moveTo>
                  <a:cubicBezTo>
                    <a:pt x="5229" y="0"/>
                    <a:pt x="1" y="5259"/>
                    <a:pt x="1" y="11733"/>
                  </a:cubicBezTo>
                  <a:cubicBezTo>
                    <a:pt x="1" y="18177"/>
                    <a:pt x="5229" y="23435"/>
                    <a:pt x="11703" y="23435"/>
                  </a:cubicBezTo>
                  <a:cubicBezTo>
                    <a:pt x="18177" y="23435"/>
                    <a:pt x="23405" y="18177"/>
                    <a:pt x="23405" y="11733"/>
                  </a:cubicBezTo>
                  <a:cubicBezTo>
                    <a:pt x="23405" y="5259"/>
                    <a:pt x="18177" y="0"/>
                    <a:pt x="11703" y="0"/>
                  </a:cubicBezTo>
                  <a:close/>
                </a:path>
              </a:pathLst>
            </a:custGeom>
            <a:solidFill>
              <a:schemeClr val="accent2"/>
            </a:solidFill>
            <a:ln w="9875" cap="flat" cmpd="sng">
              <a:solidFill>
                <a:schemeClr val="dk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0" name="Google Shape;4640;p70"/>
            <p:cNvSpPr/>
            <p:nvPr/>
          </p:nvSpPr>
          <p:spPr>
            <a:xfrm>
              <a:off x="5098133" y="4252832"/>
              <a:ext cx="196465" cy="182643"/>
            </a:xfrm>
            <a:custGeom>
              <a:avLst/>
              <a:gdLst/>
              <a:ahLst/>
              <a:cxnLst/>
              <a:rect l="l" t="t" r="r" b="b"/>
              <a:pathLst>
                <a:path w="20610" h="19160" extrusionOk="0">
                  <a:moveTo>
                    <a:pt x="10315" y="0"/>
                  </a:moveTo>
                  <a:cubicBezTo>
                    <a:pt x="9801" y="0"/>
                    <a:pt x="9279" y="42"/>
                    <a:pt x="8755" y="127"/>
                  </a:cubicBezTo>
                  <a:cubicBezTo>
                    <a:pt x="3527" y="978"/>
                    <a:pt x="1" y="5902"/>
                    <a:pt x="852" y="11130"/>
                  </a:cubicBezTo>
                  <a:cubicBezTo>
                    <a:pt x="1618" y="15810"/>
                    <a:pt x="5686" y="19159"/>
                    <a:pt x="10305" y="19159"/>
                  </a:cubicBezTo>
                  <a:cubicBezTo>
                    <a:pt x="10816" y="19159"/>
                    <a:pt x="11334" y="19118"/>
                    <a:pt x="11855" y="19033"/>
                  </a:cubicBezTo>
                  <a:cubicBezTo>
                    <a:pt x="17083" y="18182"/>
                    <a:pt x="20609" y="13258"/>
                    <a:pt x="19758" y="8030"/>
                  </a:cubicBezTo>
                  <a:cubicBezTo>
                    <a:pt x="18992" y="3326"/>
                    <a:pt x="14930" y="0"/>
                    <a:pt x="10315" y="0"/>
                  </a:cubicBezTo>
                  <a:close/>
                </a:path>
              </a:pathLst>
            </a:custGeom>
            <a:solidFill>
              <a:schemeClr val="lt1"/>
            </a:solidFill>
            <a:ln w="9125" cap="flat" cmpd="sng">
              <a:solidFill>
                <a:schemeClr val="dk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1" name="Google Shape;4641;p70"/>
            <p:cNvSpPr/>
            <p:nvPr/>
          </p:nvSpPr>
          <p:spPr>
            <a:xfrm>
              <a:off x="5121316" y="4277740"/>
              <a:ext cx="150385" cy="132826"/>
            </a:xfrm>
            <a:custGeom>
              <a:avLst/>
              <a:gdLst/>
              <a:ahLst/>
              <a:cxnLst/>
              <a:rect l="l" t="t" r="r" b="b"/>
              <a:pathLst>
                <a:path w="15776" h="13934" extrusionOk="0">
                  <a:moveTo>
                    <a:pt x="7879" y="1"/>
                  </a:moveTo>
                  <a:cubicBezTo>
                    <a:pt x="5136" y="1"/>
                    <a:pt x="2534" y="1631"/>
                    <a:pt x="1429" y="4323"/>
                  </a:cubicBezTo>
                  <a:cubicBezTo>
                    <a:pt x="1" y="7879"/>
                    <a:pt x="1703" y="11952"/>
                    <a:pt x="5259" y="13411"/>
                  </a:cubicBezTo>
                  <a:cubicBezTo>
                    <a:pt x="6123" y="13766"/>
                    <a:pt x="7016" y="13933"/>
                    <a:pt x="7893" y="13933"/>
                  </a:cubicBezTo>
                  <a:cubicBezTo>
                    <a:pt x="10627" y="13933"/>
                    <a:pt x="13212" y="12304"/>
                    <a:pt x="14317" y="9612"/>
                  </a:cubicBezTo>
                  <a:cubicBezTo>
                    <a:pt x="15776" y="6055"/>
                    <a:pt x="14074" y="1982"/>
                    <a:pt x="10517" y="523"/>
                  </a:cubicBezTo>
                  <a:cubicBezTo>
                    <a:pt x="9653" y="169"/>
                    <a:pt x="8759" y="1"/>
                    <a:pt x="7879" y="1"/>
                  </a:cubicBezTo>
                  <a:close/>
                </a:path>
              </a:pathLst>
            </a:custGeom>
            <a:solidFill>
              <a:schemeClr val="accent2"/>
            </a:solidFill>
            <a:ln w="9125" cap="flat" cmpd="sng">
              <a:solidFill>
                <a:schemeClr val="dk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2" name="Google Shape;4642;p70"/>
            <p:cNvSpPr/>
            <p:nvPr/>
          </p:nvSpPr>
          <p:spPr>
            <a:xfrm>
              <a:off x="5142183" y="4296310"/>
              <a:ext cx="108375" cy="95401"/>
            </a:xfrm>
            <a:custGeom>
              <a:avLst/>
              <a:gdLst/>
              <a:ahLst/>
              <a:cxnLst/>
              <a:rect l="l" t="t" r="r" b="b"/>
              <a:pathLst>
                <a:path w="11369" h="10008" extrusionOk="0">
                  <a:moveTo>
                    <a:pt x="5699" y="1"/>
                  </a:moveTo>
                  <a:cubicBezTo>
                    <a:pt x="3716" y="1"/>
                    <a:pt x="1848" y="1168"/>
                    <a:pt x="1064" y="3104"/>
                  </a:cubicBezTo>
                  <a:cubicBezTo>
                    <a:pt x="0" y="5657"/>
                    <a:pt x="1216" y="8575"/>
                    <a:pt x="3800" y="9639"/>
                  </a:cubicBezTo>
                  <a:cubicBezTo>
                    <a:pt x="4416" y="9889"/>
                    <a:pt x="5054" y="10007"/>
                    <a:pt x="5682" y="10007"/>
                  </a:cubicBezTo>
                  <a:cubicBezTo>
                    <a:pt x="7653" y="10007"/>
                    <a:pt x="9520" y="8840"/>
                    <a:pt x="10304" y="6904"/>
                  </a:cubicBezTo>
                  <a:cubicBezTo>
                    <a:pt x="11368" y="4350"/>
                    <a:pt x="10152" y="1432"/>
                    <a:pt x="7599" y="369"/>
                  </a:cubicBezTo>
                  <a:cubicBezTo>
                    <a:pt x="6975" y="119"/>
                    <a:pt x="6331" y="1"/>
                    <a:pt x="5699" y="1"/>
                  </a:cubicBezTo>
                  <a:close/>
                </a:path>
              </a:pathLst>
            </a:custGeom>
            <a:solidFill>
              <a:schemeClr val="lt1"/>
            </a:solidFill>
            <a:ln w="9125" cap="flat" cmpd="sng">
              <a:solidFill>
                <a:schemeClr val="dk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3" name="Google Shape;4643;p70"/>
            <p:cNvSpPr/>
            <p:nvPr/>
          </p:nvSpPr>
          <p:spPr>
            <a:xfrm>
              <a:off x="5176662" y="4324450"/>
              <a:ext cx="39407" cy="39417"/>
            </a:xfrm>
            <a:custGeom>
              <a:avLst/>
              <a:gdLst/>
              <a:ahLst/>
              <a:cxnLst/>
              <a:rect l="l" t="t" r="r" b="b"/>
              <a:pathLst>
                <a:path w="4134" h="4135" extrusionOk="0">
                  <a:moveTo>
                    <a:pt x="2067" y="0"/>
                  </a:moveTo>
                  <a:cubicBezTo>
                    <a:pt x="942" y="0"/>
                    <a:pt x="0" y="912"/>
                    <a:pt x="0" y="2067"/>
                  </a:cubicBezTo>
                  <a:cubicBezTo>
                    <a:pt x="0" y="3192"/>
                    <a:pt x="942" y="4134"/>
                    <a:pt x="2067" y="4134"/>
                  </a:cubicBezTo>
                  <a:cubicBezTo>
                    <a:pt x="3222" y="4134"/>
                    <a:pt x="4134" y="3192"/>
                    <a:pt x="4134" y="2067"/>
                  </a:cubicBezTo>
                  <a:cubicBezTo>
                    <a:pt x="4134" y="912"/>
                    <a:pt x="3222" y="0"/>
                    <a:pt x="2067" y="0"/>
                  </a:cubicBezTo>
                  <a:close/>
                </a:path>
              </a:pathLst>
            </a:custGeom>
            <a:solidFill>
              <a:schemeClr val="accent2"/>
            </a:solidFill>
            <a:ln w="9875" cap="flat" cmpd="sng">
              <a:solidFill>
                <a:schemeClr val="dk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4" name="Google Shape;4644;p70"/>
            <p:cNvSpPr/>
            <p:nvPr/>
          </p:nvSpPr>
          <p:spPr>
            <a:xfrm>
              <a:off x="4252362" y="4032383"/>
              <a:ext cx="286280" cy="540674"/>
            </a:xfrm>
            <a:custGeom>
              <a:avLst/>
              <a:gdLst/>
              <a:ahLst/>
              <a:cxnLst/>
              <a:rect l="l" t="t" r="r" b="b"/>
              <a:pathLst>
                <a:path w="30032" h="56719" extrusionOk="0">
                  <a:moveTo>
                    <a:pt x="2919" y="1"/>
                  </a:moveTo>
                  <a:cubicBezTo>
                    <a:pt x="1308" y="1"/>
                    <a:pt x="1" y="1308"/>
                    <a:pt x="1" y="2918"/>
                  </a:cubicBezTo>
                  <a:lnTo>
                    <a:pt x="1" y="53801"/>
                  </a:lnTo>
                  <a:cubicBezTo>
                    <a:pt x="1" y="55412"/>
                    <a:pt x="1308" y="56719"/>
                    <a:pt x="2919" y="56719"/>
                  </a:cubicBezTo>
                  <a:lnTo>
                    <a:pt x="27114" y="56719"/>
                  </a:lnTo>
                  <a:cubicBezTo>
                    <a:pt x="28725" y="56719"/>
                    <a:pt x="30032" y="55412"/>
                    <a:pt x="30032" y="53801"/>
                  </a:cubicBezTo>
                  <a:lnTo>
                    <a:pt x="30032" y="2918"/>
                  </a:lnTo>
                  <a:cubicBezTo>
                    <a:pt x="30032" y="1308"/>
                    <a:pt x="28725" y="1"/>
                    <a:pt x="27114" y="1"/>
                  </a:cubicBezTo>
                  <a:close/>
                </a:path>
              </a:pathLst>
            </a:custGeom>
            <a:solidFill>
              <a:schemeClr val="dk2"/>
            </a:solidFill>
            <a:ln w="98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5" name="Google Shape;4645;p70"/>
            <p:cNvSpPr/>
            <p:nvPr/>
          </p:nvSpPr>
          <p:spPr>
            <a:xfrm>
              <a:off x="4265117" y="4091780"/>
              <a:ext cx="260781" cy="421880"/>
            </a:xfrm>
            <a:custGeom>
              <a:avLst/>
              <a:gdLst/>
              <a:ahLst/>
              <a:cxnLst/>
              <a:rect l="l" t="t" r="r" b="b"/>
              <a:pathLst>
                <a:path w="27357" h="44257" extrusionOk="0">
                  <a:moveTo>
                    <a:pt x="0" y="1"/>
                  </a:moveTo>
                  <a:lnTo>
                    <a:pt x="0" y="44257"/>
                  </a:lnTo>
                  <a:lnTo>
                    <a:pt x="27356" y="44257"/>
                  </a:lnTo>
                  <a:lnTo>
                    <a:pt x="27356" y="1"/>
                  </a:lnTo>
                  <a:close/>
                </a:path>
              </a:pathLst>
            </a:custGeom>
            <a:solidFill>
              <a:schemeClr val="lt1"/>
            </a:solidFill>
            <a:ln w="5325" cap="flat" cmpd="sng">
              <a:solidFill>
                <a:schemeClr val="dk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6" name="Google Shape;4646;p70"/>
            <p:cNvSpPr/>
            <p:nvPr/>
          </p:nvSpPr>
          <p:spPr>
            <a:xfrm>
              <a:off x="4363340" y="4054661"/>
              <a:ext cx="64335" cy="7578"/>
            </a:xfrm>
            <a:custGeom>
              <a:avLst/>
              <a:gdLst/>
              <a:ahLst/>
              <a:cxnLst/>
              <a:rect l="l" t="t" r="r" b="b"/>
              <a:pathLst>
                <a:path w="6749" h="795" extrusionOk="0">
                  <a:moveTo>
                    <a:pt x="6399" y="1"/>
                  </a:moveTo>
                  <a:cubicBezTo>
                    <a:pt x="6384" y="1"/>
                    <a:pt x="6369" y="2"/>
                    <a:pt x="6353" y="4"/>
                  </a:cubicBezTo>
                  <a:lnTo>
                    <a:pt x="396" y="4"/>
                  </a:lnTo>
                  <a:cubicBezTo>
                    <a:pt x="183" y="4"/>
                    <a:pt x="0" y="156"/>
                    <a:pt x="0" y="399"/>
                  </a:cubicBezTo>
                  <a:cubicBezTo>
                    <a:pt x="0" y="612"/>
                    <a:pt x="183" y="794"/>
                    <a:pt x="396" y="794"/>
                  </a:cubicBezTo>
                  <a:lnTo>
                    <a:pt x="6353" y="794"/>
                  </a:lnTo>
                  <a:cubicBezTo>
                    <a:pt x="6566" y="794"/>
                    <a:pt x="6748" y="612"/>
                    <a:pt x="6748" y="399"/>
                  </a:cubicBezTo>
                  <a:cubicBezTo>
                    <a:pt x="6748" y="174"/>
                    <a:pt x="6592" y="1"/>
                    <a:pt x="6399" y="1"/>
                  </a:cubicBezTo>
                  <a:close/>
                </a:path>
              </a:pathLst>
            </a:custGeom>
            <a:solidFill>
              <a:schemeClr val="lt1"/>
            </a:solidFill>
            <a:ln w="4550" cap="flat" cmpd="sng">
              <a:solidFill>
                <a:schemeClr val="dk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7" name="Google Shape;4647;p70"/>
            <p:cNvSpPr/>
            <p:nvPr/>
          </p:nvSpPr>
          <p:spPr>
            <a:xfrm>
              <a:off x="4374931" y="4522058"/>
              <a:ext cx="35938" cy="31009"/>
            </a:xfrm>
            <a:custGeom>
              <a:avLst/>
              <a:gdLst/>
              <a:ahLst/>
              <a:cxnLst/>
              <a:rect l="l" t="t" r="r" b="b"/>
              <a:pathLst>
                <a:path w="3770" h="3253" extrusionOk="0">
                  <a:moveTo>
                    <a:pt x="2149" y="1"/>
                  </a:moveTo>
                  <a:cubicBezTo>
                    <a:pt x="1749" y="1"/>
                    <a:pt x="1339" y="151"/>
                    <a:pt x="1003" y="486"/>
                  </a:cubicBezTo>
                  <a:cubicBezTo>
                    <a:pt x="0" y="1489"/>
                    <a:pt x="699" y="3222"/>
                    <a:pt x="2158" y="3252"/>
                  </a:cubicBezTo>
                  <a:cubicBezTo>
                    <a:pt x="3040" y="3252"/>
                    <a:pt x="3769" y="2523"/>
                    <a:pt x="3769" y="1611"/>
                  </a:cubicBezTo>
                  <a:cubicBezTo>
                    <a:pt x="3769" y="647"/>
                    <a:pt x="2980" y="1"/>
                    <a:pt x="2149" y="1"/>
                  </a:cubicBezTo>
                  <a:close/>
                </a:path>
              </a:pathLst>
            </a:custGeom>
            <a:solidFill>
              <a:schemeClr val="lt1"/>
            </a:solidFill>
            <a:ln w="4550" cap="flat" cmpd="sng">
              <a:solidFill>
                <a:schemeClr val="dk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8" name="Google Shape;4648;p70"/>
            <p:cNvSpPr/>
            <p:nvPr/>
          </p:nvSpPr>
          <p:spPr>
            <a:xfrm>
              <a:off x="4300749" y="4208839"/>
              <a:ext cx="200812" cy="201088"/>
            </a:xfrm>
            <a:custGeom>
              <a:avLst/>
              <a:gdLst/>
              <a:ahLst/>
              <a:cxnLst/>
              <a:rect l="l" t="t" r="r" b="b"/>
              <a:pathLst>
                <a:path w="21066" h="21095" extrusionOk="0">
                  <a:moveTo>
                    <a:pt x="10548" y="0"/>
                  </a:moveTo>
                  <a:cubicBezTo>
                    <a:pt x="4712" y="0"/>
                    <a:pt x="1" y="4712"/>
                    <a:pt x="1" y="10548"/>
                  </a:cubicBezTo>
                  <a:cubicBezTo>
                    <a:pt x="1" y="16353"/>
                    <a:pt x="4712" y="21095"/>
                    <a:pt x="10548" y="21095"/>
                  </a:cubicBezTo>
                  <a:cubicBezTo>
                    <a:pt x="16354" y="21095"/>
                    <a:pt x="21065" y="16353"/>
                    <a:pt x="21065" y="10548"/>
                  </a:cubicBezTo>
                  <a:cubicBezTo>
                    <a:pt x="21065" y="4712"/>
                    <a:pt x="16354" y="0"/>
                    <a:pt x="10548" y="0"/>
                  </a:cubicBezTo>
                  <a:close/>
                </a:path>
              </a:pathLst>
            </a:custGeom>
            <a:solidFill>
              <a:srgbClr val="263238"/>
            </a:solidFill>
            <a:ln w="9875" cap="flat" cmpd="sng">
              <a:solidFill>
                <a:schemeClr val="dk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9" name="Google Shape;4649;p70"/>
            <p:cNvSpPr/>
            <p:nvPr/>
          </p:nvSpPr>
          <p:spPr>
            <a:xfrm>
              <a:off x="4297565" y="4204493"/>
              <a:ext cx="200802" cy="201098"/>
            </a:xfrm>
            <a:custGeom>
              <a:avLst/>
              <a:gdLst/>
              <a:ahLst/>
              <a:cxnLst/>
              <a:rect l="l" t="t" r="r" b="b"/>
              <a:pathLst>
                <a:path w="21065" h="21096" extrusionOk="0">
                  <a:moveTo>
                    <a:pt x="10548" y="0"/>
                  </a:moveTo>
                  <a:cubicBezTo>
                    <a:pt x="4712" y="0"/>
                    <a:pt x="1" y="4712"/>
                    <a:pt x="1" y="10548"/>
                  </a:cubicBezTo>
                  <a:cubicBezTo>
                    <a:pt x="1" y="16353"/>
                    <a:pt x="4712" y="21095"/>
                    <a:pt x="10548" y="21095"/>
                  </a:cubicBezTo>
                  <a:cubicBezTo>
                    <a:pt x="16353" y="21095"/>
                    <a:pt x="21065" y="16353"/>
                    <a:pt x="21065" y="10548"/>
                  </a:cubicBezTo>
                  <a:cubicBezTo>
                    <a:pt x="21065" y="4712"/>
                    <a:pt x="16353" y="0"/>
                    <a:pt x="10548" y="0"/>
                  </a:cubicBezTo>
                  <a:close/>
                </a:path>
              </a:pathLst>
            </a:custGeom>
            <a:solidFill>
              <a:srgbClr val="FFFFFF"/>
            </a:solidFill>
            <a:ln w="9875" cap="flat" cmpd="sng">
              <a:solidFill>
                <a:schemeClr val="dk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0" name="Google Shape;4650;p70"/>
            <p:cNvSpPr/>
            <p:nvPr/>
          </p:nvSpPr>
          <p:spPr>
            <a:xfrm>
              <a:off x="4292933" y="4204493"/>
              <a:ext cx="200802" cy="201098"/>
            </a:xfrm>
            <a:custGeom>
              <a:avLst/>
              <a:gdLst/>
              <a:ahLst/>
              <a:cxnLst/>
              <a:rect l="l" t="t" r="r" b="b"/>
              <a:pathLst>
                <a:path w="21065" h="21096" extrusionOk="0">
                  <a:moveTo>
                    <a:pt x="10517" y="0"/>
                  </a:moveTo>
                  <a:cubicBezTo>
                    <a:pt x="4712" y="0"/>
                    <a:pt x="0" y="4712"/>
                    <a:pt x="0" y="10548"/>
                  </a:cubicBezTo>
                  <a:cubicBezTo>
                    <a:pt x="0" y="16353"/>
                    <a:pt x="4712" y="21095"/>
                    <a:pt x="10517" y="21095"/>
                  </a:cubicBezTo>
                  <a:cubicBezTo>
                    <a:pt x="16353" y="21095"/>
                    <a:pt x="21064" y="16353"/>
                    <a:pt x="21064" y="10548"/>
                  </a:cubicBezTo>
                  <a:cubicBezTo>
                    <a:pt x="21064" y="4712"/>
                    <a:pt x="16353" y="0"/>
                    <a:pt x="10517" y="0"/>
                  </a:cubicBezTo>
                  <a:close/>
                </a:path>
              </a:pathLst>
            </a:custGeom>
            <a:solidFill>
              <a:srgbClr val="FFFFFF"/>
            </a:solidFill>
            <a:ln w="9875" cap="flat" cmpd="sng">
              <a:solidFill>
                <a:schemeClr val="dk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1" name="Google Shape;4651;p70"/>
            <p:cNvSpPr/>
            <p:nvPr/>
          </p:nvSpPr>
          <p:spPr>
            <a:xfrm>
              <a:off x="4306840" y="4224358"/>
              <a:ext cx="172986" cy="161071"/>
            </a:xfrm>
            <a:custGeom>
              <a:avLst/>
              <a:gdLst/>
              <a:ahLst/>
              <a:cxnLst/>
              <a:rect l="l" t="t" r="r" b="b"/>
              <a:pathLst>
                <a:path w="18147" h="16897" extrusionOk="0">
                  <a:moveTo>
                    <a:pt x="9080" y="0"/>
                  </a:moveTo>
                  <a:cubicBezTo>
                    <a:pt x="8642" y="0"/>
                    <a:pt x="8198" y="34"/>
                    <a:pt x="7751" y="105"/>
                  </a:cubicBezTo>
                  <a:cubicBezTo>
                    <a:pt x="3161" y="834"/>
                    <a:pt x="0" y="5181"/>
                    <a:pt x="730" y="9771"/>
                  </a:cubicBezTo>
                  <a:cubicBezTo>
                    <a:pt x="1389" y="13917"/>
                    <a:pt x="4974" y="16897"/>
                    <a:pt x="9067" y="16897"/>
                  </a:cubicBezTo>
                  <a:cubicBezTo>
                    <a:pt x="9505" y="16897"/>
                    <a:pt x="9949" y="16863"/>
                    <a:pt x="10396" y="16792"/>
                  </a:cubicBezTo>
                  <a:cubicBezTo>
                    <a:pt x="14985" y="16063"/>
                    <a:pt x="18146" y="11746"/>
                    <a:pt x="17417" y="7126"/>
                  </a:cubicBezTo>
                  <a:cubicBezTo>
                    <a:pt x="16758" y="2980"/>
                    <a:pt x="13173" y="0"/>
                    <a:pt x="9080" y="0"/>
                  </a:cubicBezTo>
                  <a:close/>
                </a:path>
              </a:pathLst>
            </a:custGeom>
            <a:solidFill>
              <a:schemeClr val="accent2"/>
            </a:solidFill>
            <a:ln w="9125" cap="flat" cmpd="sng">
              <a:solidFill>
                <a:schemeClr val="dk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2" name="Google Shape;4652;p70"/>
            <p:cNvSpPr/>
            <p:nvPr/>
          </p:nvSpPr>
          <p:spPr>
            <a:xfrm>
              <a:off x="4327412" y="4239258"/>
              <a:ext cx="131549" cy="131558"/>
            </a:xfrm>
            <a:custGeom>
              <a:avLst/>
              <a:gdLst/>
              <a:ahLst/>
              <a:cxnLst/>
              <a:rect l="l" t="t" r="r" b="b"/>
              <a:pathLst>
                <a:path w="13800" h="13801" extrusionOk="0">
                  <a:moveTo>
                    <a:pt x="6900" y="1"/>
                  </a:moveTo>
                  <a:cubicBezTo>
                    <a:pt x="3101" y="1"/>
                    <a:pt x="0" y="3101"/>
                    <a:pt x="0" y="6901"/>
                  </a:cubicBezTo>
                  <a:cubicBezTo>
                    <a:pt x="0" y="10700"/>
                    <a:pt x="3101" y="13801"/>
                    <a:pt x="6900" y="13801"/>
                  </a:cubicBezTo>
                  <a:cubicBezTo>
                    <a:pt x="10730" y="13801"/>
                    <a:pt x="13800" y="10700"/>
                    <a:pt x="13800" y="6901"/>
                  </a:cubicBezTo>
                  <a:cubicBezTo>
                    <a:pt x="13800" y="3101"/>
                    <a:pt x="10730" y="1"/>
                    <a:pt x="6900" y="1"/>
                  </a:cubicBezTo>
                  <a:close/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dk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3" name="Google Shape;4653;p70"/>
            <p:cNvSpPr/>
            <p:nvPr/>
          </p:nvSpPr>
          <p:spPr>
            <a:xfrm>
              <a:off x="4345371" y="4257226"/>
              <a:ext cx="95630" cy="95630"/>
            </a:xfrm>
            <a:custGeom>
              <a:avLst/>
              <a:gdLst/>
              <a:ahLst/>
              <a:cxnLst/>
              <a:rect l="l" t="t" r="r" b="b"/>
              <a:pathLst>
                <a:path w="10032" h="10032" extrusionOk="0">
                  <a:moveTo>
                    <a:pt x="5016" y="0"/>
                  </a:moveTo>
                  <a:cubicBezTo>
                    <a:pt x="2250" y="0"/>
                    <a:pt x="1" y="2250"/>
                    <a:pt x="1" y="5016"/>
                  </a:cubicBezTo>
                  <a:cubicBezTo>
                    <a:pt x="1" y="7782"/>
                    <a:pt x="2250" y="10031"/>
                    <a:pt x="5016" y="10031"/>
                  </a:cubicBezTo>
                  <a:cubicBezTo>
                    <a:pt x="7782" y="10031"/>
                    <a:pt x="10031" y="7782"/>
                    <a:pt x="10031" y="5016"/>
                  </a:cubicBezTo>
                  <a:cubicBezTo>
                    <a:pt x="10031" y="2250"/>
                    <a:pt x="7782" y="0"/>
                    <a:pt x="5016" y="0"/>
                  </a:cubicBezTo>
                  <a:close/>
                </a:path>
              </a:pathLst>
            </a:custGeom>
            <a:solidFill>
              <a:schemeClr val="accent2"/>
            </a:solidFill>
            <a:ln w="9875" cap="flat" cmpd="sng">
              <a:solidFill>
                <a:schemeClr val="dk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4" name="Google Shape;4654;p70"/>
            <p:cNvSpPr/>
            <p:nvPr/>
          </p:nvSpPr>
          <p:spPr>
            <a:xfrm>
              <a:off x="4358993" y="4270553"/>
              <a:ext cx="68682" cy="68682"/>
            </a:xfrm>
            <a:custGeom>
              <a:avLst/>
              <a:gdLst/>
              <a:ahLst/>
              <a:cxnLst/>
              <a:rect l="l" t="t" r="r" b="b"/>
              <a:pathLst>
                <a:path w="7205" h="7205" extrusionOk="0">
                  <a:moveTo>
                    <a:pt x="3587" y="1"/>
                  </a:moveTo>
                  <a:cubicBezTo>
                    <a:pt x="1611" y="1"/>
                    <a:pt x="0" y="1612"/>
                    <a:pt x="0" y="3618"/>
                  </a:cubicBezTo>
                  <a:cubicBezTo>
                    <a:pt x="0" y="5593"/>
                    <a:pt x="1611" y="7204"/>
                    <a:pt x="3587" y="7204"/>
                  </a:cubicBezTo>
                  <a:cubicBezTo>
                    <a:pt x="5593" y="7204"/>
                    <a:pt x="7204" y="5593"/>
                    <a:pt x="7204" y="3618"/>
                  </a:cubicBezTo>
                  <a:cubicBezTo>
                    <a:pt x="7204" y="1612"/>
                    <a:pt x="5593" y="1"/>
                    <a:pt x="3587" y="1"/>
                  </a:cubicBezTo>
                  <a:close/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dk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5" name="Google Shape;4655;p70"/>
            <p:cNvSpPr/>
            <p:nvPr/>
          </p:nvSpPr>
          <p:spPr>
            <a:xfrm>
              <a:off x="4378982" y="4290838"/>
              <a:ext cx="28407" cy="28407"/>
            </a:xfrm>
            <a:custGeom>
              <a:avLst/>
              <a:gdLst/>
              <a:ahLst/>
              <a:cxnLst/>
              <a:rect l="l" t="t" r="r" b="b"/>
              <a:pathLst>
                <a:path w="2980" h="2980" extrusionOk="0">
                  <a:moveTo>
                    <a:pt x="1490" y="0"/>
                  </a:moveTo>
                  <a:cubicBezTo>
                    <a:pt x="669" y="0"/>
                    <a:pt x="1" y="669"/>
                    <a:pt x="1" y="1490"/>
                  </a:cubicBezTo>
                  <a:cubicBezTo>
                    <a:pt x="1" y="2310"/>
                    <a:pt x="669" y="2979"/>
                    <a:pt x="1490" y="2979"/>
                  </a:cubicBezTo>
                  <a:cubicBezTo>
                    <a:pt x="2311" y="2979"/>
                    <a:pt x="2980" y="2310"/>
                    <a:pt x="2980" y="1490"/>
                  </a:cubicBezTo>
                  <a:cubicBezTo>
                    <a:pt x="2980" y="669"/>
                    <a:pt x="2311" y="0"/>
                    <a:pt x="1490" y="0"/>
                  </a:cubicBezTo>
                  <a:close/>
                </a:path>
              </a:pathLst>
            </a:custGeom>
            <a:solidFill>
              <a:schemeClr val="accent2"/>
            </a:solidFill>
            <a:ln w="9875" cap="flat" cmpd="sng">
              <a:solidFill>
                <a:schemeClr val="dk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6" name="Google Shape;4656;p70"/>
            <p:cNvSpPr/>
            <p:nvPr/>
          </p:nvSpPr>
          <p:spPr>
            <a:xfrm>
              <a:off x="3258609" y="4493947"/>
              <a:ext cx="83962" cy="114485"/>
            </a:xfrm>
            <a:custGeom>
              <a:avLst/>
              <a:gdLst/>
              <a:ahLst/>
              <a:cxnLst/>
              <a:rect l="l" t="t" r="r" b="b"/>
              <a:pathLst>
                <a:path w="8808" h="12010" extrusionOk="0">
                  <a:moveTo>
                    <a:pt x="4886" y="1"/>
                  </a:moveTo>
                  <a:lnTo>
                    <a:pt x="4187" y="4803"/>
                  </a:lnTo>
                  <a:cubicBezTo>
                    <a:pt x="4187" y="4803"/>
                    <a:pt x="752" y="8876"/>
                    <a:pt x="327" y="10183"/>
                  </a:cubicBezTo>
                  <a:cubicBezTo>
                    <a:pt x="0" y="11186"/>
                    <a:pt x="461" y="12010"/>
                    <a:pt x="1407" y="12010"/>
                  </a:cubicBezTo>
                  <a:cubicBezTo>
                    <a:pt x="1694" y="12010"/>
                    <a:pt x="2026" y="11934"/>
                    <a:pt x="2394" y="11764"/>
                  </a:cubicBezTo>
                  <a:cubicBezTo>
                    <a:pt x="4005" y="11065"/>
                    <a:pt x="5585" y="8876"/>
                    <a:pt x="5950" y="7569"/>
                  </a:cubicBezTo>
                  <a:cubicBezTo>
                    <a:pt x="6315" y="6262"/>
                    <a:pt x="6619" y="4864"/>
                    <a:pt x="6619" y="4864"/>
                  </a:cubicBezTo>
                  <a:lnTo>
                    <a:pt x="8807" y="943"/>
                  </a:lnTo>
                  <a:lnTo>
                    <a:pt x="4886" y="1"/>
                  </a:lnTo>
                  <a:close/>
                </a:path>
              </a:pathLst>
            </a:custGeom>
            <a:solidFill>
              <a:srgbClr val="FFFFFF"/>
            </a:solidFill>
            <a:ln w="9875" cap="flat" cmpd="sng">
              <a:solidFill>
                <a:schemeClr val="dk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7" name="Google Shape;4657;p70"/>
            <p:cNvSpPr/>
            <p:nvPr/>
          </p:nvSpPr>
          <p:spPr>
            <a:xfrm>
              <a:off x="3258609" y="4573915"/>
              <a:ext cx="50637" cy="34517"/>
            </a:xfrm>
            <a:custGeom>
              <a:avLst/>
              <a:gdLst/>
              <a:ahLst/>
              <a:cxnLst/>
              <a:rect l="l" t="t" r="r" b="b"/>
              <a:pathLst>
                <a:path w="5312" h="3621" extrusionOk="0">
                  <a:moveTo>
                    <a:pt x="1360" y="1"/>
                  </a:moveTo>
                  <a:lnTo>
                    <a:pt x="1360" y="1"/>
                  </a:lnTo>
                  <a:cubicBezTo>
                    <a:pt x="965" y="548"/>
                    <a:pt x="600" y="1156"/>
                    <a:pt x="327" y="1794"/>
                  </a:cubicBezTo>
                  <a:cubicBezTo>
                    <a:pt x="0" y="2797"/>
                    <a:pt x="461" y="3621"/>
                    <a:pt x="1407" y="3621"/>
                  </a:cubicBezTo>
                  <a:cubicBezTo>
                    <a:pt x="1694" y="3621"/>
                    <a:pt x="2026" y="3545"/>
                    <a:pt x="2394" y="3375"/>
                  </a:cubicBezTo>
                  <a:cubicBezTo>
                    <a:pt x="3518" y="2888"/>
                    <a:pt x="4613" y="1673"/>
                    <a:pt x="5312" y="548"/>
                  </a:cubicBezTo>
                  <a:lnTo>
                    <a:pt x="5312" y="548"/>
                  </a:lnTo>
                  <a:cubicBezTo>
                    <a:pt x="4613" y="1160"/>
                    <a:pt x="3718" y="1492"/>
                    <a:pt x="2816" y="1492"/>
                  </a:cubicBezTo>
                  <a:cubicBezTo>
                    <a:pt x="2777" y="1492"/>
                    <a:pt x="2737" y="1492"/>
                    <a:pt x="2698" y="1490"/>
                  </a:cubicBezTo>
                  <a:cubicBezTo>
                    <a:pt x="1360" y="1399"/>
                    <a:pt x="1300" y="518"/>
                    <a:pt x="1360" y="1"/>
                  </a:cubicBezTo>
                  <a:close/>
                </a:path>
              </a:pathLst>
            </a:custGeom>
            <a:solidFill>
              <a:schemeClr val="accent2"/>
            </a:solidFill>
            <a:ln w="9875" cap="flat" cmpd="sng">
              <a:solidFill>
                <a:schemeClr val="dk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8" name="Google Shape;4658;p70"/>
            <p:cNvSpPr/>
            <p:nvPr/>
          </p:nvSpPr>
          <p:spPr>
            <a:xfrm>
              <a:off x="3558997" y="4493947"/>
              <a:ext cx="83991" cy="114619"/>
            </a:xfrm>
            <a:custGeom>
              <a:avLst/>
              <a:gdLst/>
              <a:ahLst/>
              <a:cxnLst/>
              <a:rect l="l" t="t" r="r" b="b"/>
              <a:pathLst>
                <a:path w="8811" h="12024" extrusionOk="0">
                  <a:moveTo>
                    <a:pt x="3922" y="1"/>
                  </a:moveTo>
                  <a:lnTo>
                    <a:pt x="1" y="943"/>
                  </a:lnTo>
                  <a:lnTo>
                    <a:pt x="2189" y="4864"/>
                  </a:lnTo>
                  <a:cubicBezTo>
                    <a:pt x="2189" y="4864"/>
                    <a:pt x="2493" y="6262"/>
                    <a:pt x="2858" y="7569"/>
                  </a:cubicBezTo>
                  <a:cubicBezTo>
                    <a:pt x="3192" y="8876"/>
                    <a:pt x="4803" y="11065"/>
                    <a:pt x="6384" y="11794"/>
                  </a:cubicBezTo>
                  <a:cubicBezTo>
                    <a:pt x="6749" y="11952"/>
                    <a:pt x="7078" y="12023"/>
                    <a:pt x="7363" y="12023"/>
                  </a:cubicBezTo>
                  <a:cubicBezTo>
                    <a:pt x="8339" y="12023"/>
                    <a:pt x="8811" y="11194"/>
                    <a:pt x="8481" y="10183"/>
                  </a:cubicBezTo>
                  <a:cubicBezTo>
                    <a:pt x="8056" y="8876"/>
                    <a:pt x="4621" y="4803"/>
                    <a:pt x="4621" y="4803"/>
                  </a:cubicBezTo>
                  <a:lnTo>
                    <a:pt x="3922" y="1"/>
                  </a:lnTo>
                  <a:close/>
                </a:path>
              </a:pathLst>
            </a:custGeom>
            <a:solidFill>
              <a:srgbClr val="FFFFFF"/>
            </a:solidFill>
            <a:ln w="9875" cap="flat" cmpd="sng">
              <a:solidFill>
                <a:schemeClr val="dk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9" name="Google Shape;4659;p70"/>
            <p:cNvSpPr/>
            <p:nvPr/>
          </p:nvSpPr>
          <p:spPr>
            <a:xfrm>
              <a:off x="3592322" y="4573915"/>
              <a:ext cx="50417" cy="34517"/>
            </a:xfrm>
            <a:custGeom>
              <a:avLst/>
              <a:gdLst/>
              <a:ahLst/>
              <a:cxnLst/>
              <a:rect l="l" t="t" r="r" b="b"/>
              <a:pathLst>
                <a:path w="5289" h="3621" extrusionOk="0">
                  <a:moveTo>
                    <a:pt x="3921" y="1"/>
                  </a:moveTo>
                  <a:lnTo>
                    <a:pt x="3921" y="1"/>
                  </a:lnTo>
                  <a:cubicBezTo>
                    <a:pt x="4013" y="518"/>
                    <a:pt x="3952" y="1399"/>
                    <a:pt x="2614" y="1490"/>
                  </a:cubicBezTo>
                  <a:cubicBezTo>
                    <a:pt x="2574" y="1492"/>
                    <a:pt x="2533" y="1492"/>
                    <a:pt x="2493" y="1492"/>
                  </a:cubicBezTo>
                  <a:cubicBezTo>
                    <a:pt x="1563" y="1492"/>
                    <a:pt x="670" y="1160"/>
                    <a:pt x="0" y="548"/>
                  </a:cubicBezTo>
                  <a:lnTo>
                    <a:pt x="0" y="548"/>
                  </a:lnTo>
                  <a:cubicBezTo>
                    <a:pt x="669" y="1673"/>
                    <a:pt x="1794" y="2888"/>
                    <a:pt x="2888" y="3375"/>
                  </a:cubicBezTo>
                  <a:cubicBezTo>
                    <a:pt x="3263" y="3545"/>
                    <a:pt x="3599" y="3621"/>
                    <a:pt x="3888" y="3621"/>
                  </a:cubicBezTo>
                  <a:cubicBezTo>
                    <a:pt x="4840" y="3621"/>
                    <a:pt x="5288" y="2797"/>
                    <a:pt x="4985" y="1794"/>
                  </a:cubicBezTo>
                  <a:cubicBezTo>
                    <a:pt x="4712" y="1156"/>
                    <a:pt x="4347" y="548"/>
                    <a:pt x="3921" y="1"/>
                  </a:cubicBezTo>
                  <a:close/>
                </a:path>
              </a:pathLst>
            </a:custGeom>
            <a:solidFill>
              <a:schemeClr val="accent2"/>
            </a:solidFill>
            <a:ln w="9875" cap="flat" cmpd="sng">
              <a:solidFill>
                <a:schemeClr val="dk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0" name="Google Shape;4660;p70"/>
            <p:cNvSpPr/>
            <p:nvPr/>
          </p:nvSpPr>
          <p:spPr>
            <a:xfrm>
              <a:off x="3294174" y="4158422"/>
              <a:ext cx="318443" cy="390013"/>
            </a:xfrm>
            <a:custGeom>
              <a:avLst/>
              <a:gdLst/>
              <a:ahLst/>
              <a:cxnLst/>
              <a:rect l="l" t="t" r="r" b="b"/>
              <a:pathLst>
                <a:path w="33406" h="40914" extrusionOk="0">
                  <a:moveTo>
                    <a:pt x="27934" y="1"/>
                  </a:moveTo>
                  <a:cubicBezTo>
                    <a:pt x="27934" y="1"/>
                    <a:pt x="20882" y="1855"/>
                    <a:pt x="16566" y="1976"/>
                  </a:cubicBezTo>
                  <a:cubicBezTo>
                    <a:pt x="15538" y="2012"/>
                    <a:pt x="14467" y="2026"/>
                    <a:pt x="13432" y="2026"/>
                  </a:cubicBezTo>
                  <a:cubicBezTo>
                    <a:pt x="10120" y="2026"/>
                    <a:pt x="7174" y="1885"/>
                    <a:pt x="7174" y="1885"/>
                  </a:cubicBezTo>
                  <a:lnTo>
                    <a:pt x="6657" y="3770"/>
                  </a:lnTo>
                  <a:lnTo>
                    <a:pt x="3101" y="22189"/>
                  </a:lnTo>
                  <a:cubicBezTo>
                    <a:pt x="3101" y="22189"/>
                    <a:pt x="1581" y="28876"/>
                    <a:pt x="1216" y="31065"/>
                  </a:cubicBezTo>
                  <a:cubicBezTo>
                    <a:pt x="821" y="33253"/>
                    <a:pt x="0" y="39667"/>
                    <a:pt x="0" y="39667"/>
                  </a:cubicBezTo>
                  <a:cubicBezTo>
                    <a:pt x="669" y="40457"/>
                    <a:pt x="1642" y="40913"/>
                    <a:pt x="2675" y="40913"/>
                  </a:cubicBezTo>
                  <a:cubicBezTo>
                    <a:pt x="4377" y="40913"/>
                    <a:pt x="5654" y="40852"/>
                    <a:pt x="5654" y="40852"/>
                  </a:cubicBezTo>
                  <a:lnTo>
                    <a:pt x="16414" y="7022"/>
                  </a:lnTo>
                  <a:lnTo>
                    <a:pt x="17113" y="6748"/>
                  </a:lnTo>
                  <a:lnTo>
                    <a:pt x="27144" y="40184"/>
                  </a:lnTo>
                  <a:cubicBezTo>
                    <a:pt x="27144" y="40184"/>
                    <a:pt x="28943" y="40716"/>
                    <a:pt x="29880" y="40716"/>
                  </a:cubicBezTo>
                  <a:cubicBezTo>
                    <a:pt x="29970" y="40716"/>
                    <a:pt x="30051" y="40711"/>
                    <a:pt x="30122" y="40700"/>
                  </a:cubicBezTo>
                  <a:cubicBezTo>
                    <a:pt x="30943" y="40579"/>
                    <a:pt x="31095" y="40761"/>
                    <a:pt x="31642" y="40366"/>
                  </a:cubicBezTo>
                  <a:cubicBezTo>
                    <a:pt x="32189" y="39940"/>
                    <a:pt x="33405" y="39059"/>
                    <a:pt x="33405" y="39059"/>
                  </a:cubicBezTo>
                  <a:lnTo>
                    <a:pt x="30305" y="20183"/>
                  </a:lnTo>
                  <a:lnTo>
                    <a:pt x="27934" y="1"/>
                  </a:lnTo>
                  <a:close/>
                </a:path>
              </a:pathLst>
            </a:custGeom>
            <a:solidFill>
              <a:schemeClr val="dk2"/>
            </a:solidFill>
            <a:ln w="9875" cap="flat" cmpd="sng">
              <a:solidFill>
                <a:schemeClr val="dk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1" name="Google Shape;4661;p70"/>
            <p:cNvSpPr/>
            <p:nvPr/>
          </p:nvSpPr>
          <p:spPr>
            <a:xfrm>
              <a:off x="3389499" y="3892437"/>
              <a:ext cx="153864" cy="309749"/>
            </a:xfrm>
            <a:custGeom>
              <a:avLst/>
              <a:gdLst/>
              <a:ahLst/>
              <a:cxnLst/>
              <a:rect l="l" t="t" r="r" b="b"/>
              <a:pathLst>
                <a:path w="16141" h="32494" extrusionOk="0">
                  <a:moveTo>
                    <a:pt x="10365" y="0"/>
                  </a:moveTo>
                  <a:lnTo>
                    <a:pt x="2645" y="426"/>
                  </a:lnTo>
                  <a:lnTo>
                    <a:pt x="5320" y="18451"/>
                  </a:lnTo>
                  <a:lnTo>
                    <a:pt x="0" y="31095"/>
                  </a:lnTo>
                  <a:lnTo>
                    <a:pt x="6475" y="32493"/>
                  </a:lnTo>
                  <a:lnTo>
                    <a:pt x="7356" y="28572"/>
                  </a:lnTo>
                  <a:lnTo>
                    <a:pt x="7569" y="32159"/>
                  </a:lnTo>
                  <a:cubicBezTo>
                    <a:pt x="7867" y="32178"/>
                    <a:pt x="8169" y="32188"/>
                    <a:pt x="8472" y="32188"/>
                  </a:cubicBezTo>
                  <a:cubicBezTo>
                    <a:pt x="9127" y="32188"/>
                    <a:pt x="9792" y="32141"/>
                    <a:pt x="10457" y="32037"/>
                  </a:cubicBezTo>
                  <a:cubicBezTo>
                    <a:pt x="11642" y="31825"/>
                    <a:pt x="16141" y="29636"/>
                    <a:pt x="16141" y="29636"/>
                  </a:cubicBezTo>
                  <a:lnTo>
                    <a:pt x="12493" y="17660"/>
                  </a:lnTo>
                  <a:lnTo>
                    <a:pt x="10365" y="0"/>
                  </a:lnTo>
                  <a:close/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dk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2" name="Google Shape;4662;p70"/>
            <p:cNvSpPr/>
            <p:nvPr/>
          </p:nvSpPr>
          <p:spPr>
            <a:xfrm>
              <a:off x="3713433" y="3840551"/>
              <a:ext cx="79110" cy="40923"/>
            </a:xfrm>
            <a:custGeom>
              <a:avLst/>
              <a:gdLst/>
              <a:ahLst/>
              <a:cxnLst/>
              <a:rect l="l" t="t" r="r" b="b"/>
              <a:pathLst>
                <a:path w="8299" h="4293" extrusionOk="0">
                  <a:moveTo>
                    <a:pt x="7851" y="1"/>
                  </a:moveTo>
                  <a:cubicBezTo>
                    <a:pt x="7848" y="1"/>
                    <a:pt x="7846" y="1"/>
                    <a:pt x="7843" y="3"/>
                  </a:cubicBezTo>
                  <a:cubicBezTo>
                    <a:pt x="7691" y="63"/>
                    <a:pt x="1" y="975"/>
                    <a:pt x="1" y="975"/>
                  </a:cubicBezTo>
                  <a:lnTo>
                    <a:pt x="518" y="3924"/>
                  </a:lnTo>
                  <a:lnTo>
                    <a:pt x="2584" y="3681"/>
                  </a:lnTo>
                  <a:cubicBezTo>
                    <a:pt x="2584" y="3681"/>
                    <a:pt x="4948" y="4292"/>
                    <a:pt x="5819" y="4292"/>
                  </a:cubicBezTo>
                  <a:cubicBezTo>
                    <a:pt x="5858" y="4292"/>
                    <a:pt x="5895" y="4291"/>
                    <a:pt x="5928" y="4288"/>
                  </a:cubicBezTo>
                  <a:cubicBezTo>
                    <a:pt x="6597" y="4197"/>
                    <a:pt x="7235" y="4045"/>
                    <a:pt x="7873" y="3832"/>
                  </a:cubicBezTo>
                  <a:cubicBezTo>
                    <a:pt x="7873" y="3832"/>
                    <a:pt x="8299" y="3529"/>
                    <a:pt x="8268" y="3194"/>
                  </a:cubicBezTo>
                  <a:cubicBezTo>
                    <a:pt x="8239" y="2865"/>
                    <a:pt x="8032" y="1"/>
                    <a:pt x="7851" y="1"/>
                  </a:cubicBezTo>
                  <a:close/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dk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3" name="Google Shape;4663;p70"/>
            <p:cNvSpPr/>
            <p:nvPr/>
          </p:nvSpPr>
          <p:spPr>
            <a:xfrm>
              <a:off x="3772830" y="3839121"/>
              <a:ext cx="30437" cy="41247"/>
            </a:xfrm>
            <a:custGeom>
              <a:avLst/>
              <a:gdLst/>
              <a:ahLst/>
              <a:cxnLst/>
              <a:rect l="l" t="t" r="r" b="b"/>
              <a:pathLst>
                <a:path w="3193" h="4327" extrusionOk="0">
                  <a:moveTo>
                    <a:pt x="2334" y="1"/>
                  </a:moveTo>
                  <a:cubicBezTo>
                    <a:pt x="1700" y="1"/>
                    <a:pt x="730" y="92"/>
                    <a:pt x="730" y="92"/>
                  </a:cubicBezTo>
                  <a:cubicBezTo>
                    <a:pt x="730" y="92"/>
                    <a:pt x="92" y="92"/>
                    <a:pt x="31" y="487"/>
                  </a:cubicBezTo>
                  <a:cubicBezTo>
                    <a:pt x="1" y="973"/>
                    <a:pt x="1" y="1460"/>
                    <a:pt x="31" y="1946"/>
                  </a:cubicBezTo>
                  <a:lnTo>
                    <a:pt x="31" y="2432"/>
                  </a:lnTo>
                  <a:cubicBezTo>
                    <a:pt x="31" y="2736"/>
                    <a:pt x="123" y="3010"/>
                    <a:pt x="305" y="3253"/>
                  </a:cubicBezTo>
                  <a:cubicBezTo>
                    <a:pt x="275" y="3405"/>
                    <a:pt x="214" y="3557"/>
                    <a:pt x="153" y="3679"/>
                  </a:cubicBezTo>
                  <a:cubicBezTo>
                    <a:pt x="69" y="3847"/>
                    <a:pt x="555" y="4327"/>
                    <a:pt x="1109" y="4327"/>
                  </a:cubicBezTo>
                  <a:cubicBezTo>
                    <a:pt x="1155" y="4327"/>
                    <a:pt x="1201" y="4324"/>
                    <a:pt x="1247" y="4317"/>
                  </a:cubicBezTo>
                  <a:cubicBezTo>
                    <a:pt x="1825" y="4195"/>
                    <a:pt x="2737" y="3861"/>
                    <a:pt x="2767" y="3679"/>
                  </a:cubicBezTo>
                  <a:cubicBezTo>
                    <a:pt x="2828" y="3496"/>
                    <a:pt x="2524" y="1095"/>
                    <a:pt x="2524" y="1095"/>
                  </a:cubicBezTo>
                  <a:cubicBezTo>
                    <a:pt x="2645" y="1004"/>
                    <a:pt x="2797" y="882"/>
                    <a:pt x="2949" y="821"/>
                  </a:cubicBezTo>
                  <a:cubicBezTo>
                    <a:pt x="3192" y="669"/>
                    <a:pt x="3010" y="183"/>
                    <a:pt x="2858" y="61"/>
                  </a:cubicBezTo>
                  <a:cubicBezTo>
                    <a:pt x="2805" y="17"/>
                    <a:pt x="2598" y="1"/>
                    <a:pt x="2334" y="1"/>
                  </a:cubicBezTo>
                  <a:close/>
                </a:path>
              </a:pathLst>
            </a:custGeom>
            <a:solidFill>
              <a:srgbClr val="FFFFFF"/>
            </a:solidFill>
            <a:ln w="9875" cap="flat" cmpd="sng">
              <a:solidFill>
                <a:srgbClr val="263238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4" name="Google Shape;4664;p70"/>
            <p:cNvSpPr/>
            <p:nvPr/>
          </p:nvSpPr>
          <p:spPr>
            <a:xfrm>
              <a:off x="3467151" y="3848397"/>
              <a:ext cx="255566" cy="363636"/>
            </a:xfrm>
            <a:custGeom>
              <a:avLst/>
              <a:gdLst/>
              <a:ahLst/>
              <a:cxnLst/>
              <a:rect l="l" t="t" r="r" b="b"/>
              <a:pathLst>
                <a:path w="26810" h="38147" extrusionOk="0">
                  <a:moveTo>
                    <a:pt x="26141" y="0"/>
                  </a:moveTo>
                  <a:cubicBezTo>
                    <a:pt x="26141" y="0"/>
                    <a:pt x="14499" y="1794"/>
                    <a:pt x="11247" y="2462"/>
                  </a:cubicBezTo>
                  <a:cubicBezTo>
                    <a:pt x="7995" y="3131"/>
                    <a:pt x="6991" y="3526"/>
                    <a:pt x="6627" y="3557"/>
                  </a:cubicBezTo>
                  <a:cubicBezTo>
                    <a:pt x="6292" y="3617"/>
                    <a:pt x="1459" y="3800"/>
                    <a:pt x="1459" y="3800"/>
                  </a:cubicBezTo>
                  <a:lnTo>
                    <a:pt x="0" y="3830"/>
                  </a:lnTo>
                  <a:lnTo>
                    <a:pt x="608" y="6414"/>
                  </a:lnTo>
                  <a:lnTo>
                    <a:pt x="3101" y="23131"/>
                  </a:lnTo>
                  <a:lnTo>
                    <a:pt x="5502" y="38147"/>
                  </a:lnTo>
                  <a:cubicBezTo>
                    <a:pt x="5502" y="38147"/>
                    <a:pt x="11004" y="35958"/>
                    <a:pt x="12736" y="33314"/>
                  </a:cubicBezTo>
                  <a:lnTo>
                    <a:pt x="7356" y="21976"/>
                  </a:lnTo>
                  <a:lnTo>
                    <a:pt x="6931" y="9636"/>
                  </a:lnTo>
                  <a:lnTo>
                    <a:pt x="26809" y="3861"/>
                  </a:lnTo>
                  <a:lnTo>
                    <a:pt x="26141" y="0"/>
                  </a:lnTo>
                  <a:close/>
                </a:path>
              </a:pathLst>
            </a:custGeom>
            <a:solidFill>
              <a:schemeClr val="accent2"/>
            </a:solidFill>
            <a:ln w="9875" cap="flat" cmpd="sng">
              <a:solidFill>
                <a:schemeClr val="dk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5" name="Google Shape;4665;p70"/>
            <p:cNvSpPr/>
            <p:nvPr/>
          </p:nvSpPr>
          <p:spPr>
            <a:xfrm>
              <a:off x="3533211" y="3904610"/>
              <a:ext cx="15662" cy="35642"/>
            </a:xfrm>
            <a:custGeom>
              <a:avLst/>
              <a:gdLst/>
              <a:ahLst/>
              <a:cxnLst/>
              <a:rect l="l" t="t" r="r" b="b"/>
              <a:pathLst>
                <a:path w="1643" h="3739" extrusionOk="0">
                  <a:moveTo>
                    <a:pt x="396" y="0"/>
                  </a:moveTo>
                  <a:lnTo>
                    <a:pt x="1" y="3739"/>
                  </a:lnTo>
                  <a:lnTo>
                    <a:pt x="1642" y="3192"/>
                  </a:lnTo>
                  <a:lnTo>
                    <a:pt x="396" y="0"/>
                  </a:lnTo>
                  <a:close/>
                </a:path>
              </a:pathLst>
            </a:custGeom>
            <a:solidFill>
              <a:schemeClr val="dk2"/>
            </a:solidFill>
            <a:ln w="9875" cap="flat" cmpd="sng">
              <a:solidFill>
                <a:schemeClr val="dk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6" name="Google Shape;4666;p70"/>
            <p:cNvSpPr/>
            <p:nvPr/>
          </p:nvSpPr>
          <p:spPr>
            <a:xfrm>
              <a:off x="3389499" y="3799981"/>
              <a:ext cx="110977" cy="191556"/>
            </a:xfrm>
            <a:custGeom>
              <a:avLst/>
              <a:gdLst/>
              <a:ahLst/>
              <a:cxnLst/>
              <a:rect l="l" t="t" r="r" b="b"/>
              <a:pathLst>
                <a:path w="11642" h="20095" extrusionOk="0">
                  <a:moveTo>
                    <a:pt x="5899" y="0"/>
                  </a:moveTo>
                  <a:cubicBezTo>
                    <a:pt x="5059" y="0"/>
                    <a:pt x="4313" y="224"/>
                    <a:pt x="4712" y="1462"/>
                  </a:cubicBezTo>
                  <a:cubicBezTo>
                    <a:pt x="5320" y="3256"/>
                    <a:pt x="3648" y="4927"/>
                    <a:pt x="2979" y="5140"/>
                  </a:cubicBezTo>
                  <a:cubicBezTo>
                    <a:pt x="2311" y="5383"/>
                    <a:pt x="396" y="5322"/>
                    <a:pt x="213" y="7116"/>
                  </a:cubicBezTo>
                  <a:cubicBezTo>
                    <a:pt x="0" y="8879"/>
                    <a:pt x="1915" y="9426"/>
                    <a:pt x="1915" y="9426"/>
                  </a:cubicBezTo>
                  <a:lnTo>
                    <a:pt x="3435" y="10733"/>
                  </a:lnTo>
                  <a:lnTo>
                    <a:pt x="7660" y="20095"/>
                  </a:lnTo>
                  <a:lnTo>
                    <a:pt x="8511" y="11067"/>
                  </a:lnTo>
                  <a:cubicBezTo>
                    <a:pt x="9058" y="10976"/>
                    <a:pt x="9605" y="10794"/>
                    <a:pt x="10122" y="10581"/>
                  </a:cubicBezTo>
                  <a:cubicBezTo>
                    <a:pt x="11156" y="10125"/>
                    <a:pt x="11216" y="9244"/>
                    <a:pt x="11156" y="8636"/>
                  </a:cubicBezTo>
                  <a:cubicBezTo>
                    <a:pt x="11034" y="8028"/>
                    <a:pt x="10912" y="7450"/>
                    <a:pt x="10730" y="6903"/>
                  </a:cubicBezTo>
                  <a:cubicBezTo>
                    <a:pt x="10730" y="6903"/>
                    <a:pt x="11460" y="6386"/>
                    <a:pt x="11551" y="6082"/>
                  </a:cubicBezTo>
                  <a:cubicBezTo>
                    <a:pt x="11642" y="5748"/>
                    <a:pt x="9879" y="4259"/>
                    <a:pt x="9879" y="4259"/>
                  </a:cubicBezTo>
                  <a:lnTo>
                    <a:pt x="9697" y="3286"/>
                  </a:lnTo>
                  <a:cubicBezTo>
                    <a:pt x="9788" y="1766"/>
                    <a:pt x="8055" y="125"/>
                    <a:pt x="6991" y="64"/>
                  </a:cubicBezTo>
                  <a:cubicBezTo>
                    <a:pt x="6671" y="45"/>
                    <a:pt x="6276" y="0"/>
                    <a:pt x="5899" y="0"/>
                  </a:cubicBezTo>
                  <a:close/>
                </a:path>
              </a:pathLst>
            </a:custGeom>
            <a:solidFill>
              <a:srgbClr val="FFFFFF"/>
            </a:solidFill>
            <a:ln w="98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7" name="Google Shape;4667;p70"/>
            <p:cNvSpPr/>
            <p:nvPr/>
          </p:nvSpPr>
          <p:spPr>
            <a:xfrm>
              <a:off x="3443396" y="3905477"/>
              <a:ext cx="27244" cy="42305"/>
            </a:xfrm>
            <a:custGeom>
              <a:avLst/>
              <a:gdLst/>
              <a:ahLst/>
              <a:cxnLst/>
              <a:rect l="l" t="t" r="r" b="b"/>
              <a:pathLst>
                <a:path w="2858" h="4438" extrusionOk="0">
                  <a:moveTo>
                    <a:pt x="2857" y="0"/>
                  </a:moveTo>
                  <a:lnTo>
                    <a:pt x="0" y="395"/>
                  </a:lnTo>
                  <a:lnTo>
                    <a:pt x="2432" y="4438"/>
                  </a:lnTo>
                  <a:lnTo>
                    <a:pt x="2857" y="0"/>
                  </a:lnTo>
                  <a:close/>
                </a:path>
              </a:pathLst>
            </a:custGeom>
            <a:solidFill>
              <a:schemeClr val="dk2"/>
            </a:solidFill>
            <a:ln w="98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8" name="Google Shape;4668;p70"/>
            <p:cNvSpPr/>
            <p:nvPr/>
          </p:nvSpPr>
          <p:spPr>
            <a:xfrm>
              <a:off x="3459620" y="3842019"/>
              <a:ext cx="16815" cy="8703"/>
            </a:xfrm>
            <a:custGeom>
              <a:avLst/>
              <a:gdLst/>
              <a:ahLst/>
              <a:cxnLst/>
              <a:rect l="l" t="t" r="r" b="b"/>
              <a:pathLst>
                <a:path w="1764" h="913" fill="none" extrusionOk="0">
                  <a:moveTo>
                    <a:pt x="1763" y="1"/>
                  </a:moveTo>
                  <a:cubicBezTo>
                    <a:pt x="1064" y="1"/>
                    <a:pt x="395" y="335"/>
                    <a:pt x="0" y="912"/>
                  </a:cubicBezTo>
                </a:path>
              </a:pathLst>
            </a:custGeom>
            <a:noFill/>
            <a:ln w="98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9" name="Google Shape;4669;p70"/>
            <p:cNvSpPr/>
            <p:nvPr/>
          </p:nvSpPr>
          <p:spPr>
            <a:xfrm>
              <a:off x="3473528" y="3848368"/>
              <a:ext cx="6091" cy="9914"/>
            </a:xfrm>
            <a:custGeom>
              <a:avLst/>
              <a:gdLst/>
              <a:ahLst/>
              <a:cxnLst/>
              <a:rect l="l" t="t" r="r" b="b"/>
              <a:pathLst>
                <a:path w="639" h="1040" extrusionOk="0">
                  <a:moveTo>
                    <a:pt x="242" y="0"/>
                  </a:moveTo>
                  <a:cubicBezTo>
                    <a:pt x="232" y="0"/>
                    <a:pt x="223" y="1"/>
                    <a:pt x="213" y="3"/>
                  </a:cubicBezTo>
                  <a:cubicBezTo>
                    <a:pt x="61" y="34"/>
                    <a:pt x="0" y="277"/>
                    <a:pt x="61" y="581"/>
                  </a:cubicBezTo>
                  <a:cubicBezTo>
                    <a:pt x="118" y="837"/>
                    <a:pt x="228" y="1040"/>
                    <a:pt x="391" y="1040"/>
                  </a:cubicBezTo>
                  <a:cubicBezTo>
                    <a:pt x="403" y="1040"/>
                    <a:pt x="414" y="1039"/>
                    <a:pt x="426" y="1037"/>
                  </a:cubicBezTo>
                  <a:cubicBezTo>
                    <a:pt x="578" y="1006"/>
                    <a:pt x="638" y="763"/>
                    <a:pt x="578" y="490"/>
                  </a:cubicBezTo>
                  <a:cubicBezTo>
                    <a:pt x="549" y="205"/>
                    <a:pt x="388" y="0"/>
                    <a:pt x="2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0" name="Google Shape;4670;p70"/>
            <p:cNvSpPr/>
            <p:nvPr/>
          </p:nvSpPr>
          <p:spPr>
            <a:xfrm>
              <a:off x="3344010" y="3768362"/>
              <a:ext cx="162558" cy="123436"/>
            </a:xfrm>
            <a:custGeom>
              <a:avLst/>
              <a:gdLst/>
              <a:ahLst/>
              <a:cxnLst/>
              <a:rect l="l" t="t" r="r" b="b"/>
              <a:pathLst>
                <a:path w="17053" h="12949" extrusionOk="0">
                  <a:moveTo>
                    <a:pt x="7782" y="0"/>
                  </a:moveTo>
                  <a:cubicBezTo>
                    <a:pt x="5942" y="0"/>
                    <a:pt x="4156" y="781"/>
                    <a:pt x="2888" y="2135"/>
                  </a:cubicBezTo>
                  <a:cubicBezTo>
                    <a:pt x="1277" y="3928"/>
                    <a:pt x="0" y="8761"/>
                    <a:pt x="2523" y="11193"/>
                  </a:cubicBezTo>
                  <a:cubicBezTo>
                    <a:pt x="4068" y="12663"/>
                    <a:pt x="5476" y="12948"/>
                    <a:pt x="6336" y="12948"/>
                  </a:cubicBezTo>
                  <a:cubicBezTo>
                    <a:pt x="6880" y="12948"/>
                    <a:pt x="7204" y="12834"/>
                    <a:pt x="7204" y="12834"/>
                  </a:cubicBezTo>
                  <a:cubicBezTo>
                    <a:pt x="6839" y="12561"/>
                    <a:pt x="6475" y="12287"/>
                    <a:pt x="6171" y="11953"/>
                  </a:cubicBezTo>
                  <a:cubicBezTo>
                    <a:pt x="5715" y="11466"/>
                    <a:pt x="5836" y="10980"/>
                    <a:pt x="6475" y="10494"/>
                  </a:cubicBezTo>
                  <a:cubicBezTo>
                    <a:pt x="6620" y="10383"/>
                    <a:pt x="6764" y="10337"/>
                    <a:pt x="6904" y="10337"/>
                  </a:cubicBezTo>
                  <a:cubicBezTo>
                    <a:pt x="7376" y="10337"/>
                    <a:pt x="7797" y="10864"/>
                    <a:pt x="8055" y="11193"/>
                  </a:cubicBezTo>
                  <a:cubicBezTo>
                    <a:pt x="8203" y="11357"/>
                    <a:pt x="8412" y="11441"/>
                    <a:pt x="8626" y="11441"/>
                  </a:cubicBezTo>
                  <a:cubicBezTo>
                    <a:pt x="8809" y="11441"/>
                    <a:pt x="8995" y="11380"/>
                    <a:pt x="9149" y="11254"/>
                  </a:cubicBezTo>
                  <a:cubicBezTo>
                    <a:pt x="9393" y="11041"/>
                    <a:pt x="9089" y="10372"/>
                    <a:pt x="9149" y="10159"/>
                  </a:cubicBezTo>
                  <a:cubicBezTo>
                    <a:pt x="9210" y="9946"/>
                    <a:pt x="11581" y="8791"/>
                    <a:pt x="11703" y="7059"/>
                  </a:cubicBezTo>
                  <a:cubicBezTo>
                    <a:pt x="11824" y="5326"/>
                    <a:pt x="11064" y="4475"/>
                    <a:pt x="11064" y="4475"/>
                  </a:cubicBezTo>
                  <a:lnTo>
                    <a:pt x="11064" y="4475"/>
                  </a:lnTo>
                  <a:cubicBezTo>
                    <a:pt x="11064" y="4475"/>
                    <a:pt x="12949" y="5326"/>
                    <a:pt x="13618" y="5600"/>
                  </a:cubicBezTo>
                  <a:cubicBezTo>
                    <a:pt x="14013" y="5813"/>
                    <a:pt x="14317" y="6147"/>
                    <a:pt x="14469" y="6603"/>
                  </a:cubicBezTo>
                  <a:cubicBezTo>
                    <a:pt x="14833" y="6481"/>
                    <a:pt x="15168" y="6329"/>
                    <a:pt x="15502" y="6147"/>
                  </a:cubicBezTo>
                  <a:cubicBezTo>
                    <a:pt x="16262" y="5752"/>
                    <a:pt x="17052" y="2773"/>
                    <a:pt x="15472" y="1162"/>
                  </a:cubicBezTo>
                  <a:cubicBezTo>
                    <a:pt x="15051" y="733"/>
                    <a:pt x="14561" y="576"/>
                    <a:pt x="14068" y="576"/>
                  </a:cubicBezTo>
                  <a:cubicBezTo>
                    <a:pt x="12712" y="576"/>
                    <a:pt x="11338" y="1770"/>
                    <a:pt x="11338" y="1770"/>
                  </a:cubicBezTo>
                  <a:cubicBezTo>
                    <a:pt x="11338" y="1770"/>
                    <a:pt x="9301" y="68"/>
                    <a:pt x="8086" y="7"/>
                  </a:cubicBezTo>
                  <a:cubicBezTo>
                    <a:pt x="7984" y="2"/>
                    <a:pt x="7883" y="0"/>
                    <a:pt x="7782" y="0"/>
                  </a:cubicBezTo>
                  <a:close/>
                </a:path>
              </a:pathLst>
            </a:custGeom>
            <a:solidFill>
              <a:schemeClr val="dk2"/>
            </a:solidFill>
            <a:ln w="98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1" name="Google Shape;4671;p70"/>
            <p:cNvSpPr/>
            <p:nvPr/>
          </p:nvSpPr>
          <p:spPr>
            <a:xfrm>
              <a:off x="3287387" y="3761546"/>
              <a:ext cx="96040" cy="76832"/>
            </a:xfrm>
            <a:custGeom>
              <a:avLst/>
              <a:gdLst/>
              <a:ahLst/>
              <a:cxnLst/>
              <a:rect l="l" t="t" r="r" b="b"/>
              <a:pathLst>
                <a:path w="10075" h="8060" extrusionOk="0">
                  <a:moveTo>
                    <a:pt x="5690" y="0"/>
                  </a:moveTo>
                  <a:cubicBezTo>
                    <a:pt x="2836" y="0"/>
                    <a:pt x="0" y="3572"/>
                    <a:pt x="1806" y="6680"/>
                  </a:cubicBezTo>
                  <a:cubicBezTo>
                    <a:pt x="2394" y="7697"/>
                    <a:pt x="3093" y="8059"/>
                    <a:pt x="3790" y="8059"/>
                  </a:cubicBezTo>
                  <a:cubicBezTo>
                    <a:pt x="5509" y="8059"/>
                    <a:pt x="7217" y="5859"/>
                    <a:pt x="7217" y="5859"/>
                  </a:cubicBezTo>
                  <a:cubicBezTo>
                    <a:pt x="7217" y="5859"/>
                    <a:pt x="8615" y="3306"/>
                    <a:pt x="9223" y="2485"/>
                  </a:cubicBezTo>
                  <a:cubicBezTo>
                    <a:pt x="9223" y="2485"/>
                    <a:pt x="10074" y="1512"/>
                    <a:pt x="6913" y="236"/>
                  </a:cubicBezTo>
                  <a:cubicBezTo>
                    <a:pt x="6514" y="75"/>
                    <a:pt x="6102" y="0"/>
                    <a:pt x="5690" y="0"/>
                  </a:cubicBezTo>
                  <a:close/>
                </a:path>
              </a:pathLst>
            </a:custGeom>
            <a:solidFill>
              <a:schemeClr val="dk2"/>
            </a:solidFill>
            <a:ln w="98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2" name="Google Shape;4672;p70"/>
            <p:cNvSpPr/>
            <p:nvPr/>
          </p:nvSpPr>
          <p:spPr>
            <a:xfrm>
              <a:off x="3252737" y="3896488"/>
              <a:ext cx="194720" cy="309263"/>
            </a:xfrm>
            <a:custGeom>
              <a:avLst/>
              <a:gdLst/>
              <a:ahLst/>
              <a:cxnLst/>
              <a:rect l="l" t="t" r="r" b="b"/>
              <a:pathLst>
                <a:path w="20427" h="32443" extrusionOk="0">
                  <a:moveTo>
                    <a:pt x="16992" y="1"/>
                  </a:moveTo>
                  <a:cubicBezTo>
                    <a:pt x="16992" y="1"/>
                    <a:pt x="14743" y="153"/>
                    <a:pt x="13770" y="335"/>
                  </a:cubicBezTo>
                  <a:cubicBezTo>
                    <a:pt x="12767" y="548"/>
                    <a:pt x="6080" y="791"/>
                    <a:pt x="4134" y="1034"/>
                  </a:cubicBezTo>
                  <a:cubicBezTo>
                    <a:pt x="2189" y="1278"/>
                    <a:pt x="1" y="2463"/>
                    <a:pt x="274" y="3922"/>
                  </a:cubicBezTo>
                  <a:cubicBezTo>
                    <a:pt x="544" y="5360"/>
                    <a:pt x="548" y="6385"/>
                    <a:pt x="3196" y="6385"/>
                  </a:cubicBezTo>
                  <a:cubicBezTo>
                    <a:pt x="3235" y="6385"/>
                    <a:pt x="3274" y="6384"/>
                    <a:pt x="3314" y="6384"/>
                  </a:cubicBezTo>
                  <a:cubicBezTo>
                    <a:pt x="3358" y="6384"/>
                    <a:pt x="3402" y="6383"/>
                    <a:pt x="3447" y="6383"/>
                  </a:cubicBezTo>
                  <a:cubicBezTo>
                    <a:pt x="6226" y="6383"/>
                    <a:pt x="10730" y="7296"/>
                    <a:pt x="10730" y="7296"/>
                  </a:cubicBezTo>
                  <a:cubicBezTo>
                    <a:pt x="10730" y="7296"/>
                    <a:pt x="14104" y="17539"/>
                    <a:pt x="14439" y="18086"/>
                  </a:cubicBezTo>
                  <a:cubicBezTo>
                    <a:pt x="14773" y="18633"/>
                    <a:pt x="9758" y="30123"/>
                    <a:pt x="9758" y="30123"/>
                  </a:cubicBezTo>
                  <a:cubicBezTo>
                    <a:pt x="10639" y="30853"/>
                    <a:pt x="11642" y="31400"/>
                    <a:pt x="12736" y="31795"/>
                  </a:cubicBezTo>
                  <a:cubicBezTo>
                    <a:pt x="14312" y="32339"/>
                    <a:pt x="15135" y="32443"/>
                    <a:pt x="15535" y="32443"/>
                  </a:cubicBezTo>
                  <a:cubicBezTo>
                    <a:pt x="15783" y="32443"/>
                    <a:pt x="15867" y="32403"/>
                    <a:pt x="15867" y="32403"/>
                  </a:cubicBezTo>
                  <a:cubicBezTo>
                    <a:pt x="15867" y="32403"/>
                    <a:pt x="20214" y="19241"/>
                    <a:pt x="20335" y="18269"/>
                  </a:cubicBezTo>
                  <a:cubicBezTo>
                    <a:pt x="20427" y="17296"/>
                    <a:pt x="18360" y="3831"/>
                    <a:pt x="18056" y="2007"/>
                  </a:cubicBezTo>
                  <a:cubicBezTo>
                    <a:pt x="17721" y="214"/>
                    <a:pt x="16992" y="1"/>
                    <a:pt x="16992" y="1"/>
                  </a:cubicBezTo>
                  <a:close/>
                </a:path>
              </a:pathLst>
            </a:custGeom>
            <a:solidFill>
              <a:schemeClr val="accent2"/>
            </a:solidFill>
            <a:ln w="9875" cap="flat" cmpd="sng">
              <a:solidFill>
                <a:schemeClr val="dk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3" name="Google Shape;4673;p70"/>
            <p:cNvSpPr/>
            <p:nvPr/>
          </p:nvSpPr>
          <p:spPr>
            <a:xfrm>
              <a:off x="3301124" y="3929528"/>
              <a:ext cx="115334" cy="36509"/>
            </a:xfrm>
            <a:custGeom>
              <a:avLst/>
              <a:gdLst/>
              <a:ahLst/>
              <a:cxnLst/>
              <a:rect l="l" t="t" r="r" b="b"/>
              <a:pathLst>
                <a:path w="12099" h="3830" extrusionOk="0">
                  <a:moveTo>
                    <a:pt x="12098" y="0"/>
                  </a:moveTo>
                  <a:lnTo>
                    <a:pt x="1" y="2888"/>
                  </a:lnTo>
                  <a:lnTo>
                    <a:pt x="5654" y="3830"/>
                  </a:lnTo>
                  <a:lnTo>
                    <a:pt x="12098" y="0"/>
                  </a:lnTo>
                  <a:close/>
                </a:path>
              </a:pathLst>
            </a:custGeom>
            <a:solidFill>
              <a:schemeClr val="dk2"/>
            </a:solidFill>
            <a:ln w="98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4" name="Google Shape;4674;p70"/>
            <p:cNvSpPr/>
            <p:nvPr/>
          </p:nvSpPr>
          <p:spPr>
            <a:xfrm>
              <a:off x="3585945" y="3614574"/>
              <a:ext cx="183996" cy="178201"/>
            </a:xfrm>
            <a:custGeom>
              <a:avLst/>
              <a:gdLst/>
              <a:ahLst/>
              <a:cxnLst/>
              <a:rect l="l" t="t" r="r" b="b"/>
              <a:pathLst>
                <a:path w="19302" h="18694" fill="none" extrusionOk="0">
                  <a:moveTo>
                    <a:pt x="19302" y="18693"/>
                  </a:moveTo>
                  <a:cubicBezTo>
                    <a:pt x="15776" y="8845"/>
                    <a:pt x="9363" y="4438"/>
                    <a:pt x="3405" y="3222"/>
                  </a:cubicBezTo>
                  <a:cubicBezTo>
                    <a:pt x="1824" y="2766"/>
                    <a:pt x="548" y="1550"/>
                    <a:pt x="1" y="0"/>
                  </a:cubicBezTo>
                </a:path>
              </a:pathLst>
            </a:custGeom>
            <a:solidFill>
              <a:schemeClr val="dk2"/>
            </a:solidFill>
            <a:ln w="288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5" name="Google Shape;4675;p70"/>
            <p:cNvSpPr/>
            <p:nvPr/>
          </p:nvSpPr>
          <p:spPr>
            <a:xfrm>
              <a:off x="3769932" y="3792765"/>
              <a:ext cx="23193" cy="124885"/>
            </a:xfrm>
            <a:custGeom>
              <a:avLst/>
              <a:gdLst/>
              <a:ahLst/>
              <a:cxnLst/>
              <a:rect l="l" t="t" r="r" b="b"/>
              <a:pathLst>
                <a:path w="2433" h="13101" fill="none" extrusionOk="0">
                  <a:moveTo>
                    <a:pt x="2433" y="13101"/>
                  </a:moveTo>
                  <a:cubicBezTo>
                    <a:pt x="2372" y="10912"/>
                    <a:pt x="2129" y="8694"/>
                    <a:pt x="1734" y="6535"/>
                  </a:cubicBezTo>
                  <a:cubicBezTo>
                    <a:pt x="1308" y="4317"/>
                    <a:pt x="730" y="2128"/>
                    <a:pt x="1" y="0"/>
                  </a:cubicBezTo>
                </a:path>
              </a:pathLst>
            </a:custGeom>
            <a:noFill/>
            <a:ln w="288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6" name="Google Shape;4676;p70"/>
            <p:cNvSpPr/>
            <p:nvPr/>
          </p:nvSpPr>
          <p:spPr>
            <a:xfrm>
              <a:off x="3689678" y="3917641"/>
              <a:ext cx="105191" cy="220506"/>
            </a:xfrm>
            <a:custGeom>
              <a:avLst/>
              <a:gdLst/>
              <a:ahLst/>
              <a:cxnLst/>
              <a:rect l="l" t="t" r="r" b="b"/>
              <a:pathLst>
                <a:path w="11035" h="23132" fill="none" extrusionOk="0">
                  <a:moveTo>
                    <a:pt x="0" y="23132"/>
                  </a:moveTo>
                  <a:cubicBezTo>
                    <a:pt x="274" y="20943"/>
                    <a:pt x="2584" y="18998"/>
                    <a:pt x="2584" y="18998"/>
                  </a:cubicBezTo>
                  <a:cubicBezTo>
                    <a:pt x="7113" y="15715"/>
                    <a:pt x="11034" y="9697"/>
                    <a:pt x="10852" y="1"/>
                  </a:cubicBezTo>
                </a:path>
              </a:pathLst>
            </a:custGeom>
            <a:solidFill>
              <a:schemeClr val="dk2"/>
            </a:solidFill>
            <a:ln w="288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7" name="Google Shape;4677;p70"/>
            <p:cNvSpPr/>
            <p:nvPr/>
          </p:nvSpPr>
          <p:spPr>
            <a:xfrm>
              <a:off x="3488008" y="3636298"/>
              <a:ext cx="211526" cy="486491"/>
            </a:xfrm>
            <a:custGeom>
              <a:avLst/>
              <a:gdLst/>
              <a:ahLst/>
              <a:cxnLst/>
              <a:rect l="l" t="t" r="r" b="b"/>
              <a:pathLst>
                <a:path w="22190" h="51035" fill="none" extrusionOk="0">
                  <a:moveTo>
                    <a:pt x="12190" y="1"/>
                  </a:moveTo>
                  <a:lnTo>
                    <a:pt x="1" y="26870"/>
                  </a:lnTo>
                  <a:lnTo>
                    <a:pt x="22190" y="51035"/>
                  </a:lnTo>
                </a:path>
              </a:pathLst>
            </a:custGeom>
            <a:noFill/>
            <a:ln w="9875" cap="flat" cmpd="sng">
              <a:solidFill>
                <a:schemeClr val="dk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8" name="Google Shape;4678;p70"/>
            <p:cNvSpPr/>
            <p:nvPr/>
          </p:nvSpPr>
          <p:spPr>
            <a:xfrm>
              <a:off x="3467151" y="3833907"/>
              <a:ext cx="345391" cy="52162"/>
            </a:xfrm>
            <a:custGeom>
              <a:avLst/>
              <a:gdLst/>
              <a:ahLst/>
              <a:cxnLst/>
              <a:rect l="l" t="t" r="r" b="b"/>
              <a:pathLst>
                <a:path w="36233" h="5472" fill="none" extrusionOk="0">
                  <a:moveTo>
                    <a:pt x="0" y="5472"/>
                  </a:moveTo>
                  <a:lnTo>
                    <a:pt x="36232" y="1"/>
                  </a:lnTo>
                </a:path>
              </a:pathLst>
            </a:custGeom>
            <a:solidFill>
              <a:schemeClr val="dk2"/>
            </a:solidFill>
            <a:ln w="19000" cap="flat" cmpd="sng">
              <a:solidFill>
                <a:srgbClr val="263238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9" name="Google Shape;4679;p70"/>
            <p:cNvSpPr/>
            <p:nvPr/>
          </p:nvSpPr>
          <p:spPr>
            <a:xfrm>
              <a:off x="3796594" y="3817387"/>
              <a:ext cx="48397" cy="37100"/>
            </a:xfrm>
            <a:custGeom>
              <a:avLst/>
              <a:gdLst/>
              <a:ahLst/>
              <a:cxnLst/>
              <a:rect l="l" t="t" r="r" b="b"/>
              <a:pathLst>
                <a:path w="5077" h="3892" extrusionOk="0">
                  <a:moveTo>
                    <a:pt x="0" y="1"/>
                  </a:moveTo>
                  <a:lnTo>
                    <a:pt x="1429" y="1764"/>
                  </a:lnTo>
                  <a:lnTo>
                    <a:pt x="578" y="3892"/>
                  </a:lnTo>
                  <a:lnTo>
                    <a:pt x="5076" y="121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0" name="Google Shape;4680;p70"/>
            <p:cNvSpPr/>
            <p:nvPr/>
          </p:nvSpPr>
          <p:spPr>
            <a:xfrm>
              <a:off x="3740381" y="3836500"/>
              <a:ext cx="59988" cy="26558"/>
            </a:xfrm>
            <a:custGeom>
              <a:avLst/>
              <a:gdLst/>
              <a:ahLst/>
              <a:cxnLst/>
              <a:rect l="l" t="t" r="r" b="b"/>
              <a:pathLst>
                <a:path w="6293" h="2786" extrusionOk="0">
                  <a:moveTo>
                    <a:pt x="3270" y="1"/>
                  </a:moveTo>
                  <a:cubicBezTo>
                    <a:pt x="3264" y="1"/>
                    <a:pt x="3258" y="1"/>
                    <a:pt x="3253" y="2"/>
                  </a:cubicBezTo>
                  <a:cubicBezTo>
                    <a:pt x="2888" y="63"/>
                    <a:pt x="1" y="1309"/>
                    <a:pt x="1" y="1309"/>
                  </a:cubicBezTo>
                  <a:lnTo>
                    <a:pt x="244" y="2525"/>
                  </a:lnTo>
                  <a:cubicBezTo>
                    <a:pt x="244" y="2525"/>
                    <a:pt x="1026" y="2786"/>
                    <a:pt x="1744" y="2786"/>
                  </a:cubicBezTo>
                  <a:cubicBezTo>
                    <a:pt x="1909" y="2786"/>
                    <a:pt x="2071" y="2772"/>
                    <a:pt x="2220" y="2738"/>
                  </a:cubicBezTo>
                  <a:cubicBezTo>
                    <a:pt x="2971" y="2535"/>
                    <a:pt x="3393" y="1728"/>
                    <a:pt x="3615" y="1728"/>
                  </a:cubicBezTo>
                  <a:cubicBezTo>
                    <a:pt x="3627" y="1728"/>
                    <a:pt x="3638" y="1730"/>
                    <a:pt x="3648" y="1735"/>
                  </a:cubicBezTo>
                  <a:cubicBezTo>
                    <a:pt x="3810" y="1816"/>
                    <a:pt x="4671" y="2210"/>
                    <a:pt x="5330" y="2210"/>
                  </a:cubicBezTo>
                  <a:cubicBezTo>
                    <a:pt x="5411" y="2210"/>
                    <a:pt x="5490" y="2204"/>
                    <a:pt x="5563" y="2191"/>
                  </a:cubicBezTo>
                  <a:cubicBezTo>
                    <a:pt x="6232" y="2069"/>
                    <a:pt x="6293" y="1856"/>
                    <a:pt x="6293" y="1856"/>
                  </a:cubicBezTo>
                  <a:cubicBezTo>
                    <a:pt x="6293" y="1856"/>
                    <a:pt x="3671" y="1"/>
                    <a:pt x="3270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1" name="Google Shape;4681;p70"/>
            <p:cNvSpPr/>
            <p:nvPr/>
          </p:nvSpPr>
          <p:spPr>
            <a:xfrm>
              <a:off x="3740381" y="3835938"/>
              <a:ext cx="59988" cy="28407"/>
            </a:xfrm>
            <a:custGeom>
              <a:avLst/>
              <a:gdLst/>
              <a:ahLst/>
              <a:cxnLst/>
              <a:rect l="l" t="t" r="r" b="b"/>
              <a:pathLst>
                <a:path w="6293" h="2980" fill="none" extrusionOk="0">
                  <a:moveTo>
                    <a:pt x="1" y="1368"/>
                  </a:moveTo>
                  <a:cubicBezTo>
                    <a:pt x="1" y="1368"/>
                    <a:pt x="2888" y="122"/>
                    <a:pt x="3253" y="61"/>
                  </a:cubicBezTo>
                  <a:cubicBezTo>
                    <a:pt x="3587" y="0"/>
                    <a:pt x="6293" y="1915"/>
                    <a:pt x="6293" y="1915"/>
                  </a:cubicBezTo>
                  <a:cubicBezTo>
                    <a:pt x="6293" y="1915"/>
                    <a:pt x="6232" y="2128"/>
                    <a:pt x="5563" y="2250"/>
                  </a:cubicBezTo>
                  <a:cubicBezTo>
                    <a:pt x="4894" y="2371"/>
                    <a:pt x="3830" y="1885"/>
                    <a:pt x="3648" y="1794"/>
                  </a:cubicBezTo>
                  <a:cubicBezTo>
                    <a:pt x="3435" y="1702"/>
                    <a:pt x="3010" y="2584"/>
                    <a:pt x="2220" y="2797"/>
                  </a:cubicBezTo>
                  <a:cubicBezTo>
                    <a:pt x="1429" y="2979"/>
                    <a:pt x="244" y="2584"/>
                    <a:pt x="244" y="2584"/>
                  </a:cubicBez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2" name="Google Shape;4682;p70"/>
            <p:cNvSpPr/>
            <p:nvPr/>
          </p:nvSpPr>
          <p:spPr>
            <a:xfrm>
              <a:off x="3410357" y="3876689"/>
              <a:ext cx="95630" cy="46480"/>
            </a:xfrm>
            <a:custGeom>
              <a:avLst/>
              <a:gdLst/>
              <a:ahLst/>
              <a:cxnLst/>
              <a:rect l="l" t="t" r="r" b="b"/>
              <a:pathLst>
                <a:path w="10032" h="4876" extrusionOk="0">
                  <a:moveTo>
                    <a:pt x="6780" y="0"/>
                  </a:moveTo>
                  <a:cubicBezTo>
                    <a:pt x="6619" y="0"/>
                    <a:pt x="6505" y="12"/>
                    <a:pt x="6475" y="41"/>
                  </a:cubicBezTo>
                  <a:cubicBezTo>
                    <a:pt x="6354" y="193"/>
                    <a:pt x="4834" y="1197"/>
                    <a:pt x="4834" y="1197"/>
                  </a:cubicBezTo>
                  <a:lnTo>
                    <a:pt x="1" y="2017"/>
                  </a:lnTo>
                  <a:lnTo>
                    <a:pt x="518" y="4631"/>
                  </a:lnTo>
                  <a:lnTo>
                    <a:pt x="3648" y="3750"/>
                  </a:lnTo>
                  <a:cubicBezTo>
                    <a:pt x="3648" y="3750"/>
                    <a:pt x="6171" y="4722"/>
                    <a:pt x="6870" y="4844"/>
                  </a:cubicBezTo>
                  <a:cubicBezTo>
                    <a:pt x="6970" y="4865"/>
                    <a:pt x="7071" y="4875"/>
                    <a:pt x="7171" y="4875"/>
                  </a:cubicBezTo>
                  <a:cubicBezTo>
                    <a:pt x="7652" y="4875"/>
                    <a:pt x="8124" y="4644"/>
                    <a:pt x="8451" y="4266"/>
                  </a:cubicBezTo>
                  <a:cubicBezTo>
                    <a:pt x="8785" y="3841"/>
                    <a:pt x="9028" y="2534"/>
                    <a:pt x="9028" y="2534"/>
                  </a:cubicBezTo>
                  <a:cubicBezTo>
                    <a:pt x="9028" y="2534"/>
                    <a:pt x="9788" y="2139"/>
                    <a:pt x="9880" y="1956"/>
                  </a:cubicBezTo>
                  <a:cubicBezTo>
                    <a:pt x="9971" y="1683"/>
                    <a:pt x="10032" y="1409"/>
                    <a:pt x="10032" y="1136"/>
                  </a:cubicBezTo>
                  <a:cubicBezTo>
                    <a:pt x="10032" y="832"/>
                    <a:pt x="9363" y="832"/>
                    <a:pt x="9363" y="832"/>
                  </a:cubicBezTo>
                  <a:cubicBezTo>
                    <a:pt x="9393" y="589"/>
                    <a:pt x="9363" y="345"/>
                    <a:pt x="9302" y="133"/>
                  </a:cubicBezTo>
                  <a:cubicBezTo>
                    <a:pt x="9274" y="41"/>
                    <a:pt x="9233" y="10"/>
                    <a:pt x="9177" y="10"/>
                  </a:cubicBezTo>
                  <a:cubicBezTo>
                    <a:pt x="9062" y="10"/>
                    <a:pt x="8886" y="140"/>
                    <a:pt x="8640" y="140"/>
                  </a:cubicBezTo>
                  <a:cubicBezTo>
                    <a:pt x="8609" y="140"/>
                    <a:pt x="8576" y="138"/>
                    <a:pt x="8542" y="133"/>
                  </a:cubicBezTo>
                  <a:cubicBezTo>
                    <a:pt x="8221" y="110"/>
                    <a:pt x="7276" y="0"/>
                    <a:pt x="6780" y="0"/>
                  </a:cubicBezTo>
                  <a:close/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dk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3" name="Google Shape;4683;p70"/>
            <p:cNvSpPr/>
            <p:nvPr/>
          </p:nvSpPr>
          <p:spPr>
            <a:xfrm>
              <a:off x="3476131" y="3883743"/>
              <a:ext cx="23774" cy="877"/>
            </a:xfrm>
            <a:custGeom>
              <a:avLst/>
              <a:gdLst/>
              <a:ahLst/>
              <a:cxnLst/>
              <a:rect l="l" t="t" r="r" b="b"/>
              <a:pathLst>
                <a:path w="2494" h="92" fill="none" extrusionOk="0">
                  <a:moveTo>
                    <a:pt x="2493" y="92"/>
                  </a:moveTo>
                  <a:lnTo>
                    <a:pt x="1" y="1"/>
                  </a:lnTo>
                </a:path>
              </a:pathLst>
            </a:custGeom>
            <a:noFill/>
            <a:ln w="9875" cap="flat" cmpd="sng">
              <a:solidFill>
                <a:srgbClr val="263238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4" name="Google Shape;4684;p70"/>
            <p:cNvSpPr/>
            <p:nvPr/>
          </p:nvSpPr>
          <p:spPr>
            <a:xfrm>
              <a:off x="3228114" y="3890406"/>
              <a:ext cx="201384" cy="69969"/>
            </a:xfrm>
            <a:custGeom>
              <a:avLst/>
              <a:gdLst/>
              <a:ahLst/>
              <a:cxnLst/>
              <a:rect l="l" t="t" r="r" b="b"/>
              <a:pathLst>
                <a:path w="21126" h="7340" extrusionOk="0">
                  <a:moveTo>
                    <a:pt x="20244" y="1"/>
                  </a:moveTo>
                  <a:lnTo>
                    <a:pt x="8906" y="852"/>
                  </a:lnTo>
                  <a:cubicBezTo>
                    <a:pt x="5623" y="1095"/>
                    <a:pt x="1581" y="1429"/>
                    <a:pt x="790" y="3314"/>
                  </a:cubicBezTo>
                  <a:cubicBezTo>
                    <a:pt x="0" y="5198"/>
                    <a:pt x="699" y="6718"/>
                    <a:pt x="3404" y="7235"/>
                  </a:cubicBezTo>
                  <a:cubicBezTo>
                    <a:pt x="3782" y="7308"/>
                    <a:pt x="4220" y="7340"/>
                    <a:pt x="4699" y="7340"/>
                  </a:cubicBezTo>
                  <a:cubicBezTo>
                    <a:pt x="7615" y="7340"/>
                    <a:pt x="12030" y="6163"/>
                    <a:pt x="13283" y="5928"/>
                  </a:cubicBezTo>
                  <a:cubicBezTo>
                    <a:pt x="14742" y="5654"/>
                    <a:pt x="21125" y="4378"/>
                    <a:pt x="21125" y="4378"/>
                  </a:cubicBezTo>
                  <a:lnTo>
                    <a:pt x="20244" y="1"/>
                  </a:lnTo>
                  <a:close/>
                </a:path>
              </a:pathLst>
            </a:custGeom>
            <a:solidFill>
              <a:schemeClr val="accent2"/>
            </a:solidFill>
            <a:ln w="9875" cap="flat" cmpd="sng">
              <a:solidFill>
                <a:schemeClr val="dk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85" name="Google Shape;4685;p70"/>
          <p:cNvGrpSpPr/>
          <p:nvPr/>
        </p:nvGrpSpPr>
        <p:grpSpPr>
          <a:xfrm>
            <a:off x="8584887" y="312599"/>
            <a:ext cx="453791" cy="453791"/>
            <a:chOff x="8011375" y="120100"/>
            <a:chExt cx="838800" cy="838800"/>
          </a:xfrm>
        </p:grpSpPr>
        <p:sp>
          <p:nvSpPr>
            <p:cNvPr id="4686" name="Google Shape;4686;p70"/>
            <p:cNvSpPr/>
            <p:nvPr/>
          </p:nvSpPr>
          <p:spPr>
            <a:xfrm>
              <a:off x="8011375" y="120100"/>
              <a:ext cx="838800" cy="8388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7" name="Google Shape;4687;p70"/>
            <p:cNvSpPr/>
            <p:nvPr/>
          </p:nvSpPr>
          <p:spPr>
            <a:xfrm>
              <a:off x="8104062" y="212787"/>
              <a:ext cx="653400" cy="653400"/>
            </a:xfrm>
            <a:prstGeom prst="dodecagon">
              <a:avLst/>
            </a:pr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8" name="Google Shape;4688;p70"/>
            <p:cNvSpPr/>
            <p:nvPr/>
          </p:nvSpPr>
          <p:spPr>
            <a:xfrm>
              <a:off x="8213187" y="321878"/>
              <a:ext cx="435300" cy="435300"/>
            </a:xfrm>
            <a:prstGeom prst="dodecagon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89" name="Google Shape;4689;p70"/>
          <p:cNvGrpSpPr/>
          <p:nvPr/>
        </p:nvGrpSpPr>
        <p:grpSpPr>
          <a:xfrm>
            <a:off x="7037212" y="59970"/>
            <a:ext cx="623648" cy="623648"/>
            <a:chOff x="8011375" y="120100"/>
            <a:chExt cx="838800" cy="838800"/>
          </a:xfrm>
        </p:grpSpPr>
        <p:sp>
          <p:nvSpPr>
            <p:cNvPr id="4690" name="Google Shape;4690;p70"/>
            <p:cNvSpPr/>
            <p:nvPr/>
          </p:nvSpPr>
          <p:spPr>
            <a:xfrm>
              <a:off x="8011375" y="120100"/>
              <a:ext cx="838800" cy="8388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1" name="Google Shape;4691;p70"/>
            <p:cNvSpPr/>
            <p:nvPr/>
          </p:nvSpPr>
          <p:spPr>
            <a:xfrm>
              <a:off x="8104062" y="212787"/>
              <a:ext cx="653400" cy="653400"/>
            </a:xfrm>
            <a:prstGeom prst="dodecagon">
              <a:avLst/>
            </a:pr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2" name="Google Shape;4692;p70"/>
            <p:cNvSpPr/>
            <p:nvPr/>
          </p:nvSpPr>
          <p:spPr>
            <a:xfrm>
              <a:off x="8213187" y="321878"/>
              <a:ext cx="435300" cy="435300"/>
            </a:xfrm>
            <a:prstGeom prst="dodecagon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693" name="Google Shape;4693;p70"/>
          <p:cNvCxnSpPr>
            <a:stCxn id="4686" idx="2"/>
            <a:endCxn id="4690" idx="6"/>
          </p:cNvCxnSpPr>
          <p:nvPr/>
        </p:nvCxnSpPr>
        <p:spPr>
          <a:xfrm rot="10800000">
            <a:off x="7660861" y="371795"/>
            <a:ext cx="924027" cy="167701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694" name="Google Shape;4694;p70"/>
          <p:cNvGrpSpPr/>
          <p:nvPr/>
        </p:nvGrpSpPr>
        <p:grpSpPr>
          <a:xfrm>
            <a:off x="7495067" y="899631"/>
            <a:ext cx="314969" cy="314969"/>
            <a:chOff x="8011375" y="120100"/>
            <a:chExt cx="838800" cy="838800"/>
          </a:xfrm>
        </p:grpSpPr>
        <p:sp>
          <p:nvSpPr>
            <p:cNvPr id="4695" name="Google Shape;4695;p70"/>
            <p:cNvSpPr/>
            <p:nvPr/>
          </p:nvSpPr>
          <p:spPr>
            <a:xfrm>
              <a:off x="8011375" y="120100"/>
              <a:ext cx="838800" cy="8388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6" name="Google Shape;4696;p70"/>
            <p:cNvSpPr/>
            <p:nvPr/>
          </p:nvSpPr>
          <p:spPr>
            <a:xfrm>
              <a:off x="8104062" y="212787"/>
              <a:ext cx="653400" cy="653400"/>
            </a:xfrm>
            <a:prstGeom prst="decagon">
              <a:avLst>
                <a:gd name="vf" fmla="val 105146"/>
              </a:avLst>
            </a:pr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7" name="Google Shape;4697;p70"/>
            <p:cNvSpPr/>
            <p:nvPr/>
          </p:nvSpPr>
          <p:spPr>
            <a:xfrm>
              <a:off x="8213187" y="321878"/>
              <a:ext cx="435300" cy="435300"/>
            </a:xfrm>
            <a:prstGeom prst="decagon">
              <a:avLst>
                <a:gd name="vf" fmla="val 105146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698" name="Google Shape;4698;p70"/>
          <p:cNvCxnSpPr>
            <a:stCxn id="4686" idx="3"/>
            <a:endCxn id="4695" idx="0"/>
          </p:cNvCxnSpPr>
          <p:nvPr/>
        </p:nvCxnSpPr>
        <p:spPr>
          <a:xfrm rot="5400000">
            <a:off x="8052093" y="300484"/>
            <a:ext cx="199800" cy="998700"/>
          </a:xfrm>
          <a:prstGeom prst="bentConnector3">
            <a:avLst>
              <a:gd name="adj1" fmla="val 6660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699" name="Google Shape;4699;p70"/>
          <p:cNvGrpSpPr/>
          <p:nvPr/>
        </p:nvGrpSpPr>
        <p:grpSpPr>
          <a:xfrm>
            <a:off x="8118940" y="2047176"/>
            <a:ext cx="623648" cy="623816"/>
            <a:chOff x="8011375" y="120100"/>
            <a:chExt cx="838800" cy="838800"/>
          </a:xfrm>
        </p:grpSpPr>
        <p:sp>
          <p:nvSpPr>
            <p:cNvPr id="4700" name="Google Shape;4700;p70"/>
            <p:cNvSpPr/>
            <p:nvPr/>
          </p:nvSpPr>
          <p:spPr>
            <a:xfrm>
              <a:off x="8011375" y="120100"/>
              <a:ext cx="838800" cy="8388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1" name="Google Shape;4701;p70"/>
            <p:cNvSpPr/>
            <p:nvPr/>
          </p:nvSpPr>
          <p:spPr>
            <a:xfrm>
              <a:off x="8104062" y="212787"/>
              <a:ext cx="653400" cy="653400"/>
            </a:xfrm>
            <a:prstGeom prst="dodecagon">
              <a:avLst/>
            </a:pr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2" name="Google Shape;4702;p70"/>
            <p:cNvSpPr/>
            <p:nvPr/>
          </p:nvSpPr>
          <p:spPr>
            <a:xfrm>
              <a:off x="8213187" y="321878"/>
              <a:ext cx="435300" cy="435300"/>
            </a:xfrm>
            <a:prstGeom prst="dodecagon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703" name="Google Shape;4703;p70"/>
          <p:cNvCxnSpPr>
            <a:stCxn id="4695" idx="4"/>
            <a:endCxn id="4700" idx="0"/>
          </p:cNvCxnSpPr>
          <p:nvPr/>
        </p:nvCxnSpPr>
        <p:spPr>
          <a:xfrm rot="-5400000" flipH="1">
            <a:off x="7625401" y="1241751"/>
            <a:ext cx="832500" cy="778200"/>
          </a:xfrm>
          <a:prstGeom prst="bentConnector3">
            <a:avLst>
              <a:gd name="adj1" fmla="val 5000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9" name="Google Shape;4709;p71"/>
          <p:cNvSpPr txBox="1">
            <a:spLocks noGrp="1"/>
          </p:cNvSpPr>
          <p:nvPr>
            <p:ph type="body" idx="1"/>
          </p:nvPr>
        </p:nvSpPr>
        <p:spPr>
          <a:xfrm>
            <a:off x="562238" y="765015"/>
            <a:ext cx="3537779" cy="34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spcAft>
                <a:spcPts val="800"/>
              </a:spcAft>
              <a:buNone/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Проблемы и решения» от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ICT-Online.ru 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основные игроки и решения на российском рынке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DLP</a:t>
            </a:r>
            <a:r>
              <a:rPr lang="en-US" sz="1800" u="none" strike="noStrike" baseline="30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[4]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18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StaffCop</a:t>
            </a:r>
            <a:r>
              <a:rPr lang="en-US" sz="18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 Enterprise</a:t>
            </a:r>
            <a:r>
              <a:rPr lang="en-US" sz="18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Falcongaze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5" tooltip="SecureTower"/>
              </a:rPr>
              <a:t>SecureTower</a:t>
            </a:r>
            <a:r>
              <a:rPr lang="en-US" sz="18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6" tooltip="DeviceLock"/>
              </a:rPr>
              <a:t>DeviceLock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DLP</a:t>
            </a:r>
            <a:r>
              <a:rPr lang="en-US" sz="18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7" tooltip="InfoWatch"/>
              </a:rPr>
              <a:t>Infowatch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Traffic Monitor DLP</a:t>
            </a:r>
            <a:r>
              <a:rPr lang="en-US" sz="18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8" tooltip="Zecurion"/>
              </a:rPr>
              <a:t>Zecurion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DLP</a:t>
            </a:r>
            <a:r>
              <a:rPr lang="en-US" sz="18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8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9" tooltip="Ростелеком-Солар"/>
              </a:rPr>
              <a:t>Ростелеком </a:t>
            </a:r>
            <a:r>
              <a:rPr lang="en-US" sz="18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9" tooltip="Ростелеком-Солар"/>
              </a:rPr>
              <a:t>Solar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Dozor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DLP</a:t>
            </a:r>
            <a:r>
              <a:rPr lang="en-US" sz="18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10" tooltip="SearchInform"/>
              </a:rPr>
              <a:t>SearchInform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DLP</a:t>
            </a:r>
            <a:r>
              <a:rPr lang="en-US" sz="18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Гарда Предприятие</a:t>
            </a:r>
            <a:r>
              <a:rPr lang="en-US" sz="18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11" tooltip="Лаборатория Касперского"/>
              </a:rPr>
              <a:t>Kaspersky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DLP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710" name="Google Shape;4710;p71"/>
          <p:cNvSpPr txBox="1">
            <a:spLocks noGrp="1"/>
          </p:cNvSpPr>
          <p:nvPr>
            <p:ph type="body" idx="2"/>
          </p:nvPr>
        </p:nvSpPr>
        <p:spPr>
          <a:xfrm>
            <a:off x="4615588" y="1845770"/>
            <a:ext cx="3858900" cy="16300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Зарубежные решения:</a:t>
            </a:r>
            <a:r>
              <a:rPr lang="en-US" sz="18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12" tooltip="Symantec"/>
              </a:rPr>
              <a:t>Symantec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DLP</a:t>
            </a:r>
            <a:r>
              <a:rPr lang="en-US" sz="18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13" tooltip="Forcepoint"/>
              </a:rPr>
              <a:t>Forcepoint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DLP</a:t>
            </a:r>
            <a:r>
              <a:rPr lang="en-US" sz="18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14" tooltip="McAfee"/>
              </a:rPr>
              <a:t>McAfee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DLP</a:t>
            </a:r>
            <a:r>
              <a:rPr lang="en-US" sz="18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15" tooltip="Sophos"/>
              </a:rPr>
              <a:t>Sophos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Endpoint Protection</a:t>
            </a:r>
            <a:r>
              <a:rPr lang="en-US" sz="18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Digital Guardian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4711" name="Google Shape;4711;p71"/>
          <p:cNvGrpSpPr/>
          <p:nvPr/>
        </p:nvGrpSpPr>
        <p:grpSpPr>
          <a:xfrm>
            <a:off x="4994235" y="3821300"/>
            <a:ext cx="1155325" cy="720670"/>
            <a:chOff x="5654438" y="3756725"/>
            <a:chExt cx="1320975" cy="824000"/>
          </a:xfrm>
        </p:grpSpPr>
        <p:sp>
          <p:nvSpPr>
            <p:cNvPr id="4712" name="Google Shape;4712;p71"/>
            <p:cNvSpPr/>
            <p:nvPr/>
          </p:nvSpPr>
          <p:spPr>
            <a:xfrm>
              <a:off x="5654438" y="3756725"/>
              <a:ext cx="726375" cy="636375"/>
            </a:xfrm>
            <a:custGeom>
              <a:avLst/>
              <a:gdLst/>
              <a:ahLst/>
              <a:cxnLst/>
              <a:rect l="l" t="t" r="r" b="b"/>
              <a:pathLst>
                <a:path w="29055" h="25455" extrusionOk="0">
                  <a:moveTo>
                    <a:pt x="646" y="1"/>
                  </a:moveTo>
                  <a:cubicBezTo>
                    <a:pt x="274" y="1"/>
                    <a:pt x="1" y="320"/>
                    <a:pt x="1" y="670"/>
                  </a:cubicBezTo>
                  <a:lnTo>
                    <a:pt x="1" y="24754"/>
                  </a:lnTo>
                  <a:cubicBezTo>
                    <a:pt x="1" y="25154"/>
                    <a:pt x="301" y="25455"/>
                    <a:pt x="701" y="25455"/>
                  </a:cubicBezTo>
                  <a:lnTo>
                    <a:pt x="29055" y="25455"/>
                  </a:lnTo>
                  <a:lnTo>
                    <a:pt x="29055" y="3"/>
                  </a:lnTo>
                  <a:lnTo>
                    <a:pt x="701" y="3"/>
                  </a:lnTo>
                  <a:cubicBezTo>
                    <a:pt x="683" y="2"/>
                    <a:pt x="664" y="1"/>
                    <a:pt x="646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3" name="Google Shape;4713;p71"/>
            <p:cNvSpPr/>
            <p:nvPr/>
          </p:nvSpPr>
          <p:spPr>
            <a:xfrm>
              <a:off x="5673613" y="3756800"/>
              <a:ext cx="731400" cy="636300"/>
            </a:xfrm>
            <a:custGeom>
              <a:avLst/>
              <a:gdLst/>
              <a:ahLst/>
              <a:cxnLst/>
              <a:rect l="l" t="t" r="r" b="b"/>
              <a:pathLst>
                <a:path w="29256" h="25452" extrusionOk="0">
                  <a:moveTo>
                    <a:pt x="1" y="0"/>
                  </a:moveTo>
                  <a:lnTo>
                    <a:pt x="1" y="25452"/>
                  </a:lnTo>
                  <a:lnTo>
                    <a:pt x="29255" y="25452"/>
                  </a:lnTo>
                  <a:lnTo>
                    <a:pt x="29255" y="0"/>
                  </a:lnTo>
                  <a:close/>
                </a:path>
              </a:pathLst>
            </a:custGeom>
            <a:solidFill>
              <a:srgbClr val="2E353A"/>
            </a:solidFill>
            <a:ln w="10850" cap="flat" cmpd="sng">
              <a:solidFill>
                <a:srgbClr val="2E353A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4" name="Google Shape;4714;p71"/>
            <p:cNvSpPr/>
            <p:nvPr/>
          </p:nvSpPr>
          <p:spPr>
            <a:xfrm>
              <a:off x="5730338" y="3806825"/>
              <a:ext cx="634625" cy="535400"/>
            </a:xfrm>
            <a:custGeom>
              <a:avLst/>
              <a:gdLst/>
              <a:ahLst/>
              <a:cxnLst/>
              <a:rect l="l" t="t" r="r" b="b"/>
              <a:pathLst>
                <a:path w="25385" h="21416" extrusionOk="0">
                  <a:moveTo>
                    <a:pt x="0" y="1"/>
                  </a:moveTo>
                  <a:lnTo>
                    <a:pt x="0" y="21416"/>
                  </a:lnTo>
                  <a:lnTo>
                    <a:pt x="25385" y="21416"/>
                  </a:lnTo>
                  <a:lnTo>
                    <a:pt x="25385" y="1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5" name="Google Shape;4715;p71"/>
            <p:cNvSpPr/>
            <p:nvPr/>
          </p:nvSpPr>
          <p:spPr>
            <a:xfrm>
              <a:off x="5947163" y="3878550"/>
              <a:ext cx="189325" cy="371125"/>
            </a:xfrm>
            <a:custGeom>
              <a:avLst/>
              <a:gdLst/>
              <a:ahLst/>
              <a:cxnLst/>
              <a:rect l="l" t="t" r="r" b="b"/>
              <a:pathLst>
                <a:path w="7573" h="14845" extrusionOk="0">
                  <a:moveTo>
                    <a:pt x="3769" y="0"/>
                  </a:moveTo>
                  <a:lnTo>
                    <a:pt x="0" y="5771"/>
                  </a:lnTo>
                  <a:lnTo>
                    <a:pt x="1568" y="5771"/>
                  </a:lnTo>
                  <a:lnTo>
                    <a:pt x="1568" y="14844"/>
                  </a:lnTo>
                  <a:lnTo>
                    <a:pt x="5971" y="14844"/>
                  </a:lnTo>
                  <a:lnTo>
                    <a:pt x="5971" y="5771"/>
                  </a:lnTo>
                  <a:lnTo>
                    <a:pt x="7572" y="5771"/>
                  </a:lnTo>
                  <a:lnTo>
                    <a:pt x="3769" y="0"/>
                  </a:ln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6" name="Google Shape;4716;p71"/>
            <p:cNvSpPr/>
            <p:nvPr/>
          </p:nvSpPr>
          <p:spPr>
            <a:xfrm>
              <a:off x="5673613" y="4393075"/>
              <a:ext cx="1301800" cy="160150"/>
            </a:xfrm>
            <a:custGeom>
              <a:avLst/>
              <a:gdLst/>
              <a:ahLst/>
              <a:cxnLst/>
              <a:rect l="l" t="t" r="r" b="b"/>
              <a:pathLst>
                <a:path w="52072" h="6406" extrusionOk="0">
                  <a:moveTo>
                    <a:pt x="1" y="1"/>
                  </a:moveTo>
                  <a:lnTo>
                    <a:pt x="22183" y="6405"/>
                  </a:lnTo>
                  <a:lnTo>
                    <a:pt x="52071" y="6405"/>
                  </a:lnTo>
                  <a:lnTo>
                    <a:pt x="29255" y="1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7" name="Google Shape;4717;p71"/>
            <p:cNvSpPr/>
            <p:nvPr/>
          </p:nvSpPr>
          <p:spPr>
            <a:xfrm>
              <a:off x="6165638" y="4436450"/>
              <a:ext cx="100100" cy="20025"/>
            </a:xfrm>
            <a:custGeom>
              <a:avLst/>
              <a:gdLst/>
              <a:ahLst/>
              <a:cxnLst/>
              <a:rect l="l" t="t" r="r" b="b"/>
              <a:pathLst>
                <a:path w="4004" h="801" extrusionOk="0">
                  <a:moveTo>
                    <a:pt x="1" y="0"/>
                  </a:moveTo>
                  <a:lnTo>
                    <a:pt x="2769" y="767"/>
                  </a:lnTo>
                  <a:lnTo>
                    <a:pt x="4003" y="801"/>
                  </a:lnTo>
                  <a:lnTo>
                    <a:pt x="1235" y="0"/>
                  </a:lnTo>
                  <a:close/>
                </a:path>
              </a:pathLst>
            </a:custGeom>
            <a:solidFill>
              <a:srgbClr val="FFFFFF"/>
            </a:solidFill>
            <a:ln w="2500" cap="flat" cmpd="sng">
              <a:solidFill>
                <a:srgbClr val="2E353A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8" name="Google Shape;4718;p71"/>
            <p:cNvSpPr/>
            <p:nvPr/>
          </p:nvSpPr>
          <p:spPr>
            <a:xfrm>
              <a:off x="6226513" y="4436450"/>
              <a:ext cx="99275" cy="20025"/>
            </a:xfrm>
            <a:custGeom>
              <a:avLst/>
              <a:gdLst/>
              <a:ahLst/>
              <a:cxnLst/>
              <a:rect l="l" t="t" r="r" b="b"/>
              <a:pathLst>
                <a:path w="3971" h="801" extrusionOk="0">
                  <a:moveTo>
                    <a:pt x="1" y="0"/>
                  </a:moveTo>
                  <a:lnTo>
                    <a:pt x="2769" y="801"/>
                  </a:lnTo>
                  <a:lnTo>
                    <a:pt x="3970" y="801"/>
                  </a:lnTo>
                  <a:lnTo>
                    <a:pt x="1202" y="3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 w="2500" cap="flat" cmpd="sng">
              <a:solidFill>
                <a:srgbClr val="2E353A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9" name="Google Shape;4719;p71"/>
            <p:cNvSpPr/>
            <p:nvPr/>
          </p:nvSpPr>
          <p:spPr>
            <a:xfrm>
              <a:off x="6473363" y="4458125"/>
              <a:ext cx="100925" cy="19200"/>
            </a:xfrm>
            <a:custGeom>
              <a:avLst/>
              <a:gdLst/>
              <a:ahLst/>
              <a:cxnLst/>
              <a:rect l="l" t="t" r="r" b="b"/>
              <a:pathLst>
                <a:path w="4037" h="768" extrusionOk="0">
                  <a:moveTo>
                    <a:pt x="0" y="0"/>
                  </a:moveTo>
                  <a:lnTo>
                    <a:pt x="2869" y="768"/>
                  </a:lnTo>
                  <a:lnTo>
                    <a:pt x="4037" y="768"/>
                  </a:lnTo>
                  <a:lnTo>
                    <a:pt x="1135" y="0"/>
                  </a:lnTo>
                  <a:close/>
                </a:path>
              </a:pathLst>
            </a:custGeom>
            <a:solidFill>
              <a:srgbClr val="FFFFFF"/>
            </a:solidFill>
            <a:ln w="2500" cap="flat" cmpd="sng">
              <a:solidFill>
                <a:srgbClr val="2E353A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0" name="Google Shape;4720;p71"/>
            <p:cNvSpPr/>
            <p:nvPr/>
          </p:nvSpPr>
          <p:spPr>
            <a:xfrm>
              <a:off x="6135613" y="4435600"/>
              <a:ext cx="99275" cy="20050"/>
            </a:xfrm>
            <a:custGeom>
              <a:avLst/>
              <a:gdLst/>
              <a:ahLst/>
              <a:cxnLst/>
              <a:rect l="l" t="t" r="r" b="b"/>
              <a:pathLst>
                <a:path w="3971" h="802" extrusionOk="0">
                  <a:moveTo>
                    <a:pt x="1" y="1"/>
                  </a:moveTo>
                  <a:lnTo>
                    <a:pt x="2736" y="801"/>
                  </a:lnTo>
                  <a:lnTo>
                    <a:pt x="3970" y="801"/>
                  </a:lnTo>
                  <a:lnTo>
                    <a:pt x="1202" y="3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 w="2500" cap="flat" cmpd="sng">
              <a:solidFill>
                <a:srgbClr val="2E353A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1" name="Google Shape;4721;p71"/>
            <p:cNvSpPr/>
            <p:nvPr/>
          </p:nvSpPr>
          <p:spPr>
            <a:xfrm>
              <a:off x="6073913" y="4435600"/>
              <a:ext cx="99250" cy="20050"/>
            </a:xfrm>
            <a:custGeom>
              <a:avLst/>
              <a:gdLst/>
              <a:ahLst/>
              <a:cxnLst/>
              <a:rect l="l" t="t" r="r" b="b"/>
              <a:pathLst>
                <a:path w="3970" h="802" extrusionOk="0">
                  <a:moveTo>
                    <a:pt x="0" y="1"/>
                  </a:moveTo>
                  <a:lnTo>
                    <a:pt x="2736" y="801"/>
                  </a:lnTo>
                  <a:lnTo>
                    <a:pt x="3970" y="801"/>
                  </a:lnTo>
                  <a:lnTo>
                    <a:pt x="1235" y="1"/>
                  </a:lnTo>
                  <a:close/>
                </a:path>
              </a:pathLst>
            </a:custGeom>
            <a:solidFill>
              <a:srgbClr val="FFFFFF"/>
            </a:solidFill>
            <a:ln w="2500" cap="flat" cmpd="sng">
              <a:solidFill>
                <a:srgbClr val="2E353A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2" name="Google Shape;4722;p71"/>
            <p:cNvSpPr/>
            <p:nvPr/>
          </p:nvSpPr>
          <p:spPr>
            <a:xfrm>
              <a:off x="6344938" y="4438100"/>
              <a:ext cx="99250" cy="19225"/>
            </a:xfrm>
            <a:custGeom>
              <a:avLst/>
              <a:gdLst/>
              <a:ahLst/>
              <a:cxnLst/>
              <a:rect l="l" t="t" r="r" b="b"/>
              <a:pathLst>
                <a:path w="3970" h="769" extrusionOk="0">
                  <a:moveTo>
                    <a:pt x="0" y="1"/>
                  </a:moveTo>
                  <a:lnTo>
                    <a:pt x="2802" y="768"/>
                  </a:lnTo>
                  <a:lnTo>
                    <a:pt x="3970" y="768"/>
                  </a:lnTo>
                  <a:lnTo>
                    <a:pt x="1168" y="1"/>
                  </a:lnTo>
                  <a:close/>
                </a:path>
              </a:pathLst>
            </a:custGeom>
            <a:solidFill>
              <a:srgbClr val="FFFFFF"/>
            </a:solidFill>
            <a:ln w="2500" cap="flat" cmpd="sng">
              <a:solidFill>
                <a:srgbClr val="2E353A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3" name="Google Shape;4723;p71"/>
            <p:cNvSpPr/>
            <p:nvPr/>
          </p:nvSpPr>
          <p:spPr>
            <a:xfrm>
              <a:off x="6374113" y="4438100"/>
              <a:ext cx="99275" cy="20050"/>
            </a:xfrm>
            <a:custGeom>
              <a:avLst/>
              <a:gdLst/>
              <a:ahLst/>
              <a:cxnLst/>
              <a:rect l="l" t="t" r="r" b="b"/>
              <a:pathLst>
                <a:path w="3971" h="802" extrusionOk="0">
                  <a:moveTo>
                    <a:pt x="1" y="1"/>
                  </a:moveTo>
                  <a:lnTo>
                    <a:pt x="2803" y="768"/>
                  </a:lnTo>
                  <a:lnTo>
                    <a:pt x="3970" y="801"/>
                  </a:lnTo>
                  <a:lnTo>
                    <a:pt x="1168" y="1"/>
                  </a:lnTo>
                  <a:close/>
                </a:path>
              </a:pathLst>
            </a:custGeom>
            <a:solidFill>
              <a:srgbClr val="FFFFFF"/>
            </a:solidFill>
            <a:ln w="2500" cap="flat" cmpd="sng">
              <a:solidFill>
                <a:srgbClr val="2E353A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4" name="Google Shape;4724;p71"/>
            <p:cNvSpPr/>
            <p:nvPr/>
          </p:nvSpPr>
          <p:spPr>
            <a:xfrm>
              <a:off x="6042213" y="4434775"/>
              <a:ext cx="100100" cy="20875"/>
            </a:xfrm>
            <a:custGeom>
              <a:avLst/>
              <a:gdLst/>
              <a:ahLst/>
              <a:cxnLst/>
              <a:rect l="l" t="t" r="r" b="b"/>
              <a:pathLst>
                <a:path w="4004" h="835" extrusionOk="0">
                  <a:moveTo>
                    <a:pt x="1" y="0"/>
                  </a:moveTo>
                  <a:lnTo>
                    <a:pt x="2736" y="801"/>
                  </a:lnTo>
                  <a:lnTo>
                    <a:pt x="4004" y="834"/>
                  </a:lnTo>
                  <a:lnTo>
                    <a:pt x="1268" y="3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 w="2500" cap="flat" cmpd="sng">
              <a:solidFill>
                <a:srgbClr val="2E353A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5" name="Google Shape;4725;p71"/>
            <p:cNvSpPr/>
            <p:nvPr/>
          </p:nvSpPr>
          <p:spPr>
            <a:xfrm>
              <a:off x="6256538" y="4437275"/>
              <a:ext cx="99275" cy="20050"/>
            </a:xfrm>
            <a:custGeom>
              <a:avLst/>
              <a:gdLst/>
              <a:ahLst/>
              <a:cxnLst/>
              <a:rect l="l" t="t" r="r" b="b"/>
              <a:pathLst>
                <a:path w="3971" h="802" extrusionOk="0">
                  <a:moveTo>
                    <a:pt x="1" y="1"/>
                  </a:moveTo>
                  <a:lnTo>
                    <a:pt x="2769" y="768"/>
                  </a:lnTo>
                  <a:lnTo>
                    <a:pt x="3970" y="801"/>
                  </a:lnTo>
                  <a:lnTo>
                    <a:pt x="1201" y="1"/>
                  </a:lnTo>
                  <a:close/>
                </a:path>
              </a:pathLst>
            </a:custGeom>
            <a:solidFill>
              <a:srgbClr val="FFFFFF"/>
            </a:solidFill>
            <a:ln w="2500" cap="flat" cmpd="sng">
              <a:solidFill>
                <a:srgbClr val="2E353A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6" name="Google Shape;4726;p71"/>
            <p:cNvSpPr/>
            <p:nvPr/>
          </p:nvSpPr>
          <p:spPr>
            <a:xfrm>
              <a:off x="6403313" y="4438100"/>
              <a:ext cx="98425" cy="20050"/>
            </a:xfrm>
            <a:custGeom>
              <a:avLst/>
              <a:gdLst/>
              <a:ahLst/>
              <a:cxnLst/>
              <a:rect l="l" t="t" r="r" b="b"/>
              <a:pathLst>
                <a:path w="3937" h="802" extrusionOk="0">
                  <a:moveTo>
                    <a:pt x="0" y="1"/>
                  </a:moveTo>
                  <a:lnTo>
                    <a:pt x="2802" y="801"/>
                  </a:lnTo>
                  <a:lnTo>
                    <a:pt x="3937" y="801"/>
                  </a:lnTo>
                  <a:lnTo>
                    <a:pt x="1135" y="3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2500" cap="flat" cmpd="sng">
              <a:solidFill>
                <a:srgbClr val="2E353A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7" name="Google Shape;4727;p71"/>
            <p:cNvSpPr/>
            <p:nvPr/>
          </p:nvSpPr>
          <p:spPr>
            <a:xfrm>
              <a:off x="6315738" y="4437275"/>
              <a:ext cx="99275" cy="20050"/>
            </a:xfrm>
            <a:custGeom>
              <a:avLst/>
              <a:gdLst/>
              <a:ahLst/>
              <a:cxnLst/>
              <a:rect l="l" t="t" r="r" b="b"/>
              <a:pathLst>
                <a:path w="3971" h="802" extrusionOk="0">
                  <a:moveTo>
                    <a:pt x="1" y="1"/>
                  </a:moveTo>
                  <a:lnTo>
                    <a:pt x="2803" y="801"/>
                  </a:lnTo>
                  <a:lnTo>
                    <a:pt x="3970" y="801"/>
                  </a:lnTo>
                  <a:lnTo>
                    <a:pt x="1168" y="3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 w="2500" cap="flat" cmpd="sng">
              <a:solidFill>
                <a:srgbClr val="2E353A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8" name="Google Shape;4728;p71"/>
            <p:cNvSpPr/>
            <p:nvPr/>
          </p:nvSpPr>
          <p:spPr>
            <a:xfrm>
              <a:off x="6286563" y="4437275"/>
              <a:ext cx="99250" cy="20050"/>
            </a:xfrm>
            <a:custGeom>
              <a:avLst/>
              <a:gdLst/>
              <a:ahLst/>
              <a:cxnLst/>
              <a:rect l="l" t="t" r="r" b="b"/>
              <a:pathLst>
                <a:path w="3970" h="802" extrusionOk="0">
                  <a:moveTo>
                    <a:pt x="0" y="1"/>
                  </a:moveTo>
                  <a:lnTo>
                    <a:pt x="2769" y="801"/>
                  </a:lnTo>
                  <a:lnTo>
                    <a:pt x="3970" y="801"/>
                  </a:lnTo>
                  <a:lnTo>
                    <a:pt x="1168" y="1"/>
                  </a:lnTo>
                  <a:close/>
                </a:path>
              </a:pathLst>
            </a:custGeom>
            <a:solidFill>
              <a:srgbClr val="FFFFFF"/>
            </a:solidFill>
            <a:ln w="2500" cap="flat" cmpd="sng">
              <a:solidFill>
                <a:srgbClr val="2E353A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9" name="Google Shape;4729;p71"/>
            <p:cNvSpPr/>
            <p:nvPr/>
          </p:nvSpPr>
          <p:spPr>
            <a:xfrm>
              <a:off x="6196488" y="4436450"/>
              <a:ext cx="99275" cy="20025"/>
            </a:xfrm>
            <a:custGeom>
              <a:avLst/>
              <a:gdLst/>
              <a:ahLst/>
              <a:cxnLst/>
              <a:rect l="l" t="t" r="r" b="b"/>
              <a:pathLst>
                <a:path w="3971" h="801" extrusionOk="0">
                  <a:moveTo>
                    <a:pt x="1" y="0"/>
                  </a:moveTo>
                  <a:lnTo>
                    <a:pt x="2769" y="801"/>
                  </a:lnTo>
                  <a:lnTo>
                    <a:pt x="3970" y="801"/>
                  </a:lnTo>
                  <a:lnTo>
                    <a:pt x="1202" y="0"/>
                  </a:lnTo>
                  <a:close/>
                </a:path>
              </a:pathLst>
            </a:custGeom>
            <a:solidFill>
              <a:srgbClr val="FFFFFF"/>
            </a:solidFill>
            <a:ln w="2500" cap="flat" cmpd="sng">
              <a:solidFill>
                <a:srgbClr val="2E353A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0" name="Google Shape;4730;p71"/>
            <p:cNvSpPr/>
            <p:nvPr/>
          </p:nvSpPr>
          <p:spPr>
            <a:xfrm>
              <a:off x="6047213" y="4454800"/>
              <a:ext cx="102600" cy="20850"/>
            </a:xfrm>
            <a:custGeom>
              <a:avLst/>
              <a:gdLst/>
              <a:ahLst/>
              <a:cxnLst/>
              <a:rect l="l" t="t" r="r" b="b"/>
              <a:pathLst>
                <a:path w="4104" h="834" extrusionOk="0">
                  <a:moveTo>
                    <a:pt x="1" y="0"/>
                  </a:moveTo>
                  <a:lnTo>
                    <a:pt x="2803" y="834"/>
                  </a:lnTo>
                  <a:lnTo>
                    <a:pt x="4104" y="834"/>
                  </a:lnTo>
                  <a:lnTo>
                    <a:pt x="1268" y="0"/>
                  </a:lnTo>
                  <a:close/>
                </a:path>
              </a:pathLst>
            </a:custGeom>
            <a:solidFill>
              <a:srgbClr val="FFFFFF"/>
            </a:solidFill>
            <a:ln w="2500" cap="flat" cmpd="sng">
              <a:solidFill>
                <a:srgbClr val="2E353A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1" name="Google Shape;4731;p71"/>
            <p:cNvSpPr/>
            <p:nvPr/>
          </p:nvSpPr>
          <p:spPr>
            <a:xfrm>
              <a:off x="5978838" y="4434775"/>
              <a:ext cx="100100" cy="20050"/>
            </a:xfrm>
            <a:custGeom>
              <a:avLst/>
              <a:gdLst/>
              <a:ahLst/>
              <a:cxnLst/>
              <a:rect l="l" t="t" r="r" b="b"/>
              <a:pathLst>
                <a:path w="4004" h="802" extrusionOk="0">
                  <a:moveTo>
                    <a:pt x="1" y="0"/>
                  </a:moveTo>
                  <a:lnTo>
                    <a:pt x="2736" y="801"/>
                  </a:lnTo>
                  <a:lnTo>
                    <a:pt x="4003" y="801"/>
                  </a:lnTo>
                  <a:lnTo>
                    <a:pt x="1268" y="0"/>
                  </a:lnTo>
                  <a:close/>
                </a:path>
              </a:pathLst>
            </a:custGeom>
            <a:solidFill>
              <a:srgbClr val="FFFFFF"/>
            </a:solidFill>
            <a:ln w="2500" cap="flat" cmpd="sng">
              <a:solidFill>
                <a:srgbClr val="2E353A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2" name="Google Shape;4732;p71"/>
            <p:cNvSpPr/>
            <p:nvPr/>
          </p:nvSpPr>
          <p:spPr>
            <a:xfrm>
              <a:off x="6010538" y="4434775"/>
              <a:ext cx="100100" cy="20050"/>
            </a:xfrm>
            <a:custGeom>
              <a:avLst/>
              <a:gdLst/>
              <a:ahLst/>
              <a:cxnLst/>
              <a:rect l="l" t="t" r="r" b="b"/>
              <a:pathLst>
                <a:path w="4004" h="802" extrusionOk="0">
                  <a:moveTo>
                    <a:pt x="0" y="0"/>
                  </a:moveTo>
                  <a:lnTo>
                    <a:pt x="2735" y="801"/>
                  </a:lnTo>
                  <a:lnTo>
                    <a:pt x="4003" y="801"/>
                  </a:lnTo>
                  <a:lnTo>
                    <a:pt x="1268" y="0"/>
                  </a:lnTo>
                  <a:close/>
                </a:path>
              </a:pathLst>
            </a:custGeom>
            <a:solidFill>
              <a:srgbClr val="FFFFFF"/>
            </a:solidFill>
            <a:ln w="2500" cap="flat" cmpd="sng">
              <a:solidFill>
                <a:srgbClr val="2E353A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3" name="Google Shape;4733;p71"/>
            <p:cNvSpPr/>
            <p:nvPr/>
          </p:nvSpPr>
          <p:spPr>
            <a:xfrm>
              <a:off x="6188988" y="4496475"/>
              <a:ext cx="106775" cy="21725"/>
            </a:xfrm>
            <a:custGeom>
              <a:avLst/>
              <a:gdLst/>
              <a:ahLst/>
              <a:cxnLst/>
              <a:rect l="l" t="t" r="r" b="b"/>
              <a:pathLst>
                <a:path w="4271" h="869" extrusionOk="0">
                  <a:moveTo>
                    <a:pt x="1" y="1"/>
                  </a:moveTo>
                  <a:lnTo>
                    <a:pt x="2969" y="868"/>
                  </a:lnTo>
                  <a:lnTo>
                    <a:pt x="4270" y="868"/>
                  </a:lnTo>
                  <a:lnTo>
                    <a:pt x="1302" y="1"/>
                  </a:lnTo>
                  <a:close/>
                </a:path>
              </a:pathLst>
            </a:custGeom>
            <a:solidFill>
              <a:srgbClr val="FFFFFF"/>
            </a:solidFill>
            <a:ln w="2500" cap="flat" cmpd="sng">
              <a:solidFill>
                <a:srgbClr val="2E353A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4" name="Google Shape;4734;p71"/>
            <p:cNvSpPr/>
            <p:nvPr/>
          </p:nvSpPr>
          <p:spPr>
            <a:xfrm>
              <a:off x="6117263" y="4475625"/>
              <a:ext cx="104275" cy="20875"/>
            </a:xfrm>
            <a:custGeom>
              <a:avLst/>
              <a:gdLst/>
              <a:ahLst/>
              <a:cxnLst/>
              <a:rect l="l" t="t" r="r" b="b"/>
              <a:pathLst>
                <a:path w="4171" h="835" extrusionOk="0">
                  <a:moveTo>
                    <a:pt x="1" y="1"/>
                  </a:moveTo>
                  <a:lnTo>
                    <a:pt x="2870" y="835"/>
                  </a:lnTo>
                  <a:lnTo>
                    <a:pt x="4171" y="835"/>
                  </a:lnTo>
                  <a:lnTo>
                    <a:pt x="1302" y="1"/>
                  </a:lnTo>
                  <a:close/>
                </a:path>
              </a:pathLst>
            </a:custGeom>
            <a:solidFill>
              <a:srgbClr val="FFFFFF"/>
            </a:solidFill>
            <a:ln w="2500" cap="flat" cmpd="sng">
              <a:solidFill>
                <a:srgbClr val="2E353A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5" name="Google Shape;4735;p71"/>
            <p:cNvSpPr/>
            <p:nvPr/>
          </p:nvSpPr>
          <p:spPr>
            <a:xfrm>
              <a:off x="6221513" y="4496475"/>
              <a:ext cx="105925" cy="21725"/>
            </a:xfrm>
            <a:custGeom>
              <a:avLst/>
              <a:gdLst/>
              <a:ahLst/>
              <a:cxnLst/>
              <a:rect l="l" t="t" r="r" b="b"/>
              <a:pathLst>
                <a:path w="4237" h="869" extrusionOk="0">
                  <a:moveTo>
                    <a:pt x="1" y="1"/>
                  </a:moveTo>
                  <a:lnTo>
                    <a:pt x="2969" y="868"/>
                  </a:lnTo>
                  <a:lnTo>
                    <a:pt x="4237" y="868"/>
                  </a:lnTo>
                  <a:lnTo>
                    <a:pt x="1268" y="1"/>
                  </a:lnTo>
                  <a:close/>
                </a:path>
              </a:pathLst>
            </a:custGeom>
            <a:solidFill>
              <a:srgbClr val="FFFFFF"/>
            </a:solidFill>
            <a:ln w="2500" cap="flat" cmpd="sng">
              <a:solidFill>
                <a:srgbClr val="2E353A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6" name="Google Shape;4736;p71"/>
            <p:cNvSpPr/>
            <p:nvPr/>
          </p:nvSpPr>
          <p:spPr>
            <a:xfrm>
              <a:off x="6104763" y="4435600"/>
              <a:ext cx="99275" cy="20050"/>
            </a:xfrm>
            <a:custGeom>
              <a:avLst/>
              <a:gdLst/>
              <a:ahLst/>
              <a:cxnLst/>
              <a:rect l="l" t="t" r="r" b="b"/>
              <a:pathLst>
                <a:path w="3971" h="802" extrusionOk="0">
                  <a:moveTo>
                    <a:pt x="1" y="1"/>
                  </a:moveTo>
                  <a:lnTo>
                    <a:pt x="2736" y="801"/>
                  </a:lnTo>
                  <a:lnTo>
                    <a:pt x="3970" y="801"/>
                  </a:lnTo>
                  <a:lnTo>
                    <a:pt x="1235" y="1"/>
                  </a:lnTo>
                  <a:close/>
                </a:path>
              </a:pathLst>
            </a:custGeom>
            <a:solidFill>
              <a:srgbClr val="FFFFFF"/>
            </a:solidFill>
            <a:ln w="2500" cap="flat" cmpd="sng">
              <a:solidFill>
                <a:srgbClr val="2E353A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7" name="Google Shape;4737;p71"/>
            <p:cNvSpPr/>
            <p:nvPr/>
          </p:nvSpPr>
          <p:spPr>
            <a:xfrm>
              <a:off x="6173138" y="4455625"/>
              <a:ext cx="101775" cy="20875"/>
            </a:xfrm>
            <a:custGeom>
              <a:avLst/>
              <a:gdLst/>
              <a:ahLst/>
              <a:cxnLst/>
              <a:rect l="l" t="t" r="r" b="b"/>
              <a:pathLst>
                <a:path w="4071" h="835" extrusionOk="0">
                  <a:moveTo>
                    <a:pt x="1" y="0"/>
                  </a:moveTo>
                  <a:lnTo>
                    <a:pt x="2836" y="801"/>
                  </a:lnTo>
                  <a:lnTo>
                    <a:pt x="4070" y="834"/>
                  </a:lnTo>
                  <a:lnTo>
                    <a:pt x="1235" y="0"/>
                  </a:lnTo>
                  <a:close/>
                </a:path>
              </a:pathLst>
            </a:custGeom>
            <a:solidFill>
              <a:srgbClr val="FFFFFF"/>
            </a:solidFill>
            <a:ln w="2500" cap="flat" cmpd="sng">
              <a:solidFill>
                <a:srgbClr val="2E353A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8" name="Google Shape;4738;p71"/>
            <p:cNvSpPr/>
            <p:nvPr/>
          </p:nvSpPr>
          <p:spPr>
            <a:xfrm>
              <a:off x="6142288" y="4455625"/>
              <a:ext cx="101775" cy="20025"/>
            </a:xfrm>
            <a:custGeom>
              <a:avLst/>
              <a:gdLst/>
              <a:ahLst/>
              <a:cxnLst/>
              <a:rect l="l" t="t" r="r" b="b"/>
              <a:pathLst>
                <a:path w="4071" h="801" extrusionOk="0">
                  <a:moveTo>
                    <a:pt x="1" y="0"/>
                  </a:moveTo>
                  <a:lnTo>
                    <a:pt x="2836" y="801"/>
                  </a:lnTo>
                  <a:lnTo>
                    <a:pt x="4070" y="801"/>
                  </a:lnTo>
                  <a:lnTo>
                    <a:pt x="1235" y="0"/>
                  </a:lnTo>
                  <a:close/>
                </a:path>
              </a:pathLst>
            </a:custGeom>
            <a:solidFill>
              <a:srgbClr val="FFFFFF"/>
            </a:solidFill>
            <a:ln w="2500" cap="flat" cmpd="sng">
              <a:solidFill>
                <a:srgbClr val="2E353A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9" name="Google Shape;4739;p71"/>
            <p:cNvSpPr/>
            <p:nvPr/>
          </p:nvSpPr>
          <p:spPr>
            <a:xfrm>
              <a:off x="6204013" y="4455625"/>
              <a:ext cx="101750" cy="20875"/>
            </a:xfrm>
            <a:custGeom>
              <a:avLst/>
              <a:gdLst/>
              <a:ahLst/>
              <a:cxnLst/>
              <a:rect l="l" t="t" r="r" b="b"/>
              <a:pathLst>
                <a:path w="4070" h="835" extrusionOk="0">
                  <a:moveTo>
                    <a:pt x="0" y="0"/>
                  </a:moveTo>
                  <a:lnTo>
                    <a:pt x="2835" y="834"/>
                  </a:lnTo>
                  <a:lnTo>
                    <a:pt x="4070" y="834"/>
                  </a:lnTo>
                  <a:lnTo>
                    <a:pt x="1234" y="0"/>
                  </a:lnTo>
                  <a:close/>
                </a:path>
              </a:pathLst>
            </a:custGeom>
            <a:solidFill>
              <a:srgbClr val="FFFFFF"/>
            </a:solidFill>
            <a:ln w="2500" cap="flat" cmpd="sng">
              <a:solidFill>
                <a:srgbClr val="2E353A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0" name="Google Shape;4740;p71"/>
            <p:cNvSpPr/>
            <p:nvPr/>
          </p:nvSpPr>
          <p:spPr>
            <a:xfrm>
              <a:off x="6078913" y="4454800"/>
              <a:ext cx="102600" cy="20850"/>
            </a:xfrm>
            <a:custGeom>
              <a:avLst/>
              <a:gdLst/>
              <a:ahLst/>
              <a:cxnLst/>
              <a:rect l="l" t="t" r="r" b="b"/>
              <a:pathLst>
                <a:path w="4104" h="834" extrusionOk="0">
                  <a:moveTo>
                    <a:pt x="0" y="0"/>
                  </a:moveTo>
                  <a:lnTo>
                    <a:pt x="2836" y="834"/>
                  </a:lnTo>
                  <a:lnTo>
                    <a:pt x="4103" y="834"/>
                  </a:lnTo>
                  <a:lnTo>
                    <a:pt x="1268" y="0"/>
                  </a:lnTo>
                  <a:close/>
                </a:path>
              </a:pathLst>
            </a:custGeom>
            <a:solidFill>
              <a:srgbClr val="FFFFFF"/>
            </a:solidFill>
            <a:ln w="2500" cap="flat" cmpd="sng">
              <a:solidFill>
                <a:srgbClr val="2E353A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1" name="Google Shape;4741;p71"/>
            <p:cNvSpPr/>
            <p:nvPr/>
          </p:nvSpPr>
          <p:spPr>
            <a:xfrm>
              <a:off x="6545088" y="4477300"/>
              <a:ext cx="102600" cy="20875"/>
            </a:xfrm>
            <a:custGeom>
              <a:avLst/>
              <a:gdLst/>
              <a:ahLst/>
              <a:cxnLst/>
              <a:rect l="l" t="t" r="r" b="b"/>
              <a:pathLst>
                <a:path w="4104" h="835" extrusionOk="0">
                  <a:moveTo>
                    <a:pt x="0" y="1"/>
                  </a:moveTo>
                  <a:lnTo>
                    <a:pt x="2969" y="835"/>
                  </a:lnTo>
                  <a:lnTo>
                    <a:pt x="4103" y="835"/>
                  </a:lnTo>
                  <a:lnTo>
                    <a:pt x="1168" y="1"/>
                  </a:lnTo>
                  <a:close/>
                </a:path>
              </a:pathLst>
            </a:custGeom>
            <a:solidFill>
              <a:srgbClr val="FFFFFF"/>
            </a:solidFill>
            <a:ln w="2500" cap="flat" cmpd="sng">
              <a:solidFill>
                <a:srgbClr val="2E353A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2" name="Google Shape;4742;p71"/>
            <p:cNvSpPr/>
            <p:nvPr/>
          </p:nvSpPr>
          <p:spPr>
            <a:xfrm>
              <a:off x="6110613" y="4454800"/>
              <a:ext cx="102575" cy="20850"/>
            </a:xfrm>
            <a:custGeom>
              <a:avLst/>
              <a:gdLst/>
              <a:ahLst/>
              <a:cxnLst/>
              <a:rect l="l" t="t" r="r" b="b"/>
              <a:pathLst>
                <a:path w="4103" h="834" extrusionOk="0">
                  <a:moveTo>
                    <a:pt x="0" y="0"/>
                  </a:moveTo>
                  <a:lnTo>
                    <a:pt x="2835" y="834"/>
                  </a:lnTo>
                  <a:lnTo>
                    <a:pt x="4103" y="834"/>
                  </a:lnTo>
                  <a:lnTo>
                    <a:pt x="1268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2500" cap="flat" cmpd="sng">
              <a:solidFill>
                <a:srgbClr val="2E353A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3" name="Google Shape;4743;p71"/>
            <p:cNvSpPr/>
            <p:nvPr/>
          </p:nvSpPr>
          <p:spPr>
            <a:xfrm>
              <a:off x="6149788" y="4475625"/>
              <a:ext cx="103450" cy="20875"/>
            </a:xfrm>
            <a:custGeom>
              <a:avLst/>
              <a:gdLst/>
              <a:ahLst/>
              <a:cxnLst/>
              <a:rect l="l" t="t" r="r" b="b"/>
              <a:pathLst>
                <a:path w="4138" h="835" extrusionOk="0">
                  <a:moveTo>
                    <a:pt x="1" y="1"/>
                  </a:moveTo>
                  <a:lnTo>
                    <a:pt x="2870" y="835"/>
                  </a:lnTo>
                  <a:lnTo>
                    <a:pt x="4137" y="835"/>
                  </a:lnTo>
                  <a:lnTo>
                    <a:pt x="1268" y="1"/>
                  </a:lnTo>
                  <a:close/>
                </a:path>
              </a:pathLst>
            </a:custGeom>
            <a:solidFill>
              <a:srgbClr val="FFFFFF"/>
            </a:solidFill>
            <a:ln w="2500" cap="flat" cmpd="sng">
              <a:solidFill>
                <a:srgbClr val="2E353A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4" name="Google Shape;4744;p71"/>
            <p:cNvSpPr/>
            <p:nvPr/>
          </p:nvSpPr>
          <p:spPr>
            <a:xfrm>
              <a:off x="6385788" y="4457300"/>
              <a:ext cx="100950" cy="20025"/>
            </a:xfrm>
            <a:custGeom>
              <a:avLst/>
              <a:gdLst/>
              <a:ahLst/>
              <a:cxnLst/>
              <a:rect l="l" t="t" r="r" b="b"/>
              <a:pathLst>
                <a:path w="4038" h="801" extrusionOk="0">
                  <a:moveTo>
                    <a:pt x="1" y="0"/>
                  </a:moveTo>
                  <a:lnTo>
                    <a:pt x="2836" y="801"/>
                  </a:lnTo>
                  <a:lnTo>
                    <a:pt x="4037" y="801"/>
                  </a:lnTo>
                  <a:lnTo>
                    <a:pt x="1168" y="0"/>
                  </a:lnTo>
                  <a:close/>
                </a:path>
              </a:pathLst>
            </a:custGeom>
            <a:solidFill>
              <a:srgbClr val="FFFFFF"/>
            </a:solidFill>
            <a:ln w="2500" cap="flat" cmpd="sng">
              <a:solidFill>
                <a:srgbClr val="2E353A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5" name="Google Shape;4745;p71"/>
            <p:cNvSpPr/>
            <p:nvPr/>
          </p:nvSpPr>
          <p:spPr>
            <a:xfrm>
              <a:off x="6355788" y="4457300"/>
              <a:ext cx="100925" cy="20025"/>
            </a:xfrm>
            <a:custGeom>
              <a:avLst/>
              <a:gdLst/>
              <a:ahLst/>
              <a:cxnLst/>
              <a:rect l="l" t="t" r="r" b="b"/>
              <a:pathLst>
                <a:path w="4037" h="801" extrusionOk="0">
                  <a:moveTo>
                    <a:pt x="0" y="0"/>
                  </a:moveTo>
                  <a:lnTo>
                    <a:pt x="2869" y="801"/>
                  </a:lnTo>
                  <a:lnTo>
                    <a:pt x="4036" y="801"/>
                  </a:lnTo>
                  <a:lnTo>
                    <a:pt x="1201" y="0"/>
                  </a:lnTo>
                  <a:close/>
                </a:path>
              </a:pathLst>
            </a:custGeom>
            <a:solidFill>
              <a:srgbClr val="FFFFFF"/>
            </a:solidFill>
            <a:ln w="2500" cap="flat" cmpd="sng">
              <a:solidFill>
                <a:srgbClr val="2E353A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6" name="Google Shape;4746;p71"/>
            <p:cNvSpPr/>
            <p:nvPr/>
          </p:nvSpPr>
          <p:spPr>
            <a:xfrm>
              <a:off x="6444163" y="4457300"/>
              <a:ext cx="100950" cy="20025"/>
            </a:xfrm>
            <a:custGeom>
              <a:avLst/>
              <a:gdLst/>
              <a:ahLst/>
              <a:cxnLst/>
              <a:rect l="l" t="t" r="r" b="b"/>
              <a:pathLst>
                <a:path w="4038" h="801" extrusionOk="0">
                  <a:moveTo>
                    <a:pt x="1" y="0"/>
                  </a:moveTo>
                  <a:lnTo>
                    <a:pt x="2870" y="801"/>
                  </a:lnTo>
                  <a:lnTo>
                    <a:pt x="4037" y="801"/>
                  </a:lnTo>
                  <a:lnTo>
                    <a:pt x="1168" y="3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 w="2500" cap="flat" cmpd="sng">
              <a:solidFill>
                <a:srgbClr val="2E353A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7" name="Google Shape;4747;p71"/>
            <p:cNvSpPr/>
            <p:nvPr/>
          </p:nvSpPr>
          <p:spPr>
            <a:xfrm>
              <a:off x="6265713" y="4456450"/>
              <a:ext cx="101775" cy="20050"/>
            </a:xfrm>
            <a:custGeom>
              <a:avLst/>
              <a:gdLst/>
              <a:ahLst/>
              <a:cxnLst/>
              <a:rect l="l" t="t" r="r" b="b"/>
              <a:pathLst>
                <a:path w="4071" h="802" extrusionOk="0">
                  <a:moveTo>
                    <a:pt x="0" y="1"/>
                  </a:moveTo>
                  <a:lnTo>
                    <a:pt x="2836" y="801"/>
                  </a:lnTo>
                  <a:lnTo>
                    <a:pt x="4070" y="801"/>
                  </a:lnTo>
                  <a:lnTo>
                    <a:pt x="1201" y="1"/>
                  </a:lnTo>
                  <a:close/>
                </a:path>
              </a:pathLst>
            </a:custGeom>
            <a:solidFill>
              <a:srgbClr val="FFFFFF"/>
            </a:solidFill>
            <a:ln w="2500" cap="flat" cmpd="sng">
              <a:solidFill>
                <a:srgbClr val="2E353A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8" name="Google Shape;4748;p71"/>
            <p:cNvSpPr/>
            <p:nvPr/>
          </p:nvSpPr>
          <p:spPr>
            <a:xfrm>
              <a:off x="6325763" y="4456450"/>
              <a:ext cx="101750" cy="20875"/>
            </a:xfrm>
            <a:custGeom>
              <a:avLst/>
              <a:gdLst/>
              <a:ahLst/>
              <a:cxnLst/>
              <a:rect l="l" t="t" r="r" b="b"/>
              <a:pathLst>
                <a:path w="4070" h="835" extrusionOk="0">
                  <a:moveTo>
                    <a:pt x="0" y="1"/>
                  </a:moveTo>
                  <a:lnTo>
                    <a:pt x="2869" y="801"/>
                  </a:lnTo>
                  <a:lnTo>
                    <a:pt x="4070" y="835"/>
                  </a:lnTo>
                  <a:lnTo>
                    <a:pt x="4070" y="835"/>
                  </a:lnTo>
                  <a:lnTo>
                    <a:pt x="1201" y="3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2500" cap="flat" cmpd="sng">
              <a:solidFill>
                <a:srgbClr val="2E353A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9" name="Google Shape;4749;p71"/>
            <p:cNvSpPr/>
            <p:nvPr/>
          </p:nvSpPr>
          <p:spPr>
            <a:xfrm>
              <a:off x="6295738" y="4456450"/>
              <a:ext cx="101750" cy="20050"/>
            </a:xfrm>
            <a:custGeom>
              <a:avLst/>
              <a:gdLst/>
              <a:ahLst/>
              <a:cxnLst/>
              <a:rect l="l" t="t" r="r" b="b"/>
              <a:pathLst>
                <a:path w="4070" h="802" extrusionOk="0">
                  <a:moveTo>
                    <a:pt x="0" y="1"/>
                  </a:moveTo>
                  <a:lnTo>
                    <a:pt x="2869" y="801"/>
                  </a:lnTo>
                  <a:lnTo>
                    <a:pt x="4070" y="801"/>
                  </a:lnTo>
                  <a:lnTo>
                    <a:pt x="1201" y="1"/>
                  </a:lnTo>
                  <a:close/>
                </a:path>
              </a:pathLst>
            </a:custGeom>
            <a:solidFill>
              <a:srgbClr val="FFFFFF"/>
            </a:solidFill>
            <a:ln w="2500" cap="flat" cmpd="sng">
              <a:solidFill>
                <a:srgbClr val="2E353A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0" name="Google Shape;4750;p71"/>
            <p:cNvSpPr/>
            <p:nvPr/>
          </p:nvSpPr>
          <p:spPr>
            <a:xfrm>
              <a:off x="6234863" y="4455625"/>
              <a:ext cx="101750" cy="20875"/>
            </a:xfrm>
            <a:custGeom>
              <a:avLst/>
              <a:gdLst/>
              <a:ahLst/>
              <a:cxnLst/>
              <a:rect l="l" t="t" r="r" b="b"/>
              <a:pathLst>
                <a:path w="4070" h="835" extrusionOk="0">
                  <a:moveTo>
                    <a:pt x="0" y="0"/>
                  </a:moveTo>
                  <a:lnTo>
                    <a:pt x="2836" y="834"/>
                  </a:lnTo>
                  <a:lnTo>
                    <a:pt x="4070" y="834"/>
                  </a:lnTo>
                  <a:lnTo>
                    <a:pt x="1234" y="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2500" cap="flat" cmpd="sng">
              <a:solidFill>
                <a:srgbClr val="2E353A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1" name="Google Shape;4751;p71"/>
            <p:cNvSpPr/>
            <p:nvPr/>
          </p:nvSpPr>
          <p:spPr>
            <a:xfrm>
              <a:off x="6427488" y="4477300"/>
              <a:ext cx="103450" cy="20050"/>
            </a:xfrm>
            <a:custGeom>
              <a:avLst/>
              <a:gdLst/>
              <a:ahLst/>
              <a:cxnLst/>
              <a:rect l="l" t="t" r="r" b="b"/>
              <a:pathLst>
                <a:path w="4138" h="802" extrusionOk="0">
                  <a:moveTo>
                    <a:pt x="1" y="1"/>
                  </a:moveTo>
                  <a:lnTo>
                    <a:pt x="2936" y="801"/>
                  </a:lnTo>
                  <a:lnTo>
                    <a:pt x="4137" y="801"/>
                  </a:lnTo>
                  <a:lnTo>
                    <a:pt x="1168" y="1"/>
                  </a:lnTo>
                  <a:close/>
                </a:path>
              </a:pathLst>
            </a:custGeom>
            <a:solidFill>
              <a:srgbClr val="FFFFFF"/>
            </a:solidFill>
            <a:ln w="2500" cap="flat" cmpd="sng">
              <a:solidFill>
                <a:srgbClr val="2E353A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2" name="Google Shape;4752;p71"/>
            <p:cNvSpPr/>
            <p:nvPr/>
          </p:nvSpPr>
          <p:spPr>
            <a:xfrm>
              <a:off x="6456688" y="4477300"/>
              <a:ext cx="103425" cy="20050"/>
            </a:xfrm>
            <a:custGeom>
              <a:avLst/>
              <a:gdLst/>
              <a:ahLst/>
              <a:cxnLst/>
              <a:rect l="l" t="t" r="r" b="b"/>
              <a:pathLst>
                <a:path w="4137" h="802" extrusionOk="0">
                  <a:moveTo>
                    <a:pt x="0" y="1"/>
                  </a:moveTo>
                  <a:lnTo>
                    <a:pt x="2969" y="801"/>
                  </a:lnTo>
                  <a:lnTo>
                    <a:pt x="4137" y="801"/>
                  </a:lnTo>
                  <a:lnTo>
                    <a:pt x="1201" y="1"/>
                  </a:lnTo>
                  <a:close/>
                </a:path>
              </a:pathLst>
            </a:custGeom>
            <a:solidFill>
              <a:srgbClr val="FFFFFF"/>
            </a:solidFill>
            <a:ln w="2500" cap="flat" cmpd="sng">
              <a:solidFill>
                <a:srgbClr val="2E353A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3" name="Google Shape;4753;p71"/>
            <p:cNvSpPr/>
            <p:nvPr/>
          </p:nvSpPr>
          <p:spPr>
            <a:xfrm>
              <a:off x="6181488" y="4475625"/>
              <a:ext cx="103425" cy="21725"/>
            </a:xfrm>
            <a:custGeom>
              <a:avLst/>
              <a:gdLst/>
              <a:ahLst/>
              <a:cxnLst/>
              <a:rect l="l" t="t" r="r" b="b"/>
              <a:pathLst>
                <a:path w="4137" h="869" extrusionOk="0">
                  <a:moveTo>
                    <a:pt x="0" y="1"/>
                  </a:moveTo>
                  <a:lnTo>
                    <a:pt x="2869" y="835"/>
                  </a:lnTo>
                  <a:lnTo>
                    <a:pt x="4137" y="868"/>
                  </a:lnTo>
                  <a:lnTo>
                    <a:pt x="1268" y="1"/>
                  </a:lnTo>
                  <a:close/>
                </a:path>
              </a:pathLst>
            </a:custGeom>
            <a:solidFill>
              <a:srgbClr val="FFFFFF"/>
            </a:solidFill>
            <a:ln w="2500" cap="flat" cmpd="sng">
              <a:solidFill>
                <a:srgbClr val="2E353A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4" name="Google Shape;4754;p71"/>
            <p:cNvSpPr/>
            <p:nvPr/>
          </p:nvSpPr>
          <p:spPr>
            <a:xfrm>
              <a:off x="6486713" y="4477300"/>
              <a:ext cx="102600" cy="20050"/>
            </a:xfrm>
            <a:custGeom>
              <a:avLst/>
              <a:gdLst/>
              <a:ahLst/>
              <a:cxnLst/>
              <a:rect l="l" t="t" r="r" b="b"/>
              <a:pathLst>
                <a:path w="4104" h="802" extrusionOk="0">
                  <a:moveTo>
                    <a:pt x="0" y="1"/>
                  </a:moveTo>
                  <a:lnTo>
                    <a:pt x="2936" y="801"/>
                  </a:lnTo>
                  <a:lnTo>
                    <a:pt x="4103" y="801"/>
                  </a:lnTo>
                  <a:lnTo>
                    <a:pt x="1168" y="1"/>
                  </a:lnTo>
                  <a:close/>
                </a:path>
              </a:pathLst>
            </a:custGeom>
            <a:solidFill>
              <a:srgbClr val="FFFFFF"/>
            </a:solidFill>
            <a:ln w="2500" cap="flat" cmpd="sng">
              <a:solidFill>
                <a:srgbClr val="2E353A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5" name="Google Shape;4755;p71"/>
            <p:cNvSpPr/>
            <p:nvPr/>
          </p:nvSpPr>
          <p:spPr>
            <a:xfrm>
              <a:off x="6367463" y="4476475"/>
              <a:ext cx="103425" cy="20875"/>
            </a:xfrm>
            <a:custGeom>
              <a:avLst/>
              <a:gdLst/>
              <a:ahLst/>
              <a:cxnLst/>
              <a:rect l="l" t="t" r="r" b="b"/>
              <a:pathLst>
                <a:path w="4137" h="835" extrusionOk="0">
                  <a:moveTo>
                    <a:pt x="0" y="0"/>
                  </a:moveTo>
                  <a:lnTo>
                    <a:pt x="2902" y="834"/>
                  </a:lnTo>
                  <a:lnTo>
                    <a:pt x="4136" y="834"/>
                  </a:lnTo>
                  <a:lnTo>
                    <a:pt x="1201" y="0"/>
                  </a:lnTo>
                  <a:close/>
                </a:path>
              </a:pathLst>
            </a:custGeom>
            <a:solidFill>
              <a:srgbClr val="FFFFFF"/>
            </a:solidFill>
            <a:ln w="2500" cap="flat" cmpd="sng">
              <a:solidFill>
                <a:srgbClr val="2E353A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6" name="Google Shape;4756;p71"/>
            <p:cNvSpPr/>
            <p:nvPr/>
          </p:nvSpPr>
          <p:spPr>
            <a:xfrm>
              <a:off x="6515888" y="4477300"/>
              <a:ext cx="103425" cy="20875"/>
            </a:xfrm>
            <a:custGeom>
              <a:avLst/>
              <a:gdLst/>
              <a:ahLst/>
              <a:cxnLst/>
              <a:rect l="l" t="t" r="r" b="b"/>
              <a:pathLst>
                <a:path w="4137" h="835" extrusionOk="0">
                  <a:moveTo>
                    <a:pt x="1" y="1"/>
                  </a:moveTo>
                  <a:lnTo>
                    <a:pt x="2936" y="801"/>
                  </a:lnTo>
                  <a:lnTo>
                    <a:pt x="4137" y="835"/>
                  </a:lnTo>
                  <a:lnTo>
                    <a:pt x="1168" y="1"/>
                  </a:lnTo>
                  <a:close/>
                </a:path>
              </a:pathLst>
            </a:custGeom>
            <a:solidFill>
              <a:srgbClr val="FFFFFF"/>
            </a:solidFill>
            <a:ln w="2500" cap="flat" cmpd="sng">
              <a:solidFill>
                <a:srgbClr val="2E353A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7" name="Google Shape;4757;p71"/>
            <p:cNvSpPr/>
            <p:nvPr/>
          </p:nvSpPr>
          <p:spPr>
            <a:xfrm>
              <a:off x="6397463" y="4476475"/>
              <a:ext cx="103450" cy="20875"/>
            </a:xfrm>
            <a:custGeom>
              <a:avLst/>
              <a:gdLst/>
              <a:ahLst/>
              <a:cxnLst/>
              <a:rect l="l" t="t" r="r" b="b"/>
              <a:pathLst>
                <a:path w="4138" h="835" extrusionOk="0">
                  <a:moveTo>
                    <a:pt x="1" y="0"/>
                  </a:moveTo>
                  <a:lnTo>
                    <a:pt x="2936" y="834"/>
                  </a:lnTo>
                  <a:lnTo>
                    <a:pt x="4137" y="834"/>
                  </a:lnTo>
                  <a:lnTo>
                    <a:pt x="1202" y="3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 w="2500" cap="flat" cmpd="sng">
              <a:solidFill>
                <a:srgbClr val="2E353A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8" name="Google Shape;4758;p71"/>
            <p:cNvSpPr/>
            <p:nvPr/>
          </p:nvSpPr>
          <p:spPr>
            <a:xfrm>
              <a:off x="6244038" y="4475625"/>
              <a:ext cx="103425" cy="21725"/>
            </a:xfrm>
            <a:custGeom>
              <a:avLst/>
              <a:gdLst/>
              <a:ahLst/>
              <a:cxnLst/>
              <a:rect l="l" t="t" r="r" b="b"/>
              <a:pathLst>
                <a:path w="4137" h="869" extrusionOk="0">
                  <a:moveTo>
                    <a:pt x="0" y="1"/>
                  </a:moveTo>
                  <a:lnTo>
                    <a:pt x="2902" y="868"/>
                  </a:lnTo>
                  <a:lnTo>
                    <a:pt x="4136" y="868"/>
                  </a:lnTo>
                  <a:lnTo>
                    <a:pt x="1234" y="3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2500" cap="flat" cmpd="sng">
              <a:solidFill>
                <a:srgbClr val="2E353A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9" name="Google Shape;4759;p71"/>
            <p:cNvSpPr/>
            <p:nvPr/>
          </p:nvSpPr>
          <p:spPr>
            <a:xfrm>
              <a:off x="6213163" y="4475625"/>
              <a:ext cx="103450" cy="21725"/>
            </a:xfrm>
            <a:custGeom>
              <a:avLst/>
              <a:gdLst/>
              <a:ahLst/>
              <a:cxnLst/>
              <a:rect l="l" t="t" r="r" b="b"/>
              <a:pathLst>
                <a:path w="4138" h="869" extrusionOk="0">
                  <a:moveTo>
                    <a:pt x="1" y="1"/>
                  </a:moveTo>
                  <a:lnTo>
                    <a:pt x="2870" y="868"/>
                  </a:lnTo>
                  <a:lnTo>
                    <a:pt x="4137" y="868"/>
                  </a:lnTo>
                  <a:lnTo>
                    <a:pt x="1235" y="1"/>
                  </a:lnTo>
                  <a:close/>
                </a:path>
              </a:pathLst>
            </a:custGeom>
            <a:solidFill>
              <a:srgbClr val="FFFFFF"/>
            </a:solidFill>
            <a:ln w="2500" cap="flat" cmpd="sng">
              <a:solidFill>
                <a:srgbClr val="2E353A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0" name="Google Shape;4760;p71"/>
            <p:cNvSpPr/>
            <p:nvPr/>
          </p:nvSpPr>
          <p:spPr>
            <a:xfrm>
              <a:off x="6336588" y="4476475"/>
              <a:ext cx="103450" cy="20875"/>
            </a:xfrm>
            <a:custGeom>
              <a:avLst/>
              <a:gdLst/>
              <a:ahLst/>
              <a:cxnLst/>
              <a:rect l="l" t="t" r="r" b="b"/>
              <a:pathLst>
                <a:path w="4138" h="835" extrusionOk="0">
                  <a:moveTo>
                    <a:pt x="1" y="0"/>
                  </a:moveTo>
                  <a:lnTo>
                    <a:pt x="2936" y="834"/>
                  </a:lnTo>
                  <a:lnTo>
                    <a:pt x="4137" y="834"/>
                  </a:lnTo>
                  <a:lnTo>
                    <a:pt x="1235" y="0"/>
                  </a:lnTo>
                  <a:close/>
                </a:path>
              </a:pathLst>
            </a:custGeom>
            <a:solidFill>
              <a:srgbClr val="FFFFFF"/>
            </a:solidFill>
            <a:ln w="2500" cap="flat" cmpd="sng">
              <a:solidFill>
                <a:srgbClr val="2E353A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1" name="Google Shape;4761;p71"/>
            <p:cNvSpPr/>
            <p:nvPr/>
          </p:nvSpPr>
          <p:spPr>
            <a:xfrm>
              <a:off x="6305738" y="4476475"/>
              <a:ext cx="104275" cy="20875"/>
            </a:xfrm>
            <a:custGeom>
              <a:avLst/>
              <a:gdLst/>
              <a:ahLst/>
              <a:cxnLst/>
              <a:rect l="l" t="t" r="r" b="b"/>
              <a:pathLst>
                <a:path w="4171" h="835" extrusionOk="0">
                  <a:moveTo>
                    <a:pt x="1" y="0"/>
                  </a:moveTo>
                  <a:lnTo>
                    <a:pt x="2936" y="834"/>
                  </a:lnTo>
                  <a:lnTo>
                    <a:pt x="4170" y="834"/>
                  </a:lnTo>
                  <a:lnTo>
                    <a:pt x="1235" y="0"/>
                  </a:lnTo>
                  <a:close/>
                </a:path>
              </a:pathLst>
            </a:custGeom>
            <a:solidFill>
              <a:srgbClr val="FFFFFF"/>
            </a:solidFill>
            <a:ln w="2500" cap="flat" cmpd="sng">
              <a:solidFill>
                <a:srgbClr val="2E353A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2" name="Google Shape;4762;p71"/>
            <p:cNvSpPr/>
            <p:nvPr/>
          </p:nvSpPr>
          <p:spPr>
            <a:xfrm>
              <a:off x="6274888" y="4476475"/>
              <a:ext cx="104275" cy="20875"/>
            </a:xfrm>
            <a:custGeom>
              <a:avLst/>
              <a:gdLst/>
              <a:ahLst/>
              <a:cxnLst/>
              <a:rect l="l" t="t" r="r" b="b"/>
              <a:pathLst>
                <a:path w="4171" h="835" extrusionOk="0">
                  <a:moveTo>
                    <a:pt x="0" y="0"/>
                  </a:moveTo>
                  <a:lnTo>
                    <a:pt x="2902" y="834"/>
                  </a:lnTo>
                  <a:lnTo>
                    <a:pt x="4170" y="834"/>
                  </a:lnTo>
                  <a:lnTo>
                    <a:pt x="1235" y="0"/>
                  </a:lnTo>
                  <a:close/>
                </a:path>
              </a:pathLst>
            </a:custGeom>
            <a:solidFill>
              <a:srgbClr val="FFFFFF"/>
            </a:solidFill>
            <a:ln w="2500" cap="flat" cmpd="sng">
              <a:solidFill>
                <a:srgbClr val="2E353A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3" name="Google Shape;4763;p71"/>
            <p:cNvSpPr/>
            <p:nvPr/>
          </p:nvSpPr>
          <p:spPr>
            <a:xfrm>
              <a:off x="6414988" y="4457300"/>
              <a:ext cx="100925" cy="20025"/>
            </a:xfrm>
            <a:custGeom>
              <a:avLst/>
              <a:gdLst/>
              <a:ahLst/>
              <a:cxnLst/>
              <a:rect l="l" t="t" r="r" b="b"/>
              <a:pathLst>
                <a:path w="4037" h="801" extrusionOk="0">
                  <a:moveTo>
                    <a:pt x="0" y="0"/>
                  </a:moveTo>
                  <a:lnTo>
                    <a:pt x="2869" y="801"/>
                  </a:lnTo>
                  <a:lnTo>
                    <a:pt x="4037" y="801"/>
                  </a:lnTo>
                  <a:lnTo>
                    <a:pt x="1168" y="0"/>
                  </a:lnTo>
                  <a:close/>
                </a:path>
              </a:pathLst>
            </a:custGeom>
            <a:solidFill>
              <a:srgbClr val="FFFFFF"/>
            </a:solidFill>
            <a:ln w="2500" cap="flat" cmpd="sng">
              <a:solidFill>
                <a:srgbClr val="2E353A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4" name="Google Shape;4764;p71"/>
            <p:cNvSpPr/>
            <p:nvPr/>
          </p:nvSpPr>
          <p:spPr>
            <a:xfrm>
              <a:off x="5906288" y="4413100"/>
              <a:ext cx="104275" cy="21700"/>
            </a:xfrm>
            <a:custGeom>
              <a:avLst/>
              <a:gdLst/>
              <a:ahLst/>
              <a:cxnLst/>
              <a:rect l="l" t="t" r="r" b="b"/>
              <a:pathLst>
                <a:path w="4171" h="868" extrusionOk="0">
                  <a:moveTo>
                    <a:pt x="1" y="0"/>
                  </a:moveTo>
                  <a:lnTo>
                    <a:pt x="2903" y="867"/>
                  </a:lnTo>
                  <a:lnTo>
                    <a:pt x="4170" y="867"/>
                  </a:lnTo>
                  <a:lnTo>
                    <a:pt x="1268" y="0"/>
                  </a:lnTo>
                  <a:close/>
                </a:path>
              </a:pathLst>
            </a:custGeom>
            <a:solidFill>
              <a:srgbClr val="FFFFFF"/>
            </a:solidFill>
            <a:ln w="2500" cap="flat" cmpd="sng">
              <a:solidFill>
                <a:srgbClr val="2E353A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5" name="Google Shape;4765;p71"/>
            <p:cNvSpPr/>
            <p:nvPr/>
          </p:nvSpPr>
          <p:spPr>
            <a:xfrm>
              <a:off x="5949663" y="4433950"/>
              <a:ext cx="97575" cy="20875"/>
            </a:xfrm>
            <a:custGeom>
              <a:avLst/>
              <a:gdLst/>
              <a:ahLst/>
              <a:cxnLst/>
              <a:rect l="l" t="t" r="r" b="b"/>
              <a:pathLst>
                <a:path w="3903" h="835" extrusionOk="0">
                  <a:moveTo>
                    <a:pt x="0" y="0"/>
                  </a:moveTo>
                  <a:lnTo>
                    <a:pt x="2735" y="834"/>
                  </a:lnTo>
                  <a:lnTo>
                    <a:pt x="3903" y="834"/>
                  </a:lnTo>
                  <a:lnTo>
                    <a:pt x="1168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2500" cap="flat" cmpd="sng">
              <a:solidFill>
                <a:srgbClr val="2E353A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6" name="Google Shape;4766;p71"/>
            <p:cNvSpPr/>
            <p:nvPr/>
          </p:nvSpPr>
          <p:spPr>
            <a:xfrm>
              <a:off x="5877113" y="4412250"/>
              <a:ext cx="101750" cy="22550"/>
            </a:xfrm>
            <a:custGeom>
              <a:avLst/>
              <a:gdLst/>
              <a:ahLst/>
              <a:cxnLst/>
              <a:rect l="l" t="t" r="r" b="b"/>
              <a:pathLst>
                <a:path w="4070" h="902" extrusionOk="0">
                  <a:moveTo>
                    <a:pt x="0" y="1"/>
                  </a:moveTo>
                  <a:lnTo>
                    <a:pt x="2902" y="868"/>
                  </a:lnTo>
                  <a:lnTo>
                    <a:pt x="4070" y="901"/>
                  </a:lnTo>
                  <a:lnTo>
                    <a:pt x="1168" y="3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2500" cap="flat" cmpd="sng">
              <a:solidFill>
                <a:srgbClr val="2E353A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7" name="Google Shape;4767;p71"/>
            <p:cNvSpPr/>
            <p:nvPr/>
          </p:nvSpPr>
          <p:spPr>
            <a:xfrm>
              <a:off x="6018038" y="4454800"/>
              <a:ext cx="99250" cy="20850"/>
            </a:xfrm>
            <a:custGeom>
              <a:avLst/>
              <a:gdLst/>
              <a:ahLst/>
              <a:cxnLst/>
              <a:rect l="l" t="t" r="r" b="b"/>
              <a:pathLst>
                <a:path w="3970" h="834" extrusionOk="0">
                  <a:moveTo>
                    <a:pt x="0" y="0"/>
                  </a:moveTo>
                  <a:lnTo>
                    <a:pt x="2769" y="834"/>
                  </a:lnTo>
                  <a:lnTo>
                    <a:pt x="3970" y="834"/>
                  </a:lnTo>
                  <a:lnTo>
                    <a:pt x="1168" y="0"/>
                  </a:lnTo>
                  <a:close/>
                </a:path>
              </a:pathLst>
            </a:custGeom>
            <a:solidFill>
              <a:srgbClr val="FFFFFF"/>
            </a:solidFill>
            <a:ln w="2500" cap="flat" cmpd="sng">
              <a:solidFill>
                <a:srgbClr val="2E353A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8" name="Google Shape;4768;p71"/>
            <p:cNvSpPr/>
            <p:nvPr/>
          </p:nvSpPr>
          <p:spPr>
            <a:xfrm>
              <a:off x="6087263" y="4475625"/>
              <a:ext cx="101750" cy="20875"/>
            </a:xfrm>
            <a:custGeom>
              <a:avLst/>
              <a:gdLst/>
              <a:ahLst/>
              <a:cxnLst/>
              <a:rect l="l" t="t" r="r" b="b"/>
              <a:pathLst>
                <a:path w="4070" h="835" extrusionOk="0">
                  <a:moveTo>
                    <a:pt x="0" y="1"/>
                  </a:moveTo>
                  <a:lnTo>
                    <a:pt x="2869" y="835"/>
                  </a:lnTo>
                  <a:lnTo>
                    <a:pt x="4070" y="835"/>
                  </a:lnTo>
                  <a:lnTo>
                    <a:pt x="1201" y="1"/>
                  </a:lnTo>
                  <a:close/>
                </a:path>
              </a:pathLst>
            </a:custGeom>
            <a:solidFill>
              <a:srgbClr val="FFFFFF"/>
            </a:solidFill>
            <a:ln w="2500" cap="flat" cmpd="sng">
              <a:solidFill>
                <a:srgbClr val="2E353A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9" name="Google Shape;4769;p71"/>
            <p:cNvSpPr/>
            <p:nvPr/>
          </p:nvSpPr>
          <p:spPr>
            <a:xfrm>
              <a:off x="6158963" y="4496475"/>
              <a:ext cx="104275" cy="21725"/>
            </a:xfrm>
            <a:custGeom>
              <a:avLst/>
              <a:gdLst/>
              <a:ahLst/>
              <a:cxnLst/>
              <a:rect l="l" t="t" r="r" b="b"/>
              <a:pathLst>
                <a:path w="4171" h="869" extrusionOk="0">
                  <a:moveTo>
                    <a:pt x="1" y="1"/>
                  </a:moveTo>
                  <a:lnTo>
                    <a:pt x="2970" y="868"/>
                  </a:lnTo>
                  <a:lnTo>
                    <a:pt x="4170" y="868"/>
                  </a:lnTo>
                  <a:lnTo>
                    <a:pt x="1202" y="1"/>
                  </a:lnTo>
                  <a:close/>
                </a:path>
              </a:pathLst>
            </a:custGeom>
            <a:solidFill>
              <a:srgbClr val="FFFFFF"/>
            </a:solidFill>
            <a:ln w="2500" cap="flat" cmpd="sng">
              <a:solidFill>
                <a:srgbClr val="2E353A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0" name="Google Shape;4770;p71"/>
            <p:cNvSpPr/>
            <p:nvPr/>
          </p:nvSpPr>
          <p:spPr>
            <a:xfrm>
              <a:off x="6530913" y="4458125"/>
              <a:ext cx="97575" cy="20050"/>
            </a:xfrm>
            <a:custGeom>
              <a:avLst/>
              <a:gdLst/>
              <a:ahLst/>
              <a:cxnLst/>
              <a:rect l="l" t="t" r="r" b="b"/>
              <a:pathLst>
                <a:path w="3903" h="802" extrusionOk="0">
                  <a:moveTo>
                    <a:pt x="0" y="0"/>
                  </a:moveTo>
                  <a:lnTo>
                    <a:pt x="2869" y="801"/>
                  </a:lnTo>
                  <a:lnTo>
                    <a:pt x="3903" y="8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rgbClr val="FFFFFF"/>
            </a:solidFill>
            <a:ln w="2500" cap="flat" cmpd="sng">
              <a:solidFill>
                <a:srgbClr val="2E353A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1" name="Google Shape;4771;p71"/>
            <p:cNvSpPr/>
            <p:nvPr/>
          </p:nvSpPr>
          <p:spPr>
            <a:xfrm>
              <a:off x="6602613" y="4478150"/>
              <a:ext cx="99275" cy="20025"/>
            </a:xfrm>
            <a:custGeom>
              <a:avLst/>
              <a:gdLst/>
              <a:ahLst/>
              <a:cxnLst/>
              <a:rect l="l" t="t" r="r" b="b"/>
              <a:pathLst>
                <a:path w="3971" h="801" extrusionOk="0">
                  <a:moveTo>
                    <a:pt x="1" y="0"/>
                  </a:moveTo>
                  <a:lnTo>
                    <a:pt x="2970" y="801"/>
                  </a:lnTo>
                  <a:lnTo>
                    <a:pt x="3970" y="801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rgbClr val="FFFFFF"/>
            </a:solidFill>
            <a:ln w="2500" cap="flat" cmpd="sng">
              <a:solidFill>
                <a:srgbClr val="2E353A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2" name="Google Shape;4772;p71"/>
            <p:cNvSpPr/>
            <p:nvPr/>
          </p:nvSpPr>
          <p:spPr>
            <a:xfrm>
              <a:off x="6676838" y="4498150"/>
              <a:ext cx="100925" cy="20050"/>
            </a:xfrm>
            <a:custGeom>
              <a:avLst/>
              <a:gdLst/>
              <a:ahLst/>
              <a:cxnLst/>
              <a:rect l="l" t="t" r="r" b="b"/>
              <a:pathLst>
                <a:path w="4037" h="802" extrusionOk="0">
                  <a:moveTo>
                    <a:pt x="1" y="1"/>
                  </a:moveTo>
                  <a:lnTo>
                    <a:pt x="3036" y="801"/>
                  </a:lnTo>
                  <a:lnTo>
                    <a:pt x="4037" y="8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rgbClr val="FFFFFF"/>
            </a:solidFill>
            <a:ln w="2500" cap="flat" cmpd="sng">
              <a:solidFill>
                <a:srgbClr val="2E353A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3" name="Google Shape;4773;p71"/>
            <p:cNvSpPr/>
            <p:nvPr/>
          </p:nvSpPr>
          <p:spPr>
            <a:xfrm>
              <a:off x="6152288" y="4415600"/>
              <a:ext cx="104275" cy="21700"/>
            </a:xfrm>
            <a:custGeom>
              <a:avLst/>
              <a:gdLst/>
              <a:ahLst/>
              <a:cxnLst/>
              <a:rect l="l" t="t" r="r" b="b"/>
              <a:pathLst>
                <a:path w="4171" h="868" extrusionOk="0">
                  <a:moveTo>
                    <a:pt x="1" y="0"/>
                  </a:moveTo>
                  <a:lnTo>
                    <a:pt x="2970" y="834"/>
                  </a:lnTo>
                  <a:lnTo>
                    <a:pt x="4171" y="868"/>
                  </a:lnTo>
                  <a:lnTo>
                    <a:pt x="1202" y="3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 w="2500" cap="flat" cmpd="sng">
              <a:solidFill>
                <a:srgbClr val="2E353A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4" name="Google Shape;4774;p71"/>
            <p:cNvSpPr/>
            <p:nvPr/>
          </p:nvSpPr>
          <p:spPr>
            <a:xfrm>
              <a:off x="6460013" y="4438950"/>
              <a:ext cx="95925" cy="19200"/>
            </a:xfrm>
            <a:custGeom>
              <a:avLst/>
              <a:gdLst/>
              <a:ahLst/>
              <a:cxnLst/>
              <a:rect l="l" t="t" r="r" b="b"/>
              <a:pathLst>
                <a:path w="3837" h="768" extrusionOk="0">
                  <a:moveTo>
                    <a:pt x="1" y="0"/>
                  </a:moveTo>
                  <a:lnTo>
                    <a:pt x="2836" y="767"/>
                  </a:lnTo>
                  <a:lnTo>
                    <a:pt x="3837" y="767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rgbClr val="FFFFFF"/>
            </a:solidFill>
            <a:ln w="2500" cap="flat" cmpd="sng">
              <a:solidFill>
                <a:srgbClr val="2E353A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5" name="Google Shape;4775;p71"/>
            <p:cNvSpPr/>
            <p:nvPr/>
          </p:nvSpPr>
          <p:spPr>
            <a:xfrm>
              <a:off x="6574263" y="4477300"/>
              <a:ext cx="102600" cy="20875"/>
            </a:xfrm>
            <a:custGeom>
              <a:avLst/>
              <a:gdLst/>
              <a:ahLst/>
              <a:cxnLst/>
              <a:rect l="l" t="t" r="r" b="b"/>
              <a:pathLst>
                <a:path w="4104" h="835" extrusionOk="0">
                  <a:moveTo>
                    <a:pt x="1" y="1"/>
                  </a:moveTo>
                  <a:lnTo>
                    <a:pt x="2936" y="835"/>
                  </a:lnTo>
                  <a:lnTo>
                    <a:pt x="4104" y="835"/>
                  </a:lnTo>
                  <a:lnTo>
                    <a:pt x="1135" y="3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 w="2500" cap="flat" cmpd="sng">
              <a:solidFill>
                <a:srgbClr val="2E353A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6" name="Google Shape;4776;p71"/>
            <p:cNvSpPr/>
            <p:nvPr/>
          </p:nvSpPr>
          <p:spPr>
            <a:xfrm>
              <a:off x="5937988" y="4413100"/>
              <a:ext cx="104250" cy="21700"/>
            </a:xfrm>
            <a:custGeom>
              <a:avLst/>
              <a:gdLst/>
              <a:ahLst/>
              <a:cxnLst/>
              <a:rect l="l" t="t" r="r" b="b"/>
              <a:pathLst>
                <a:path w="4170" h="868" extrusionOk="0">
                  <a:moveTo>
                    <a:pt x="0" y="0"/>
                  </a:moveTo>
                  <a:lnTo>
                    <a:pt x="2902" y="867"/>
                  </a:lnTo>
                  <a:lnTo>
                    <a:pt x="4170" y="867"/>
                  </a:lnTo>
                  <a:lnTo>
                    <a:pt x="1268" y="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2500" cap="flat" cmpd="sng">
              <a:solidFill>
                <a:srgbClr val="2E353A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7" name="Google Shape;4777;p71"/>
            <p:cNvSpPr/>
            <p:nvPr/>
          </p:nvSpPr>
          <p:spPr>
            <a:xfrm>
              <a:off x="6431663" y="4438950"/>
              <a:ext cx="99275" cy="19200"/>
            </a:xfrm>
            <a:custGeom>
              <a:avLst/>
              <a:gdLst/>
              <a:ahLst/>
              <a:cxnLst/>
              <a:rect l="l" t="t" r="r" b="b"/>
              <a:pathLst>
                <a:path w="3971" h="768" extrusionOk="0">
                  <a:moveTo>
                    <a:pt x="1" y="0"/>
                  </a:moveTo>
                  <a:lnTo>
                    <a:pt x="2803" y="767"/>
                  </a:lnTo>
                  <a:lnTo>
                    <a:pt x="3970" y="767"/>
                  </a:lnTo>
                  <a:lnTo>
                    <a:pt x="1135" y="0"/>
                  </a:lnTo>
                  <a:close/>
                </a:path>
              </a:pathLst>
            </a:custGeom>
            <a:solidFill>
              <a:srgbClr val="FFFFFF"/>
            </a:solidFill>
            <a:ln w="2500" cap="flat" cmpd="sng">
              <a:solidFill>
                <a:srgbClr val="2E353A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8" name="Google Shape;4778;p71"/>
            <p:cNvSpPr/>
            <p:nvPr/>
          </p:nvSpPr>
          <p:spPr>
            <a:xfrm>
              <a:off x="6384963" y="4418925"/>
              <a:ext cx="100100" cy="20050"/>
            </a:xfrm>
            <a:custGeom>
              <a:avLst/>
              <a:gdLst/>
              <a:ahLst/>
              <a:cxnLst/>
              <a:rect l="l" t="t" r="r" b="b"/>
              <a:pathLst>
                <a:path w="4004" h="802" extrusionOk="0">
                  <a:moveTo>
                    <a:pt x="1" y="1"/>
                  </a:moveTo>
                  <a:lnTo>
                    <a:pt x="3003" y="801"/>
                  </a:lnTo>
                  <a:lnTo>
                    <a:pt x="4003" y="8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rgbClr val="FFFFFF"/>
            </a:solidFill>
            <a:ln w="2500" cap="flat" cmpd="sng">
              <a:solidFill>
                <a:srgbClr val="2E353A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9" name="Google Shape;4779;p71"/>
            <p:cNvSpPr/>
            <p:nvPr/>
          </p:nvSpPr>
          <p:spPr>
            <a:xfrm>
              <a:off x="6356613" y="4418100"/>
              <a:ext cx="103425" cy="20875"/>
            </a:xfrm>
            <a:custGeom>
              <a:avLst/>
              <a:gdLst/>
              <a:ahLst/>
              <a:cxnLst/>
              <a:rect l="l" t="t" r="r" b="b"/>
              <a:pathLst>
                <a:path w="4137" h="835" extrusionOk="0">
                  <a:moveTo>
                    <a:pt x="0" y="0"/>
                  </a:moveTo>
                  <a:lnTo>
                    <a:pt x="3003" y="834"/>
                  </a:lnTo>
                  <a:lnTo>
                    <a:pt x="4137" y="834"/>
                  </a:lnTo>
                  <a:lnTo>
                    <a:pt x="1135" y="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2500" cap="flat" cmpd="sng">
              <a:solidFill>
                <a:srgbClr val="2E353A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0" name="Google Shape;4780;p71"/>
            <p:cNvSpPr/>
            <p:nvPr/>
          </p:nvSpPr>
          <p:spPr>
            <a:xfrm>
              <a:off x="6560088" y="4497325"/>
              <a:ext cx="105100" cy="20875"/>
            </a:xfrm>
            <a:custGeom>
              <a:avLst/>
              <a:gdLst/>
              <a:ahLst/>
              <a:cxnLst/>
              <a:rect l="l" t="t" r="r" b="b"/>
              <a:pathLst>
                <a:path w="4204" h="835" extrusionOk="0">
                  <a:moveTo>
                    <a:pt x="1" y="0"/>
                  </a:moveTo>
                  <a:lnTo>
                    <a:pt x="3036" y="834"/>
                  </a:lnTo>
                  <a:lnTo>
                    <a:pt x="4204" y="834"/>
                  </a:lnTo>
                  <a:lnTo>
                    <a:pt x="1168" y="0"/>
                  </a:lnTo>
                  <a:close/>
                </a:path>
              </a:pathLst>
            </a:custGeom>
            <a:solidFill>
              <a:srgbClr val="FFFFFF"/>
            </a:solidFill>
            <a:ln w="2500" cap="flat" cmpd="sng">
              <a:solidFill>
                <a:srgbClr val="2E353A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1" name="Google Shape;4781;p71"/>
            <p:cNvSpPr/>
            <p:nvPr/>
          </p:nvSpPr>
          <p:spPr>
            <a:xfrm>
              <a:off x="6647663" y="4498150"/>
              <a:ext cx="105100" cy="20050"/>
            </a:xfrm>
            <a:custGeom>
              <a:avLst/>
              <a:gdLst/>
              <a:ahLst/>
              <a:cxnLst/>
              <a:rect l="l" t="t" r="r" b="b"/>
              <a:pathLst>
                <a:path w="4204" h="802" extrusionOk="0">
                  <a:moveTo>
                    <a:pt x="0" y="1"/>
                  </a:moveTo>
                  <a:lnTo>
                    <a:pt x="3036" y="801"/>
                  </a:lnTo>
                  <a:lnTo>
                    <a:pt x="4203" y="801"/>
                  </a:lnTo>
                  <a:lnTo>
                    <a:pt x="1168" y="1"/>
                  </a:lnTo>
                  <a:close/>
                </a:path>
              </a:pathLst>
            </a:custGeom>
            <a:solidFill>
              <a:srgbClr val="FFFFFF"/>
            </a:solidFill>
            <a:ln w="2500" cap="flat" cmpd="sng">
              <a:solidFill>
                <a:srgbClr val="2E353A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2" name="Google Shape;4782;p71"/>
            <p:cNvSpPr/>
            <p:nvPr/>
          </p:nvSpPr>
          <p:spPr>
            <a:xfrm>
              <a:off x="6328263" y="4418100"/>
              <a:ext cx="103425" cy="20875"/>
            </a:xfrm>
            <a:custGeom>
              <a:avLst/>
              <a:gdLst/>
              <a:ahLst/>
              <a:cxnLst/>
              <a:rect l="l" t="t" r="r" b="b"/>
              <a:pathLst>
                <a:path w="4137" h="835" extrusionOk="0">
                  <a:moveTo>
                    <a:pt x="0" y="0"/>
                  </a:moveTo>
                  <a:lnTo>
                    <a:pt x="3002" y="801"/>
                  </a:lnTo>
                  <a:lnTo>
                    <a:pt x="4137" y="834"/>
                  </a:lnTo>
                  <a:lnTo>
                    <a:pt x="1134" y="0"/>
                  </a:lnTo>
                  <a:close/>
                </a:path>
              </a:pathLst>
            </a:custGeom>
            <a:solidFill>
              <a:srgbClr val="FFFFFF"/>
            </a:solidFill>
            <a:ln w="2500" cap="flat" cmpd="sng">
              <a:solidFill>
                <a:srgbClr val="2E353A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3" name="Google Shape;4783;p71"/>
            <p:cNvSpPr/>
            <p:nvPr/>
          </p:nvSpPr>
          <p:spPr>
            <a:xfrm>
              <a:off x="6619288" y="4498150"/>
              <a:ext cx="104275" cy="20050"/>
            </a:xfrm>
            <a:custGeom>
              <a:avLst/>
              <a:gdLst/>
              <a:ahLst/>
              <a:cxnLst/>
              <a:rect l="l" t="t" r="r" b="b"/>
              <a:pathLst>
                <a:path w="4171" h="802" extrusionOk="0">
                  <a:moveTo>
                    <a:pt x="1" y="1"/>
                  </a:moveTo>
                  <a:lnTo>
                    <a:pt x="3003" y="801"/>
                  </a:lnTo>
                  <a:lnTo>
                    <a:pt x="4171" y="801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rgbClr val="FFFFFF"/>
            </a:solidFill>
            <a:ln w="2500" cap="flat" cmpd="sng">
              <a:solidFill>
                <a:srgbClr val="2E353A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4" name="Google Shape;4784;p71"/>
            <p:cNvSpPr/>
            <p:nvPr/>
          </p:nvSpPr>
          <p:spPr>
            <a:xfrm>
              <a:off x="6589288" y="4497325"/>
              <a:ext cx="105100" cy="20875"/>
            </a:xfrm>
            <a:custGeom>
              <a:avLst/>
              <a:gdLst/>
              <a:ahLst/>
              <a:cxnLst/>
              <a:rect l="l" t="t" r="r" b="b"/>
              <a:pathLst>
                <a:path w="4204" h="835" extrusionOk="0">
                  <a:moveTo>
                    <a:pt x="0" y="0"/>
                  </a:moveTo>
                  <a:lnTo>
                    <a:pt x="3036" y="834"/>
                  </a:lnTo>
                  <a:lnTo>
                    <a:pt x="4203" y="834"/>
                  </a:lnTo>
                  <a:lnTo>
                    <a:pt x="1201" y="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2500" cap="flat" cmpd="sng">
              <a:solidFill>
                <a:srgbClr val="2E353A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5" name="Google Shape;4785;p71"/>
            <p:cNvSpPr/>
            <p:nvPr/>
          </p:nvSpPr>
          <p:spPr>
            <a:xfrm>
              <a:off x="6501713" y="4458125"/>
              <a:ext cx="100925" cy="20050"/>
            </a:xfrm>
            <a:custGeom>
              <a:avLst/>
              <a:gdLst/>
              <a:ahLst/>
              <a:cxnLst/>
              <a:rect l="l" t="t" r="r" b="b"/>
              <a:pathLst>
                <a:path w="4037" h="802" extrusionOk="0">
                  <a:moveTo>
                    <a:pt x="1" y="0"/>
                  </a:moveTo>
                  <a:lnTo>
                    <a:pt x="2903" y="768"/>
                  </a:lnTo>
                  <a:lnTo>
                    <a:pt x="4037" y="801"/>
                  </a:lnTo>
                  <a:lnTo>
                    <a:pt x="1168" y="0"/>
                  </a:lnTo>
                  <a:close/>
                </a:path>
              </a:pathLst>
            </a:custGeom>
            <a:solidFill>
              <a:srgbClr val="FFFFFF"/>
            </a:solidFill>
            <a:ln w="2500" cap="flat" cmpd="sng">
              <a:solidFill>
                <a:srgbClr val="2E353A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6" name="Google Shape;4786;p71"/>
            <p:cNvSpPr/>
            <p:nvPr/>
          </p:nvSpPr>
          <p:spPr>
            <a:xfrm>
              <a:off x="6062238" y="4414750"/>
              <a:ext cx="103425" cy="21725"/>
            </a:xfrm>
            <a:custGeom>
              <a:avLst/>
              <a:gdLst/>
              <a:ahLst/>
              <a:cxnLst/>
              <a:rect l="l" t="t" r="r" b="b"/>
              <a:pathLst>
                <a:path w="4137" h="869" extrusionOk="0">
                  <a:moveTo>
                    <a:pt x="0" y="1"/>
                  </a:moveTo>
                  <a:lnTo>
                    <a:pt x="2936" y="835"/>
                  </a:lnTo>
                  <a:lnTo>
                    <a:pt x="4137" y="868"/>
                  </a:lnTo>
                  <a:lnTo>
                    <a:pt x="1201" y="1"/>
                  </a:lnTo>
                  <a:close/>
                </a:path>
              </a:pathLst>
            </a:custGeom>
            <a:solidFill>
              <a:srgbClr val="FFFFFF"/>
            </a:solidFill>
            <a:ln w="2500" cap="flat" cmpd="sng">
              <a:solidFill>
                <a:srgbClr val="2E353A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7" name="Google Shape;4787;p71"/>
            <p:cNvSpPr/>
            <p:nvPr/>
          </p:nvSpPr>
          <p:spPr>
            <a:xfrm>
              <a:off x="6299063" y="4417250"/>
              <a:ext cx="104275" cy="20875"/>
            </a:xfrm>
            <a:custGeom>
              <a:avLst/>
              <a:gdLst/>
              <a:ahLst/>
              <a:cxnLst/>
              <a:rect l="l" t="t" r="r" b="b"/>
              <a:pathLst>
                <a:path w="4171" h="835" extrusionOk="0">
                  <a:moveTo>
                    <a:pt x="1" y="1"/>
                  </a:moveTo>
                  <a:lnTo>
                    <a:pt x="3003" y="835"/>
                  </a:lnTo>
                  <a:lnTo>
                    <a:pt x="4170" y="835"/>
                  </a:lnTo>
                  <a:lnTo>
                    <a:pt x="1168" y="3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 w="2500" cap="flat" cmpd="sng">
              <a:solidFill>
                <a:srgbClr val="2E353A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8" name="Google Shape;4788;p71"/>
            <p:cNvSpPr/>
            <p:nvPr/>
          </p:nvSpPr>
          <p:spPr>
            <a:xfrm>
              <a:off x="6031388" y="4414750"/>
              <a:ext cx="104250" cy="20875"/>
            </a:xfrm>
            <a:custGeom>
              <a:avLst/>
              <a:gdLst/>
              <a:ahLst/>
              <a:cxnLst/>
              <a:rect l="l" t="t" r="r" b="b"/>
              <a:pathLst>
                <a:path w="4170" h="835" extrusionOk="0">
                  <a:moveTo>
                    <a:pt x="0" y="1"/>
                  </a:moveTo>
                  <a:lnTo>
                    <a:pt x="2936" y="835"/>
                  </a:lnTo>
                  <a:lnTo>
                    <a:pt x="4170" y="835"/>
                  </a:lnTo>
                  <a:lnTo>
                    <a:pt x="1234" y="1"/>
                  </a:lnTo>
                  <a:close/>
                </a:path>
              </a:pathLst>
            </a:custGeom>
            <a:solidFill>
              <a:srgbClr val="FFFFFF"/>
            </a:solidFill>
            <a:ln w="2500" cap="flat" cmpd="sng">
              <a:solidFill>
                <a:srgbClr val="2E353A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9" name="Google Shape;4789;p71"/>
            <p:cNvSpPr/>
            <p:nvPr/>
          </p:nvSpPr>
          <p:spPr>
            <a:xfrm>
              <a:off x="6122288" y="4415600"/>
              <a:ext cx="104250" cy="20875"/>
            </a:xfrm>
            <a:custGeom>
              <a:avLst/>
              <a:gdLst/>
              <a:ahLst/>
              <a:cxnLst/>
              <a:rect l="l" t="t" r="r" b="b"/>
              <a:pathLst>
                <a:path w="4170" h="835" extrusionOk="0">
                  <a:moveTo>
                    <a:pt x="0" y="0"/>
                  </a:moveTo>
                  <a:lnTo>
                    <a:pt x="2969" y="834"/>
                  </a:lnTo>
                  <a:lnTo>
                    <a:pt x="4170" y="834"/>
                  </a:lnTo>
                  <a:lnTo>
                    <a:pt x="1201" y="0"/>
                  </a:lnTo>
                  <a:close/>
                </a:path>
              </a:pathLst>
            </a:custGeom>
            <a:solidFill>
              <a:srgbClr val="FFFFFF"/>
            </a:solidFill>
            <a:ln w="2500" cap="flat" cmpd="sng">
              <a:solidFill>
                <a:srgbClr val="2E353A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0" name="Google Shape;4790;p71"/>
            <p:cNvSpPr/>
            <p:nvPr/>
          </p:nvSpPr>
          <p:spPr>
            <a:xfrm>
              <a:off x="6000513" y="4413925"/>
              <a:ext cx="104275" cy="21700"/>
            </a:xfrm>
            <a:custGeom>
              <a:avLst/>
              <a:gdLst/>
              <a:ahLst/>
              <a:cxnLst/>
              <a:rect l="l" t="t" r="r" b="b"/>
              <a:pathLst>
                <a:path w="4171" h="868" extrusionOk="0">
                  <a:moveTo>
                    <a:pt x="1" y="1"/>
                  </a:moveTo>
                  <a:lnTo>
                    <a:pt x="2936" y="868"/>
                  </a:lnTo>
                  <a:lnTo>
                    <a:pt x="4171" y="868"/>
                  </a:lnTo>
                  <a:lnTo>
                    <a:pt x="1235" y="3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 w="2500" cap="flat" cmpd="sng">
              <a:solidFill>
                <a:srgbClr val="2E353A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1" name="Google Shape;4791;p71"/>
            <p:cNvSpPr/>
            <p:nvPr/>
          </p:nvSpPr>
          <p:spPr>
            <a:xfrm>
              <a:off x="5969663" y="4413925"/>
              <a:ext cx="104275" cy="21700"/>
            </a:xfrm>
            <a:custGeom>
              <a:avLst/>
              <a:gdLst/>
              <a:ahLst/>
              <a:cxnLst/>
              <a:rect l="l" t="t" r="r" b="b"/>
              <a:pathLst>
                <a:path w="4171" h="868" extrusionOk="0">
                  <a:moveTo>
                    <a:pt x="1" y="1"/>
                  </a:moveTo>
                  <a:lnTo>
                    <a:pt x="2903" y="834"/>
                  </a:lnTo>
                  <a:lnTo>
                    <a:pt x="4170" y="868"/>
                  </a:lnTo>
                  <a:lnTo>
                    <a:pt x="1235" y="1"/>
                  </a:lnTo>
                  <a:close/>
                </a:path>
              </a:pathLst>
            </a:custGeom>
            <a:solidFill>
              <a:srgbClr val="FFFFFF"/>
            </a:solidFill>
            <a:ln w="2500" cap="flat" cmpd="sng">
              <a:solidFill>
                <a:srgbClr val="2E353A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2" name="Google Shape;4792;p71"/>
            <p:cNvSpPr/>
            <p:nvPr/>
          </p:nvSpPr>
          <p:spPr>
            <a:xfrm>
              <a:off x="6092263" y="4414750"/>
              <a:ext cx="104250" cy="21725"/>
            </a:xfrm>
            <a:custGeom>
              <a:avLst/>
              <a:gdLst/>
              <a:ahLst/>
              <a:cxnLst/>
              <a:rect l="l" t="t" r="r" b="b"/>
              <a:pathLst>
                <a:path w="4170" h="869" extrusionOk="0">
                  <a:moveTo>
                    <a:pt x="0" y="1"/>
                  </a:moveTo>
                  <a:lnTo>
                    <a:pt x="2936" y="868"/>
                  </a:lnTo>
                  <a:lnTo>
                    <a:pt x="4170" y="868"/>
                  </a:lnTo>
                  <a:lnTo>
                    <a:pt x="1201" y="3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2500" cap="flat" cmpd="sng">
              <a:solidFill>
                <a:srgbClr val="2E353A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3" name="Google Shape;4793;p71"/>
            <p:cNvSpPr/>
            <p:nvPr/>
          </p:nvSpPr>
          <p:spPr>
            <a:xfrm>
              <a:off x="6270713" y="4417250"/>
              <a:ext cx="103425" cy="20875"/>
            </a:xfrm>
            <a:custGeom>
              <a:avLst/>
              <a:gdLst/>
              <a:ahLst/>
              <a:cxnLst/>
              <a:rect l="l" t="t" r="r" b="b"/>
              <a:pathLst>
                <a:path w="4137" h="835" extrusionOk="0">
                  <a:moveTo>
                    <a:pt x="1" y="1"/>
                  </a:moveTo>
                  <a:lnTo>
                    <a:pt x="2969" y="835"/>
                  </a:lnTo>
                  <a:lnTo>
                    <a:pt x="4137" y="835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rgbClr val="FFFFFF"/>
            </a:solidFill>
            <a:ln w="2500" cap="flat" cmpd="sng">
              <a:solidFill>
                <a:srgbClr val="2E353A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4" name="Google Shape;4794;p71"/>
            <p:cNvSpPr/>
            <p:nvPr/>
          </p:nvSpPr>
          <p:spPr>
            <a:xfrm>
              <a:off x="6241538" y="4417250"/>
              <a:ext cx="103425" cy="20875"/>
            </a:xfrm>
            <a:custGeom>
              <a:avLst/>
              <a:gdLst/>
              <a:ahLst/>
              <a:cxnLst/>
              <a:rect l="l" t="t" r="r" b="b"/>
              <a:pathLst>
                <a:path w="4137" h="835" extrusionOk="0">
                  <a:moveTo>
                    <a:pt x="0" y="1"/>
                  </a:moveTo>
                  <a:lnTo>
                    <a:pt x="2969" y="802"/>
                  </a:lnTo>
                  <a:lnTo>
                    <a:pt x="4136" y="835"/>
                  </a:lnTo>
                  <a:lnTo>
                    <a:pt x="4136" y="835"/>
                  </a:lnTo>
                  <a:lnTo>
                    <a:pt x="1168" y="1"/>
                  </a:lnTo>
                  <a:close/>
                </a:path>
              </a:pathLst>
            </a:custGeom>
            <a:solidFill>
              <a:srgbClr val="FFFFFF"/>
            </a:solidFill>
            <a:ln w="2500" cap="flat" cmpd="sng">
              <a:solidFill>
                <a:srgbClr val="2E353A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5" name="Google Shape;4795;p71"/>
            <p:cNvSpPr/>
            <p:nvPr/>
          </p:nvSpPr>
          <p:spPr>
            <a:xfrm>
              <a:off x="6182313" y="4416425"/>
              <a:ext cx="104275" cy="20875"/>
            </a:xfrm>
            <a:custGeom>
              <a:avLst/>
              <a:gdLst/>
              <a:ahLst/>
              <a:cxnLst/>
              <a:rect l="l" t="t" r="r" b="b"/>
              <a:pathLst>
                <a:path w="4171" h="835" extrusionOk="0">
                  <a:moveTo>
                    <a:pt x="1" y="1"/>
                  </a:moveTo>
                  <a:lnTo>
                    <a:pt x="2970" y="835"/>
                  </a:lnTo>
                  <a:lnTo>
                    <a:pt x="4170" y="835"/>
                  </a:lnTo>
                  <a:lnTo>
                    <a:pt x="1168" y="1"/>
                  </a:lnTo>
                  <a:close/>
                </a:path>
              </a:pathLst>
            </a:custGeom>
            <a:solidFill>
              <a:srgbClr val="FFFFFF"/>
            </a:solidFill>
            <a:ln w="2500" cap="flat" cmpd="sng">
              <a:solidFill>
                <a:srgbClr val="2E353A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6" name="Google Shape;4796;p71"/>
            <p:cNvSpPr/>
            <p:nvPr/>
          </p:nvSpPr>
          <p:spPr>
            <a:xfrm>
              <a:off x="6253213" y="4496475"/>
              <a:ext cx="382800" cy="21725"/>
            </a:xfrm>
            <a:custGeom>
              <a:avLst/>
              <a:gdLst/>
              <a:ahLst/>
              <a:cxnLst/>
              <a:rect l="l" t="t" r="r" b="b"/>
              <a:pathLst>
                <a:path w="15312" h="869" extrusionOk="0">
                  <a:moveTo>
                    <a:pt x="0" y="1"/>
                  </a:moveTo>
                  <a:lnTo>
                    <a:pt x="2969" y="868"/>
                  </a:lnTo>
                  <a:lnTo>
                    <a:pt x="15311" y="868"/>
                  </a:lnTo>
                  <a:lnTo>
                    <a:pt x="12276" y="34"/>
                  </a:lnTo>
                  <a:lnTo>
                    <a:pt x="1268" y="3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2500" cap="flat" cmpd="sng">
              <a:solidFill>
                <a:srgbClr val="2E353A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7" name="Google Shape;4797;p71"/>
            <p:cNvSpPr/>
            <p:nvPr/>
          </p:nvSpPr>
          <p:spPr>
            <a:xfrm>
              <a:off x="6211513" y="4416425"/>
              <a:ext cx="104250" cy="20875"/>
            </a:xfrm>
            <a:custGeom>
              <a:avLst/>
              <a:gdLst/>
              <a:ahLst/>
              <a:cxnLst/>
              <a:rect l="l" t="t" r="r" b="b"/>
              <a:pathLst>
                <a:path w="4170" h="835" extrusionOk="0">
                  <a:moveTo>
                    <a:pt x="0" y="1"/>
                  </a:moveTo>
                  <a:lnTo>
                    <a:pt x="3002" y="835"/>
                  </a:lnTo>
                  <a:lnTo>
                    <a:pt x="4170" y="835"/>
                  </a:lnTo>
                  <a:lnTo>
                    <a:pt x="1201" y="3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2500" cap="flat" cmpd="sng">
              <a:solidFill>
                <a:srgbClr val="2E353A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8" name="Google Shape;4798;p71"/>
            <p:cNvSpPr/>
            <p:nvPr/>
          </p:nvSpPr>
          <p:spPr>
            <a:xfrm>
              <a:off x="5673613" y="4393075"/>
              <a:ext cx="554600" cy="187650"/>
            </a:xfrm>
            <a:custGeom>
              <a:avLst/>
              <a:gdLst/>
              <a:ahLst/>
              <a:cxnLst/>
              <a:rect l="l" t="t" r="r" b="b"/>
              <a:pathLst>
                <a:path w="22184" h="7506" extrusionOk="0">
                  <a:moveTo>
                    <a:pt x="1" y="1"/>
                  </a:moveTo>
                  <a:lnTo>
                    <a:pt x="1" y="835"/>
                  </a:lnTo>
                  <a:lnTo>
                    <a:pt x="22183" y="7506"/>
                  </a:lnTo>
                  <a:lnTo>
                    <a:pt x="22183" y="640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9" name="Google Shape;4799;p71"/>
            <p:cNvSpPr/>
            <p:nvPr/>
          </p:nvSpPr>
          <p:spPr>
            <a:xfrm>
              <a:off x="6228188" y="4553200"/>
              <a:ext cx="747225" cy="26700"/>
            </a:xfrm>
            <a:custGeom>
              <a:avLst/>
              <a:gdLst/>
              <a:ahLst/>
              <a:cxnLst/>
              <a:rect l="l" t="t" r="r" b="b"/>
              <a:pathLst>
                <a:path w="29889" h="1068" extrusionOk="0">
                  <a:moveTo>
                    <a:pt x="0" y="0"/>
                  </a:moveTo>
                  <a:lnTo>
                    <a:pt x="0" y="1068"/>
                  </a:lnTo>
                  <a:lnTo>
                    <a:pt x="29888" y="1068"/>
                  </a:lnTo>
                  <a:lnTo>
                    <a:pt x="29888" y="0"/>
                  </a:lnTo>
                  <a:close/>
                </a:path>
              </a:pathLst>
            </a:custGeom>
            <a:solidFill>
              <a:srgbClr val="2E353A"/>
            </a:solidFill>
            <a:ln w="1085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00" name="Google Shape;4800;p71"/>
          <p:cNvGrpSpPr/>
          <p:nvPr/>
        </p:nvGrpSpPr>
        <p:grpSpPr>
          <a:xfrm>
            <a:off x="5937111" y="3821291"/>
            <a:ext cx="1707238" cy="1169352"/>
            <a:chOff x="3778000" y="2238225"/>
            <a:chExt cx="1697900" cy="1162956"/>
          </a:xfrm>
        </p:grpSpPr>
        <p:grpSp>
          <p:nvGrpSpPr>
            <p:cNvPr id="4801" name="Google Shape;4801;p71"/>
            <p:cNvGrpSpPr/>
            <p:nvPr/>
          </p:nvGrpSpPr>
          <p:grpSpPr>
            <a:xfrm>
              <a:off x="3778000" y="2238225"/>
              <a:ext cx="1697900" cy="1054950"/>
              <a:chOff x="8408725" y="1732013"/>
              <a:chExt cx="1697900" cy="1054950"/>
            </a:xfrm>
          </p:grpSpPr>
          <p:sp>
            <p:nvSpPr>
              <p:cNvPr id="4802" name="Google Shape;4802;p71"/>
              <p:cNvSpPr/>
              <p:nvPr/>
            </p:nvSpPr>
            <p:spPr>
              <a:xfrm>
                <a:off x="9160925" y="1780388"/>
                <a:ext cx="216850" cy="187675"/>
              </a:xfrm>
              <a:custGeom>
                <a:avLst/>
                <a:gdLst/>
                <a:ahLst/>
                <a:cxnLst/>
                <a:rect l="l" t="t" r="r" b="b"/>
                <a:pathLst>
                  <a:path w="8674" h="7507" extrusionOk="0">
                    <a:moveTo>
                      <a:pt x="2169" y="1"/>
                    </a:moveTo>
                    <a:lnTo>
                      <a:pt x="0" y="3770"/>
                    </a:lnTo>
                    <a:lnTo>
                      <a:pt x="2169" y="7506"/>
                    </a:lnTo>
                    <a:lnTo>
                      <a:pt x="6505" y="7506"/>
                    </a:lnTo>
                    <a:lnTo>
                      <a:pt x="8673" y="3770"/>
                    </a:lnTo>
                    <a:lnTo>
                      <a:pt x="6505" y="1"/>
                    </a:lnTo>
                    <a:close/>
                  </a:path>
                </a:pathLst>
              </a:custGeom>
              <a:solidFill>
                <a:srgbClr val="92E3A9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3" name="Google Shape;4803;p71"/>
              <p:cNvSpPr/>
              <p:nvPr/>
            </p:nvSpPr>
            <p:spPr>
              <a:xfrm>
                <a:off x="9496150" y="1780388"/>
                <a:ext cx="216850" cy="187675"/>
              </a:xfrm>
              <a:custGeom>
                <a:avLst/>
                <a:gdLst/>
                <a:ahLst/>
                <a:cxnLst/>
                <a:rect l="l" t="t" r="r" b="b"/>
                <a:pathLst>
                  <a:path w="8674" h="7507" extrusionOk="0">
                    <a:moveTo>
                      <a:pt x="2169" y="1"/>
                    </a:moveTo>
                    <a:lnTo>
                      <a:pt x="1" y="3770"/>
                    </a:lnTo>
                    <a:lnTo>
                      <a:pt x="2169" y="7506"/>
                    </a:lnTo>
                    <a:lnTo>
                      <a:pt x="6506" y="7506"/>
                    </a:lnTo>
                    <a:lnTo>
                      <a:pt x="8674" y="3770"/>
                    </a:lnTo>
                    <a:lnTo>
                      <a:pt x="6506" y="1"/>
                    </a:lnTo>
                    <a:close/>
                  </a:path>
                </a:pathLst>
              </a:custGeom>
              <a:solidFill>
                <a:srgbClr val="92E3A9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4" name="Google Shape;4804;p71"/>
              <p:cNvSpPr/>
              <p:nvPr/>
            </p:nvSpPr>
            <p:spPr>
              <a:xfrm>
                <a:off x="8491275" y="1780388"/>
                <a:ext cx="216025" cy="187675"/>
              </a:xfrm>
              <a:custGeom>
                <a:avLst/>
                <a:gdLst/>
                <a:ahLst/>
                <a:cxnLst/>
                <a:rect l="l" t="t" r="r" b="b"/>
                <a:pathLst>
                  <a:path w="8641" h="7507" extrusionOk="0">
                    <a:moveTo>
                      <a:pt x="2169" y="1"/>
                    </a:moveTo>
                    <a:lnTo>
                      <a:pt x="1" y="3770"/>
                    </a:lnTo>
                    <a:lnTo>
                      <a:pt x="2169" y="7506"/>
                    </a:lnTo>
                    <a:lnTo>
                      <a:pt x="6472" y="7506"/>
                    </a:lnTo>
                    <a:lnTo>
                      <a:pt x="8640" y="3770"/>
                    </a:lnTo>
                    <a:lnTo>
                      <a:pt x="6472" y="1"/>
                    </a:lnTo>
                    <a:close/>
                  </a:path>
                </a:pathLst>
              </a:custGeom>
              <a:solidFill>
                <a:srgbClr val="92E3A9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5" name="Google Shape;4805;p71"/>
              <p:cNvSpPr/>
              <p:nvPr/>
            </p:nvSpPr>
            <p:spPr>
              <a:xfrm>
                <a:off x="8825675" y="1780388"/>
                <a:ext cx="216850" cy="187675"/>
              </a:xfrm>
              <a:custGeom>
                <a:avLst/>
                <a:gdLst/>
                <a:ahLst/>
                <a:cxnLst/>
                <a:rect l="l" t="t" r="r" b="b"/>
                <a:pathLst>
                  <a:path w="8674" h="7507" extrusionOk="0">
                    <a:moveTo>
                      <a:pt x="2169" y="1"/>
                    </a:moveTo>
                    <a:lnTo>
                      <a:pt x="1" y="3770"/>
                    </a:lnTo>
                    <a:lnTo>
                      <a:pt x="2169" y="7506"/>
                    </a:lnTo>
                    <a:lnTo>
                      <a:pt x="6505" y="7506"/>
                    </a:lnTo>
                    <a:lnTo>
                      <a:pt x="8674" y="3770"/>
                    </a:lnTo>
                    <a:lnTo>
                      <a:pt x="6505" y="1"/>
                    </a:lnTo>
                    <a:close/>
                  </a:path>
                </a:pathLst>
              </a:custGeom>
              <a:solidFill>
                <a:srgbClr val="92E3A9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6" name="Google Shape;4806;p71"/>
              <p:cNvSpPr/>
              <p:nvPr/>
            </p:nvSpPr>
            <p:spPr>
              <a:xfrm>
                <a:off x="9160925" y="1780388"/>
                <a:ext cx="216850" cy="187675"/>
              </a:xfrm>
              <a:custGeom>
                <a:avLst/>
                <a:gdLst/>
                <a:ahLst/>
                <a:cxnLst/>
                <a:rect l="l" t="t" r="r" b="b"/>
                <a:pathLst>
                  <a:path w="8674" h="7507" extrusionOk="0">
                    <a:moveTo>
                      <a:pt x="2169" y="1"/>
                    </a:moveTo>
                    <a:lnTo>
                      <a:pt x="0" y="3770"/>
                    </a:lnTo>
                    <a:lnTo>
                      <a:pt x="2169" y="7506"/>
                    </a:lnTo>
                    <a:lnTo>
                      <a:pt x="6505" y="7506"/>
                    </a:lnTo>
                    <a:lnTo>
                      <a:pt x="8673" y="3770"/>
                    </a:lnTo>
                    <a:lnTo>
                      <a:pt x="6505" y="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7" name="Google Shape;4807;p71"/>
              <p:cNvSpPr/>
              <p:nvPr/>
            </p:nvSpPr>
            <p:spPr>
              <a:xfrm>
                <a:off x="9496150" y="1780388"/>
                <a:ext cx="216850" cy="187675"/>
              </a:xfrm>
              <a:custGeom>
                <a:avLst/>
                <a:gdLst/>
                <a:ahLst/>
                <a:cxnLst/>
                <a:rect l="l" t="t" r="r" b="b"/>
                <a:pathLst>
                  <a:path w="8674" h="7507" extrusionOk="0">
                    <a:moveTo>
                      <a:pt x="2169" y="1"/>
                    </a:moveTo>
                    <a:lnTo>
                      <a:pt x="1" y="3770"/>
                    </a:lnTo>
                    <a:lnTo>
                      <a:pt x="2169" y="7506"/>
                    </a:lnTo>
                    <a:lnTo>
                      <a:pt x="6506" y="7506"/>
                    </a:lnTo>
                    <a:lnTo>
                      <a:pt x="8674" y="3770"/>
                    </a:lnTo>
                    <a:lnTo>
                      <a:pt x="6506" y="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8" name="Google Shape;4808;p71"/>
              <p:cNvSpPr/>
              <p:nvPr/>
            </p:nvSpPr>
            <p:spPr>
              <a:xfrm>
                <a:off x="8491275" y="1780388"/>
                <a:ext cx="216025" cy="187675"/>
              </a:xfrm>
              <a:custGeom>
                <a:avLst/>
                <a:gdLst/>
                <a:ahLst/>
                <a:cxnLst/>
                <a:rect l="l" t="t" r="r" b="b"/>
                <a:pathLst>
                  <a:path w="8641" h="7507" extrusionOk="0">
                    <a:moveTo>
                      <a:pt x="2169" y="1"/>
                    </a:moveTo>
                    <a:lnTo>
                      <a:pt x="1" y="3770"/>
                    </a:lnTo>
                    <a:lnTo>
                      <a:pt x="2169" y="7506"/>
                    </a:lnTo>
                    <a:lnTo>
                      <a:pt x="6472" y="7506"/>
                    </a:lnTo>
                    <a:lnTo>
                      <a:pt x="8640" y="3770"/>
                    </a:lnTo>
                    <a:lnTo>
                      <a:pt x="6472" y="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9" name="Google Shape;4809;p71"/>
              <p:cNvSpPr/>
              <p:nvPr/>
            </p:nvSpPr>
            <p:spPr>
              <a:xfrm>
                <a:off x="8825675" y="1780388"/>
                <a:ext cx="216850" cy="187675"/>
              </a:xfrm>
              <a:custGeom>
                <a:avLst/>
                <a:gdLst/>
                <a:ahLst/>
                <a:cxnLst/>
                <a:rect l="l" t="t" r="r" b="b"/>
                <a:pathLst>
                  <a:path w="8674" h="7507" extrusionOk="0">
                    <a:moveTo>
                      <a:pt x="2169" y="1"/>
                    </a:moveTo>
                    <a:lnTo>
                      <a:pt x="1" y="3770"/>
                    </a:lnTo>
                    <a:lnTo>
                      <a:pt x="2169" y="7506"/>
                    </a:lnTo>
                    <a:lnTo>
                      <a:pt x="6505" y="7506"/>
                    </a:lnTo>
                    <a:lnTo>
                      <a:pt x="8674" y="3770"/>
                    </a:lnTo>
                    <a:lnTo>
                      <a:pt x="6505" y="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0" name="Google Shape;4810;p71"/>
              <p:cNvSpPr/>
              <p:nvPr/>
            </p:nvSpPr>
            <p:spPr>
              <a:xfrm>
                <a:off x="9078375" y="1893813"/>
                <a:ext cx="1028250" cy="893150"/>
              </a:xfrm>
              <a:custGeom>
                <a:avLst/>
                <a:gdLst/>
                <a:ahLst/>
                <a:cxnLst/>
                <a:rect l="l" t="t" r="r" b="b"/>
                <a:pathLst>
                  <a:path w="41130" h="35726" fill="none" extrusionOk="0">
                    <a:moveTo>
                      <a:pt x="1201" y="35726"/>
                    </a:moveTo>
                    <a:cubicBezTo>
                      <a:pt x="767" y="32824"/>
                      <a:pt x="0" y="25619"/>
                      <a:pt x="2835" y="22383"/>
                    </a:cubicBezTo>
                    <a:cubicBezTo>
                      <a:pt x="6438" y="18313"/>
                      <a:pt x="10741" y="21816"/>
                      <a:pt x="22716" y="22383"/>
                    </a:cubicBezTo>
                    <a:cubicBezTo>
                      <a:pt x="34725" y="22983"/>
                      <a:pt x="40896" y="21215"/>
                      <a:pt x="41029" y="10941"/>
                    </a:cubicBezTo>
                    <a:cubicBezTo>
                      <a:pt x="41129" y="667"/>
                      <a:pt x="34091" y="0"/>
                      <a:pt x="34091" y="0"/>
                    </a:cubicBezTo>
                    <a:lnTo>
                      <a:pt x="29655" y="0"/>
                    </a:lnTo>
                  </a:path>
                </a:pathLst>
              </a:custGeom>
              <a:noFill/>
              <a:ln w="10850" cap="flat" cmpd="sng">
                <a:solidFill>
                  <a:schemeClr val="dk2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1" name="Google Shape;4811;p71"/>
              <p:cNvSpPr/>
              <p:nvPr/>
            </p:nvSpPr>
            <p:spPr>
              <a:xfrm>
                <a:off x="9798875" y="1893813"/>
                <a:ext cx="108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435" h="1" fill="none" extrusionOk="0">
                    <a:moveTo>
                      <a:pt x="434" y="0"/>
                    </a:moveTo>
                    <a:lnTo>
                      <a:pt x="1" y="0"/>
                    </a:lnTo>
                  </a:path>
                </a:pathLst>
              </a:custGeom>
              <a:noFill/>
              <a:ln w="10850" cap="flat" cmpd="sng">
                <a:solidFill>
                  <a:schemeClr val="dk2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2" name="Google Shape;4812;p71"/>
              <p:cNvSpPr/>
              <p:nvPr/>
            </p:nvSpPr>
            <p:spPr>
              <a:xfrm>
                <a:off x="9749675" y="1818763"/>
                <a:ext cx="49225" cy="130950"/>
              </a:xfrm>
              <a:custGeom>
                <a:avLst/>
                <a:gdLst/>
                <a:ahLst/>
                <a:cxnLst/>
                <a:rect l="l" t="t" r="r" b="b"/>
                <a:pathLst>
                  <a:path w="1969" h="5238" extrusionOk="0">
                    <a:moveTo>
                      <a:pt x="1" y="0"/>
                    </a:moveTo>
                    <a:lnTo>
                      <a:pt x="1" y="5237"/>
                    </a:lnTo>
                    <a:lnTo>
                      <a:pt x="1969" y="5237"/>
                    </a:lnTo>
                    <a:lnTo>
                      <a:pt x="1969" y="0"/>
                    </a:lnTo>
                    <a:close/>
                  </a:path>
                </a:pathLst>
              </a:custGeom>
              <a:solidFill>
                <a:schemeClr val="dk2"/>
              </a:solidFill>
              <a:ln w="10850" cap="flat" cmpd="sng">
                <a:solidFill>
                  <a:schemeClr val="dk2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3" name="Google Shape;4813;p71"/>
              <p:cNvSpPr/>
              <p:nvPr/>
            </p:nvSpPr>
            <p:spPr>
              <a:xfrm>
                <a:off x="8462100" y="1732013"/>
                <a:ext cx="1303450" cy="282750"/>
              </a:xfrm>
              <a:custGeom>
                <a:avLst/>
                <a:gdLst/>
                <a:ahLst/>
                <a:cxnLst/>
                <a:rect l="l" t="t" r="r" b="b"/>
                <a:pathLst>
                  <a:path w="52138" h="11310" extrusionOk="0">
                    <a:moveTo>
                      <a:pt x="0" y="1"/>
                    </a:moveTo>
                    <a:lnTo>
                      <a:pt x="0" y="11309"/>
                    </a:lnTo>
                    <a:lnTo>
                      <a:pt x="52137" y="11309"/>
                    </a:lnTo>
                    <a:lnTo>
                      <a:pt x="52137" y="1"/>
                    </a:lnTo>
                    <a:close/>
                  </a:path>
                </a:pathLst>
              </a:custGeom>
              <a:solidFill>
                <a:schemeClr val="lt1"/>
              </a:solidFill>
              <a:ln w="10850" cap="flat" cmpd="sng">
                <a:solidFill>
                  <a:schemeClr val="dk2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4" name="Google Shape;4814;p71"/>
              <p:cNvSpPr/>
              <p:nvPr/>
            </p:nvSpPr>
            <p:spPr>
              <a:xfrm>
                <a:off x="8524625" y="1804588"/>
                <a:ext cx="898175" cy="138450"/>
              </a:xfrm>
              <a:custGeom>
                <a:avLst/>
                <a:gdLst/>
                <a:ahLst/>
                <a:cxnLst/>
                <a:rect l="l" t="t" r="r" b="b"/>
                <a:pathLst>
                  <a:path w="35927" h="5538" extrusionOk="0">
                    <a:moveTo>
                      <a:pt x="1" y="0"/>
                    </a:moveTo>
                    <a:lnTo>
                      <a:pt x="1" y="5537"/>
                    </a:lnTo>
                    <a:lnTo>
                      <a:pt x="35927" y="5537"/>
                    </a:lnTo>
                    <a:lnTo>
                      <a:pt x="3592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10850" cap="flat" cmpd="sng">
                <a:solidFill>
                  <a:schemeClr val="dk2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5" name="Google Shape;4815;p71"/>
              <p:cNvSpPr/>
              <p:nvPr/>
            </p:nvSpPr>
            <p:spPr>
              <a:xfrm>
                <a:off x="9510350" y="1832938"/>
                <a:ext cx="69225" cy="69225"/>
              </a:xfrm>
              <a:custGeom>
                <a:avLst/>
                <a:gdLst/>
                <a:ahLst/>
                <a:cxnLst/>
                <a:rect l="l" t="t" r="r" b="b"/>
                <a:pathLst>
                  <a:path w="2769" h="2769" extrusionOk="0">
                    <a:moveTo>
                      <a:pt x="1368" y="0"/>
                    </a:moveTo>
                    <a:cubicBezTo>
                      <a:pt x="600" y="0"/>
                      <a:pt x="0" y="601"/>
                      <a:pt x="0" y="1401"/>
                    </a:cubicBezTo>
                    <a:cubicBezTo>
                      <a:pt x="0" y="2168"/>
                      <a:pt x="600" y="2769"/>
                      <a:pt x="1368" y="2769"/>
                    </a:cubicBezTo>
                    <a:cubicBezTo>
                      <a:pt x="2135" y="2769"/>
                      <a:pt x="2769" y="2168"/>
                      <a:pt x="2769" y="1401"/>
                    </a:cubicBezTo>
                    <a:cubicBezTo>
                      <a:pt x="2769" y="601"/>
                      <a:pt x="2135" y="0"/>
                      <a:pt x="13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10850" cap="flat" cmpd="sng">
                <a:solidFill>
                  <a:schemeClr val="dk2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6" name="Google Shape;4816;p71"/>
              <p:cNvSpPr/>
              <p:nvPr/>
            </p:nvSpPr>
            <p:spPr>
              <a:xfrm>
                <a:off x="9634600" y="1832738"/>
                <a:ext cx="81750" cy="69425"/>
              </a:xfrm>
              <a:custGeom>
                <a:avLst/>
                <a:gdLst/>
                <a:ahLst/>
                <a:cxnLst/>
                <a:rect l="l" t="t" r="r" b="b"/>
                <a:pathLst>
                  <a:path w="3270" h="2777" extrusionOk="0">
                    <a:moveTo>
                      <a:pt x="1861" y="0"/>
                    </a:moveTo>
                    <a:cubicBezTo>
                      <a:pt x="1514" y="0"/>
                      <a:pt x="1159" y="127"/>
                      <a:pt x="868" y="408"/>
                    </a:cubicBezTo>
                    <a:cubicBezTo>
                      <a:pt x="0" y="1276"/>
                      <a:pt x="634" y="2777"/>
                      <a:pt x="1868" y="2777"/>
                    </a:cubicBezTo>
                    <a:cubicBezTo>
                      <a:pt x="2635" y="2777"/>
                      <a:pt x="3269" y="2176"/>
                      <a:pt x="3269" y="1409"/>
                    </a:cubicBezTo>
                    <a:cubicBezTo>
                      <a:pt x="3269" y="552"/>
                      <a:pt x="2584" y="0"/>
                      <a:pt x="186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0850" cap="flat" cmpd="sng">
                <a:solidFill>
                  <a:schemeClr val="dk2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7" name="Google Shape;4817;p71"/>
              <p:cNvSpPr/>
              <p:nvPr/>
            </p:nvSpPr>
            <p:spPr>
              <a:xfrm>
                <a:off x="9306850" y="1832938"/>
                <a:ext cx="69250" cy="69225"/>
              </a:xfrm>
              <a:custGeom>
                <a:avLst/>
                <a:gdLst/>
                <a:ahLst/>
                <a:cxnLst/>
                <a:rect l="l" t="t" r="r" b="b"/>
                <a:pathLst>
                  <a:path w="2770" h="2769" extrusionOk="0">
                    <a:moveTo>
                      <a:pt x="1402" y="0"/>
                    </a:moveTo>
                    <a:cubicBezTo>
                      <a:pt x="635" y="0"/>
                      <a:pt x="1" y="601"/>
                      <a:pt x="1" y="1401"/>
                    </a:cubicBezTo>
                    <a:cubicBezTo>
                      <a:pt x="1" y="2168"/>
                      <a:pt x="635" y="2769"/>
                      <a:pt x="1402" y="2769"/>
                    </a:cubicBezTo>
                    <a:cubicBezTo>
                      <a:pt x="2169" y="2769"/>
                      <a:pt x="2770" y="2168"/>
                      <a:pt x="2770" y="1401"/>
                    </a:cubicBezTo>
                    <a:cubicBezTo>
                      <a:pt x="2770" y="601"/>
                      <a:pt x="2169" y="0"/>
                      <a:pt x="140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10850" cap="flat" cmpd="sng">
                <a:solidFill>
                  <a:schemeClr val="dk2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8" name="Google Shape;4818;p71"/>
              <p:cNvSpPr/>
              <p:nvPr/>
            </p:nvSpPr>
            <p:spPr>
              <a:xfrm>
                <a:off x="8408725" y="1893813"/>
                <a:ext cx="25" cy="517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069" fill="none" extrusionOk="0">
                    <a:moveTo>
                      <a:pt x="0" y="0"/>
                    </a:moveTo>
                    <a:lnTo>
                      <a:pt x="0" y="2068"/>
                    </a:lnTo>
                  </a:path>
                </a:pathLst>
              </a:custGeom>
              <a:noFill/>
              <a:ln w="108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819" name="Google Shape;4819;p71"/>
            <p:cNvGrpSpPr/>
            <p:nvPr/>
          </p:nvGrpSpPr>
          <p:grpSpPr>
            <a:xfrm>
              <a:off x="4119311" y="2953296"/>
              <a:ext cx="705892" cy="447885"/>
              <a:chOff x="13029300" y="858900"/>
              <a:chExt cx="778100" cy="493700"/>
            </a:xfrm>
          </p:grpSpPr>
          <p:sp>
            <p:nvSpPr>
              <p:cNvPr id="4820" name="Google Shape;4820;p71"/>
              <p:cNvSpPr/>
              <p:nvPr/>
            </p:nvSpPr>
            <p:spPr>
              <a:xfrm>
                <a:off x="13121400" y="980325"/>
                <a:ext cx="168125" cy="311150"/>
              </a:xfrm>
              <a:custGeom>
                <a:avLst/>
                <a:gdLst/>
                <a:ahLst/>
                <a:cxnLst/>
                <a:rect l="l" t="t" r="r" b="b"/>
                <a:pathLst>
                  <a:path w="6725" h="12446" extrusionOk="0">
                    <a:moveTo>
                      <a:pt x="433" y="1"/>
                    </a:moveTo>
                    <a:cubicBezTo>
                      <a:pt x="217" y="1"/>
                      <a:pt x="1" y="219"/>
                      <a:pt x="153" y="480"/>
                    </a:cubicBezTo>
                    <a:lnTo>
                      <a:pt x="2955" y="6318"/>
                    </a:lnTo>
                    <a:cubicBezTo>
                      <a:pt x="2822" y="6418"/>
                      <a:pt x="2788" y="6618"/>
                      <a:pt x="2855" y="6785"/>
                    </a:cubicBezTo>
                    <a:lnTo>
                      <a:pt x="5824" y="12289"/>
                    </a:lnTo>
                    <a:cubicBezTo>
                      <a:pt x="5865" y="12393"/>
                      <a:pt x="5972" y="12445"/>
                      <a:pt x="6112" y="12445"/>
                    </a:cubicBezTo>
                    <a:cubicBezTo>
                      <a:pt x="6195" y="12445"/>
                      <a:pt x="6291" y="12427"/>
                      <a:pt x="6391" y="12389"/>
                    </a:cubicBezTo>
                    <a:cubicBezTo>
                      <a:pt x="6624" y="12256"/>
                      <a:pt x="6724" y="12055"/>
                      <a:pt x="6658" y="11889"/>
                    </a:cubicBezTo>
                    <a:lnTo>
                      <a:pt x="4089" y="6185"/>
                    </a:lnTo>
                    <a:cubicBezTo>
                      <a:pt x="4006" y="6046"/>
                      <a:pt x="3876" y="5976"/>
                      <a:pt x="3739" y="5976"/>
                    </a:cubicBezTo>
                    <a:cubicBezTo>
                      <a:pt x="3711" y="5976"/>
                      <a:pt x="3683" y="5979"/>
                      <a:pt x="3655" y="5984"/>
                    </a:cubicBezTo>
                    <a:lnTo>
                      <a:pt x="720" y="214"/>
                    </a:lnTo>
                    <a:cubicBezTo>
                      <a:pt x="662" y="63"/>
                      <a:pt x="548" y="1"/>
                      <a:pt x="43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1" name="Google Shape;4821;p71"/>
              <p:cNvSpPr/>
              <p:nvPr/>
            </p:nvSpPr>
            <p:spPr>
              <a:xfrm>
                <a:off x="13539675" y="980850"/>
                <a:ext cx="165975" cy="310425"/>
              </a:xfrm>
              <a:custGeom>
                <a:avLst/>
                <a:gdLst/>
                <a:ahLst/>
                <a:cxnLst/>
                <a:rect l="l" t="t" r="r" b="b"/>
                <a:pathLst>
                  <a:path w="6639" h="12417" extrusionOk="0">
                    <a:moveTo>
                      <a:pt x="6311" y="0"/>
                    </a:moveTo>
                    <a:cubicBezTo>
                      <a:pt x="6192" y="0"/>
                      <a:pt x="6088" y="69"/>
                      <a:pt x="6038" y="193"/>
                    </a:cubicBezTo>
                    <a:lnTo>
                      <a:pt x="3069" y="5963"/>
                    </a:lnTo>
                    <a:cubicBezTo>
                      <a:pt x="3041" y="5958"/>
                      <a:pt x="3013" y="5955"/>
                      <a:pt x="2986" y="5955"/>
                    </a:cubicBezTo>
                    <a:cubicBezTo>
                      <a:pt x="2858" y="5955"/>
                      <a:pt x="2752" y="6020"/>
                      <a:pt x="2669" y="6130"/>
                    </a:cubicBezTo>
                    <a:lnTo>
                      <a:pt x="67" y="11868"/>
                    </a:lnTo>
                    <a:cubicBezTo>
                      <a:pt x="0" y="12001"/>
                      <a:pt x="134" y="12235"/>
                      <a:pt x="367" y="12335"/>
                    </a:cubicBezTo>
                    <a:cubicBezTo>
                      <a:pt x="465" y="12390"/>
                      <a:pt x="568" y="12417"/>
                      <a:pt x="660" y="12417"/>
                    </a:cubicBezTo>
                    <a:cubicBezTo>
                      <a:pt x="789" y="12417"/>
                      <a:pt x="896" y="12365"/>
                      <a:pt x="934" y="12268"/>
                    </a:cubicBezTo>
                    <a:lnTo>
                      <a:pt x="3870" y="6731"/>
                    </a:lnTo>
                    <a:cubicBezTo>
                      <a:pt x="3937" y="6597"/>
                      <a:pt x="3903" y="6397"/>
                      <a:pt x="3803" y="6297"/>
                    </a:cubicBezTo>
                    <a:lnTo>
                      <a:pt x="6572" y="459"/>
                    </a:lnTo>
                    <a:cubicBezTo>
                      <a:pt x="6639" y="293"/>
                      <a:pt x="6605" y="93"/>
                      <a:pt x="6438" y="26"/>
                    </a:cubicBezTo>
                    <a:cubicBezTo>
                      <a:pt x="6395" y="9"/>
                      <a:pt x="6352" y="0"/>
                      <a:pt x="631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2" name="Google Shape;4822;p71"/>
              <p:cNvSpPr/>
              <p:nvPr/>
            </p:nvSpPr>
            <p:spPr>
              <a:xfrm>
                <a:off x="13186100" y="1235825"/>
                <a:ext cx="458675" cy="58400"/>
              </a:xfrm>
              <a:custGeom>
                <a:avLst/>
                <a:gdLst/>
                <a:ahLst/>
                <a:cxnLst/>
                <a:rect l="l" t="t" r="r" b="b"/>
                <a:pathLst>
                  <a:path w="18347" h="2336" extrusionOk="0">
                    <a:moveTo>
                      <a:pt x="1401" y="1"/>
                    </a:moveTo>
                    <a:lnTo>
                      <a:pt x="0" y="2336"/>
                    </a:lnTo>
                    <a:lnTo>
                      <a:pt x="18346" y="2336"/>
                    </a:lnTo>
                    <a:lnTo>
                      <a:pt x="16979" y="1"/>
                    </a:lnTo>
                    <a:close/>
                  </a:path>
                </a:pathLst>
              </a:custGeom>
              <a:solidFill>
                <a:srgbClr val="FFFFFF"/>
              </a:solidFill>
              <a:ln w="108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3" name="Google Shape;4823;p71"/>
              <p:cNvSpPr/>
              <p:nvPr/>
            </p:nvSpPr>
            <p:spPr>
              <a:xfrm>
                <a:off x="13186100" y="1294200"/>
                <a:ext cx="458675" cy="58400"/>
              </a:xfrm>
              <a:custGeom>
                <a:avLst/>
                <a:gdLst/>
                <a:ahLst/>
                <a:cxnLst/>
                <a:rect l="l" t="t" r="r" b="b"/>
                <a:pathLst>
                  <a:path w="18347" h="2336" extrusionOk="0">
                    <a:moveTo>
                      <a:pt x="0" y="1"/>
                    </a:moveTo>
                    <a:lnTo>
                      <a:pt x="0" y="2336"/>
                    </a:lnTo>
                    <a:lnTo>
                      <a:pt x="18346" y="2336"/>
                    </a:lnTo>
                    <a:lnTo>
                      <a:pt x="18346" y="1"/>
                    </a:lnTo>
                    <a:close/>
                  </a:path>
                </a:pathLst>
              </a:custGeom>
              <a:solidFill>
                <a:srgbClr val="FFFFFF"/>
              </a:solidFill>
              <a:ln w="108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4" name="Google Shape;4824;p71"/>
              <p:cNvSpPr/>
              <p:nvPr/>
            </p:nvSpPr>
            <p:spPr>
              <a:xfrm>
                <a:off x="13218600" y="1310875"/>
                <a:ext cx="201850" cy="25050"/>
              </a:xfrm>
              <a:custGeom>
                <a:avLst/>
                <a:gdLst/>
                <a:ahLst/>
                <a:cxnLst/>
                <a:rect l="l" t="t" r="r" b="b"/>
                <a:pathLst>
                  <a:path w="8074" h="1002" extrusionOk="0">
                    <a:moveTo>
                      <a:pt x="501" y="1"/>
                    </a:moveTo>
                    <a:cubicBezTo>
                      <a:pt x="234" y="1"/>
                      <a:pt x="1" y="201"/>
                      <a:pt x="1" y="501"/>
                    </a:cubicBezTo>
                    <a:cubicBezTo>
                      <a:pt x="1" y="768"/>
                      <a:pt x="234" y="1002"/>
                      <a:pt x="501" y="1002"/>
                    </a:cubicBezTo>
                    <a:lnTo>
                      <a:pt x="7573" y="1002"/>
                    </a:lnTo>
                    <a:cubicBezTo>
                      <a:pt x="7840" y="1002"/>
                      <a:pt x="8073" y="768"/>
                      <a:pt x="8073" y="501"/>
                    </a:cubicBezTo>
                    <a:cubicBezTo>
                      <a:pt x="8073" y="201"/>
                      <a:pt x="7840" y="1"/>
                      <a:pt x="757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850" cap="flat" cmpd="sng">
                <a:solidFill>
                  <a:schemeClr val="dk2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5" name="Google Shape;4825;p71"/>
              <p:cNvSpPr/>
              <p:nvPr/>
            </p:nvSpPr>
            <p:spPr>
              <a:xfrm>
                <a:off x="13502975" y="1310875"/>
                <a:ext cx="22550" cy="22550"/>
              </a:xfrm>
              <a:custGeom>
                <a:avLst/>
                <a:gdLst/>
                <a:ahLst/>
                <a:cxnLst/>
                <a:rect l="l" t="t" r="r" b="b"/>
                <a:pathLst>
                  <a:path w="902" h="902" extrusionOk="0">
                    <a:moveTo>
                      <a:pt x="434" y="1"/>
                    </a:moveTo>
                    <a:cubicBezTo>
                      <a:pt x="201" y="1"/>
                      <a:pt x="1" y="201"/>
                      <a:pt x="1" y="435"/>
                    </a:cubicBezTo>
                    <a:cubicBezTo>
                      <a:pt x="1" y="668"/>
                      <a:pt x="201" y="902"/>
                      <a:pt x="434" y="902"/>
                    </a:cubicBezTo>
                    <a:cubicBezTo>
                      <a:pt x="701" y="902"/>
                      <a:pt x="901" y="668"/>
                      <a:pt x="901" y="435"/>
                    </a:cubicBezTo>
                    <a:cubicBezTo>
                      <a:pt x="901" y="201"/>
                      <a:pt x="701" y="1"/>
                      <a:pt x="43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850" cap="flat" cmpd="sng">
                <a:solidFill>
                  <a:schemeClr val="dk2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6" name="Google Shape;4826;p71"/>
              <p:cNvSpPr/>
              <p:nvPr/>
            </p:nvSpPr>
            <p:spPr>
              <a:xfrm>
                <a:off x="13545500" y="1310350"/>
                <a:ext cx="26725" cy="23075"/>
              </a:xfrm>
              <a:custGeom>
                <a:avLst/>
                <a:gdLst/>
                <a:ahLst/>
                <a:cxnLst/>
                <a:rect l="l" t="t" r="r" b="b"/>
                <a:pathLst>
                  <a:path w="1069" h="923" extrusionOk="0">
                    <a:moveTo>
                      <a:pt x="599" y="0"/>
                    </a:moveTo>
                    <a:cubicBezTo>
                      <a:pt x="492" y="0"/>
                      <a:pt x="385" y="38"/>
                      <a:pt x="301" y="122"/>
                    </a:cubicBezTo>
                    <a:cubicBezTo>
                      <a:pt x="1" y="422"/>
                      <a:pt x="201" y="923"/>
                      <a:pt x="601" y="923"/>
                    </a:cubicBezTo>
                    <a:cubicBezTo>
                      <a:pt x="868" y="923"/>
                      <a:pt x="1068" y="722"/>
                      <a:pt x="1068" y="456"/>
                    </a:cubicBezTo>
                    <a:cubicBezTo>
                      <a:pt x="1068" y="181"/>
                      <a:pt x="833" y="0"/>
                      <a:pt x="59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850" cap="flat" cmpd="sng">
                <a:solidFill>
                  <a:schemeClr val="dk2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7" name="Google Shape;4827;p71"/>
              <p:cNvSpPr/>
              <p:nvPr/>
            </p:nvSpPr>
            <p:spPr>
              <a:xfrm>
                <a:off x="13596375" y="1310875"/>
                <a:ext cx="22550" cy="22550"/>
              </a:xfrm>
              <a:custGeom>
                <a:avLst/>
                <a:gdLst/>
                <a:ahLst/>
                <a:cxnLst/>
                <a:rect l="l" t="t" r="r" b="b"/>
                <a:pathLst>
                  <a:path w="902" h="902" extrusionOk="0">
                    <a:moveTo>
                      <a:pt x="434" y="1"/>
                    </a:moveTo>
                    <a:cubicBezTo>
                      <a:pt x="201" y="1"/>
                      <a:pt x="1" y="201"/>
                      <a:pt x="1" y="435"/>
                    </a:cubicBezTo>
                    <a:cubicBezTo>
                      <a:pt x="1" y="668"/>
                      <a:pt x="201" y="902"/>
                      <a:pt x="434" y="902"/>
                    </a:cubicBezTo>
                    <a:cubicBezTo>
                      <a:pt x="701" y="902"/>
                      <a:pt x="901" y="668"/>
                      <a:pt x="901" y="435"/>
                    </a:cubicBezTo>
                    <a:cubicBezTo>
                      <a:pt x="901" y="201"/>
                      <a:pt x="701" y="1"/>
                      <a:pt x="43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850" cap="flat" cmpd="sng">
                <a:solidFill>
                  <a:schemeClr val="dk2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8" name="Google Shape;4828;p71"/>
              <p:cNvSpPr/>
              <p:nvPr/>
            </p:nvSpPr>
            <p:spPr>
              <a:xfrm>
                <a:off x="13804875" y="965650"/>
                <a:ext cx="252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01" h="1001" fill="none" extrusionOk="0">
                    <a:moveTo>
                      <a:pt x="0" y="0"/>
                    </a:moveTo>
                    <a:cubicBezTo>
                      <a:pt x="67" y="300"/>
                      <a:pt x="100" y="600"/>
                      <a:pt x="67" y="867"/>
                    </a:cubicBezTo>
                    <a:lnTo>
                      <a:pt x="67" y="1001"/>
                    </a:lnTo>
                  </a:path>
                </a:pathLst>
              </a:custGeom>
              <a:noFill/>
              <a:ln w="500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9" name="Google Shape;4829;p71"/>
              <p:cNvSpPr/>
              <p:nvPr/>
            </p:nvSpPr>
            <p:spPr>
              <a:xfrm>
                <a:off x="13638900" y="858900"/>
                <a:ext cx="160975" cy="89250"/>
              </a:xfrm>
              <a:custGeom>
                <a:avLst/>
                <a:gdLst/>
                <a:ahLst/>
                <a:cxnLst/>
                <a:rect l="l" t="t" r="r" b="b"/>
                <a:pathLst>
                  <a:path w="6439" h="3570" fill="none" extrusionOk="0">
                    <a:moveTo>
                      <a:pt x="1" y="1535"/>
                    </a:moveTo>
                    <a:cubicBezTo>
                      <a:pt x="2303" y="0"/>
                      <a:pt x="5405" y="1001"/>
                      <a:pt x="6439" y="3570"/>
                    </a:cubicBezTo>
                  </a:path>
                </a:pathLst>
              </a:custGeom>
              <a:noFill/>
              <a:ln w="500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0" name="Google Shape;4830;p71"/>
              <p:cNvSpPr/>
              <p:nvPr/>
            </p:nvSpPr>
            <p:spPr>
              <a:xfrm>
                <a:off x="13653100" y="913100"/>
                <a:ext cx="16700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668" h="335" fill="none" extrusionOk="0">
                    <a:moveTo>
                      <a:pt x="667" y="1"/>
                    </a:moveTo>
                    <a:cubicBezTo>
                      <a:pt x="434" y="67"/>
                      <a:pt x="200" y="201"/>
                      <a:pt x="0" y="334"/>
                    </a:cubicBezTo>
                  </a:path>
                </a:pathLst>
              </a:custGeom>
              <a:noFill/>
              <a:ln w="500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1" name="Google Shape;4831;p71"/>
              <p:cNvSpPr/>
              <p:nvPr/>
            </p:nvSpPr>
            <p:spPr>
              <a:xfrm>
                <a:off x="13685600" y="907275"/>
                <a:ext cx="93425" cy="82575"/>
              </a:xfrm>
              <a:custGeom>
                <a:avLst/>
                <a:gdLst/>
                <a:ahLst/>
                <a:cxnLst/>
                <a:rect l="l" t="t" r="r" b="b"/>
                <a:pathLst>
                  <a:path w="3737" h="3303" fill="none" extrusionOk="0">
                    <a:moveTo>
                      <a:pt x="3737" y="3302"/>
                    </a:moveTo>
                    <a:cubicBezTo>
                      <a:pt x="3737" y="3269"/>
                      <a:pt x="3737" y="3236"/>
                      <a:pt x="3737" y="3202"/>
                    </a:cubicBezTo>
                    <a:cubicBezTo>
                      <a:pt x="3737" y="1434"/>
                      <a:pt x="2303" y="0"/>
                      <a:pt x="501" y="0"/>
                    </a:cubicBezTo>
                    <a:cubicBezTo>
                      <a:pt x="335" y="0"/>
                      <a:pt x="168" y="0"/>
                      <a:pt x="1" y="33"/>
                    </a:cubicBezTo>
                  </a:path>
                </a:pathLst>
              </a:custGeom>
              <a:noFill/>
              <a:ln w="500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2" name="Google Shape;4832;p71"/>
              <p:cNvSpPr/>
              <p:nvPr/>
            </p:nvSpPr>
            <p:spPr>
              <a:xfrm>
                <a:off x="13665600" y="933125"/>
                <a:ext cx="87575" cy="55900"/>
              </a:xfrm>
              <a:custGeom>
                <a:avLst/>
                <a:gdLst/>
                <a:ahLst/>
                <a:cxnLst/>
                <a:rect l="l" t="t" r="r" b="b"/>
                <a:pathLst>
                  <a:path w="3503" h="2236" fill="none" extrusionOk="0">
                    <a:moveTo>
                      <a:pt x="3503" y="2235"/>
                    </a:moveTo>
                    <a:lnTo>
                      <a:pt x="3503" y="2168"/>
                    </a:lnTo>
                    <a:cubicBezTo>
                      <a:pt x="3503" y="967"/>
                      <a:pt x="2502" y="0"/>
                      <a:pt x="1335" y="0"/>
                    </a:cubicBezTo>
                    <a:cubicBezTo>
                      <a:pt x="834" y="0"/>
                      <a:pt x="367" y="167"/>
                      <a:pt x="0" y="467"/>
                    </a:cubicBezTo>
                  </a:path>
                </a:pathLst>
              </a:custGeom>
              <a:noFill/>
              <a:ln w="500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3" name="Google Shape;4833;p71"/>
              <p:cNvSpPr/>
              <p:nvPr/>
            </p:nvSpPr>
            <p:spPr>
              <a:xfrm>
                <a:off x="13678100" y="959800"/>
                <a:ext cx="9200" cy="6700"/>
              </a:xfrm>
              <a:custGeom>
                <a:avLst/>
                <a:gdLst/>
                <a:ahLst/>
                <a:cxnLst/>
                <a:rect l="l" t="t" r="r" b="b"/>
                <a:pathLst>
                  <a:path w="368" h="268" fill="none" extrusionOk="0">
                    <a:moveTo>
                      <a:pt x="368" y="1"/>
                    </a:moveTo>
                    <a:cubicBezTo>
                      <a:pt x="234" y="67"/>
                      <a:pt x="101" y="134"/>
                      <a:pt x="1" y="267"/>
                    </a:cubicBezTo>
                  </a:path>
                </a:pathLst>
              </a:custGeom>
              <a:noFill/>
              <a:ln w="500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4" name="Google Shape;4834;p71"/>
              <p:cNvSpPr/>
              <p:nvPr/>
            </p:nvSpPr>
            <p:spPr>
              <a:xfrm>
                <a:off x="13698950" y="958125"/>
                <a:ext cx="29225" cy="30050"/>
              </a:xfrm>
              <a:custGeom>
                <a:avLst/>
                <a:gdLst/>
                <a:ahLst/>
                <a:cxnLst/>
                <a:rect l="l" t="t" r="r" b="b"/>
                <a:pathLst>
                  <a:path w="1169" h="1202" fill="none" extrusionOk="0">
                    <a:moveTo>
                      <a:pt x="1168" y="1202"/>
                    </a:moveTo>
                    <a:lnTo>
                      <a:pt x="1168" y="1168"/>
                    </a:lnTo>
                    <a:cubicBezTo>
                      <a:pt x="1168" y="535"/>
                      <a:pt x="634" y="1"/>
                      <a:pt x="1" y="1"/>
                    </a:cubicBezTo>
                  </a:path>
                </a:pathLst>
              </a:custGeom>
              <a:noFill/>
              <a:ln w="500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5" name="Google Shape;4835;p71"/>
              <p:cNvSpPr/>
              <p:nvPr/>
            </p:nvSpPr>
            <p:spPr>
              <a:xfrm>
                <a:off x="13029300" y="878900"/>
                <a:ext cx="125125" cy="74250"/>
              </a:xfrm>
              <a:custGeom>
                <a:avLst/>
                <a:gdLst/>
                <a:ahLst/>
                <a:cxnLst/>
                <a:rect l="l" t="t" r="r" b="b"/>
                <a:pathLst>
                  <a:path w="5005" h="2970" fill="none" extrusionOk="0">
                    <a:moveTo>
                      <a:pt x="5004" y="101"/>
                    </a:moveTo>
                    <a:cubicBezTo>
                      <a:pt x="4704" y="34"/>
                      <a:pt x="4404" y="1"/>
                      <a:pt x="4137" y="1"/>
                    </a:cubicBezTo>
                    <a:cubicBezTo>
                      <a:pt x="2269" y="1"/>
                      <a:pt x="601" y="1202"/>
                      <a:pt x="1" y="2970"/>
                    </a:cubicBezTo>
                  </a:path>
                </a:pathLst>
              </a:custGeom>
              <a:noFill/>
              <a:ln w="500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6" name="Google Shape;4836;p71"/>
              <p:cNvSpPr/>
              <p:nvPr/>
            </p:nvSpPr>
            <p:spPr>
              <a:xfrm>
                <a:off x="13169400" y="885575"/>
                <a:ext cx="22550" cy="11700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68" fill="none" extrusionOk="0">
                    <a:moveTo>
                      <a:pt x="902" y="468"/>
                    </a:moveTo>
                    <a:cubicBezTo>
                      <a:pt x="601" y="268"/>
                      <a:pt x="334" y="134"/>
                      <a:pt x="1" y="1"/>
                    </a:cubicBezTo>
                  </a:path>
                </a:pathLst>
              </a:custGeom>
              <a:noFill/>
              <a:ln w="500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7" name="Google Shape;4837;p71"/>
              <p:cNvSpPr/>
              <p:nvPr/>
            </p:nvSpPr>
            <p:spPr>
              <a:xfrm>
                <a:off x="13126050" y="907275"/>
                <a:ext cx="51725" cy="15025"/>
              </a:xfrm>
              <a:custGeom>
                <a:avLst/>
                <a:gdLst/>
                <a:ahLst/>
                <a:cxnLst/>
                <a:rect l="l" t="t" r="r" b="b"/>
                <a:pathLst>
                  <a:path w="2069" h="601" fill="none" extrusionOk="0">
                    <a:moveTo>
                      <a:pt x="0" y="0"/>
                    </a:moveTo>
                    <a:lnTo>
                      <a:pt x="267" y="0"/>
                    </a:lnTo>
                    <a:cubicBezTo>
                      <a:pt x="901" y="0"/>
                      <a:pt x="1535" y="200"/>
                      <a:pt x="2068" y="600"/>
                    </a:cubicBezTo>
                  </a:path>
                </a:pathLst>
              </a:custGeom>
              <a:noFill/>
              <a:ln w="500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8" name="Google Shape;4838;p71"/>
              <p:cNvSpPr/>
              <p:nvPr/>
            </p:nvSpPr>
            <p:spPr>
              <a:xfrm>
                <a:off x="13051825" y="913925"/>
                <a:ext cx="49225" cy="75925"/>
              </a:xfrm>
              <a:custGeom>
                <a:avLst/>
                <a:gdLst/>
                <a:ahLst/>
                <a:cxnLst/>
                <a:rect l="l" t="t" r="r" b="b"/>
                <a:pathLst>
                  <a:path w="1969" h="3037" fill="none" extrusionOk="0">
                    <a:moveTo>
                      <a:pt x="1" y="3036"/>
                    </a:moveTo>
                    <a:lnTo>
                      <a:pt x="1" y="2936"/>
                    </a:lnTo>
                    <a:cubicBezTo>
                      <a:pt x="1" y="1669"/>
                      <a:pt x="801" y="501"/>
                      <a:pt x="1969" y="1"/>
                    </a:cubicBezTo>
                  </a:path>
                </a:pathLst>
              </a:custGeom>
              <a:noFill/>
              <a:ln w="500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9" name="Google Shape;4839;p71"/>
              <p:cNvSpPr/>
              <p:nvPr/>
            </p:nvSpPr>
            <p:spPr>
              <a:xfrm>
                <a:off x="13078500" y="933125"/>
                <a:ext cx="86775" cy="55900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2236" fill="none" extrusionOk="0">
                    <a:moveTo>
                      <a:pt x="1" y="2235"/>
                    </a:moveTo>
                    <a:lnTo>
                      <a:pt x="1" y="2168"/>
                    </a:lnTo>
                    <a:cubicBezTo>
                      <a:pt x="1" y="967"/>
                      <a:pt x="968" y="0"/>
                      <a:pt x="2169" y="0"/>
                    </a:cubicBezTo>
                    <a:cubicBezTo>
                      <a:pt x="2636" y="0"/>
                      <a:pt x="3103" y="167"/>
                      <a:pt x="3470" y="467"/>
                    </a:cubicBezTo>
                  </a:path>
                </a:pathLst>
              </a:custGeom>
              <a:noFill/>
              <a:ln w="500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0" name="Google Shape;4840;p71"/>
              <p:cNvSpPr/>
              <p:nvPr/>
            </p:nvSpPr>
            <p:spPr>
              <a:xfrm>
                <a:off x="13102700" y="947300"/>
                <a:ext cx="50900" cy="40875"/>
              </a:xfrm>
              <a:custGeom>
                <a:avLst/>
                <a:gdLst/>
                <a:ahLst/>
                <a:cxnLst/>
                <a:rect l="l" t="t" r="r" b="b"/>
                <a:pathLst>
                  <a:path w="2036" h="1635" fill="none" extrusionOk="0">
                    <a:moveTo>
                      <a:pt x="0" y="1635"/>
                    </a:moveTo>
                    <a:cubicBezTo>
                      <a:pt x="0" y="1635"/>
                      <a:pt x="0" y="1635"/>
                      <a:pt x="0" y="1601"/>
                    </a:cubicBezTo>
                    <a:cubicBezTo>
                      <a:pt x="0" y="567"/>
                      <a:pt x="1268" y="0"/>
                      <a:pt x="2035" y="767"/>
                    </a:cubicBezTo>
                  </a:path>
                </a:pathLst>
              </a:custGeom>
              <a:noFill/>
              <a:ln w="500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841" name="Google Shape;4841;p71"/>
          <p:cNvGrpSpPr/>
          <p:nvPr/>
        </p:nvGrpSpPr>
        <p:grpSpPr>
          <a:xfrm>
            <a:off x="8141263" y="249991"/>
            <a:ext cx="579024" cy="579024"/>
            <a:chOff x="8011375" y="120100"/>
            <a:chExt cx="838800" cy="838800"/>
          </a:xfrm>
        </p:grpSpPr>
        <p:sp>
          <p:nvSpPr>
            <p:cNvPr id="4842" name="Google Shape;4842;p71"/>
            <p:cNvSpPr/>
            <p:nvPr/>
          </p:nvSpPr>
          <p:spPr>
            <a:xfrm>
              <a:off x="8011375" y="120100"/>
              <a:ext cx="838800" cy="8388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3" name="Google Shape;4843;p71"/>
            <p:cNvSpPr/>
            <p:nvPr/>
          </p:nvSpPr>
          <p:spPr>
            <a:xfrm>
              <a:off x="8104062" y="212787"/>
              <a:ext cx="653400" cy="653400"/>
            </a:xfrm>
            <a:prstGeom prst="octagon">
              <a:avLst>
                <a:gd name="adj" fmla="val 29289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4" name="Google Shape;4844;p71"/>
            <p:cNvSpPr/>
            <p:nvPr/>
          </p:nvSpPr>
          <p:spPr>
            <a:xfrm>
              <a:off x="8213187" y="321878"/>
              <a:ext cx="435300" cy="435300"/>
            </a:xfrm>
            <a:prstGeom prst="octagon">
              <a:avLst>
                <a:gd name="adj" fmla="val 29289"/>
              </a:avLst>
            </a:pr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45" name="Google Shape;4845;p71"/>
          <p:cNvGrpSpPr/>
          <p:nvPr/>
        </p:nvGrpSpPr>
        <p:grpSpPr>
          <a:xfrm>
            <a:off x="7003242" y="382019"/>
            <a:ext cx="314969" cy="314969"/>
            <a:chOff x="8011375" y="120100"/>
            <a:chExt cx="838800" cy="838800"/>
          </a:xfrm>
        </p:grpSpPr>
        <p:sp>
          <p:nvSpPr>
            <p:cNvPr id="4846" name="Google Shape;4846;p71"/>
            <p:cNvSpPr/>
            <p:nvPr/>
          </p:nvSpPr>
          <p:spPr>
            <a:xfrm>
              <a:off x="8011375" y="120100"/>
              <a:ext cx="838800" cy="8388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7" name="Google Shape;4847;p71"/>
            <p:cNvSpPr/>
            <p:nvPr/>
          </p:nvSpPr>
          <p:spPr>
            <a:xfrm>
              <a:off x="8104062" y="212787"/>
              <a:ext cx="653400" cy="653400"/>
            </a:xfrm>
            <a:prstGeom prst="octagon">
              <a:avLst>
                <a:gd name="adj" fmla="val 29289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8" name="Google Shape;4848;p71"/>
            <p:cNvSpPr/>
            <p:nvPr/>
          </p:nvSpPr>
          <p:spPr>
            <a:xfrm>
              <a:off x="8213187" y="321878"/>
              <a:ext cx="435300" cy="435300"/>
            </a:xfrm>
            <a:prstGeom prst="octagon">
              <a:avLst>
                <a:gd name="adj" fmla="val 29289"/>
              </a:avLst>
            </a:pr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849" name="Google Shape;4849;p71"/>
          <p:cNvCxnSpPr>
            <a:stCxn id="4842" idx="2"/>
            <a:endCxn id="4846" idx="6"/>
          </p:cNvCxnSpPr>
          <p:nvPr/>
        </p:nvCxnSpPr>
        <p:spPr>
          <a:xfrm rot="10800000">
            <a:off x="7318063" y="539503"/>
            <a:ext cx="823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850" name="Google Shape;4850;p71"/>
          <p:cNvGrpSpPr/>
          <p:nvPr/>
        </p:nvGrpSpPr>
        <p:grpSpPr>
          <a:xfrm>
            <a:off x="7644342" y="1425956"/>
            <a:ext cx="314969" cy="314969"/>
            <a:chOff x="8011375" y="120100"/>
            <a:chExt cx="838800" cy="838800"/>
          </a:xfrm>
        </p:grpSpPr>
        <p:sp>
          <p:nvSpPr>
            <p:cNvPr id="4851" name="Google Shape;4851;p71"/>
            <p:cNvSpPr/>
            <p:nvPr/>
          </p:nvSpPr>
          <p:spPr>
            <a:xfrm>
              <a:off x="8011375" y="120100"/>
              <a:ext cx="838800" cy="8388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2" name="Google Shape;4852;p71"/>
            <p:cNvSpPr/>
            <p:nvPr/>
          </p:nvSpPr>
          <p:spPr>
            <a:xfrm>
              <a:off x="8104062" y="212787"/>
              <a:ext cx="653400" cy="653400"/>
            </a:xfrm>
            <a:prstGeom prst="octagon">
              <a:avLst>
                <a:gd name="adj" fmla="val 29289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3" name="Google Shape;4853;p71"/>
            <p:cNvSpPr/>
            <p:nvPr/>
          </p:nvSpPr>
          <p:spPr>
            <a:xfrm>
              <a:off x="8213187" y="321878"/>
              <a:ext cx="435300" cy="435300"/>
            </a:xfrm>
            <a:prstGeom prst="octagon">
              <a:avLst>
                <a:gd name="adj" fmla="val 29289"/>
              </a:avLst>
            </a:pr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854" name="Google Shape;4854;p71"/>
          <p:cNvCxnSpPr>
            <a:stCxn id="4842" idx="3"/>
            <a:endCxn id="4851" idx="7"/>
          </p:cNvCxnSpPr>
          <p:nvPr/>
        </p:nvCxnSpPr>
        <p:spPr>
          <a:xfrm flipH="1">
            <a:off x="7913159" y="744218"/>
            <a:ext cx="312900" cy="72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1" name="Google Shape;3071;p65"/>
          <p:cNvSpPr txBox="1">
            <a:spLocks noGrp="1"/>
          </p:cNvSpPr>
          <p:nvPr>
            <p:ph type="title"/>
          </p:nvPr>
        </p:nvSpPr>
        <p:spPr>
          <a:xfrm>
            <a:off x="2603624" y="1528450"/>
            <a:ext cx="4140543" cy="208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5700" dirty="0"/>
              <a:t>Приятного </a:t>
            </a:r>
            <a:r>
              <a:rPr lang="en-US" sz="5700" dirty="0"/>
              <a:t>DLP!</a:t>
            </a:r>
            <a:endParaRPr sz="5700" dirty="0"/>
          </a:p>
        </p:txBody>
      </p:sp>
      <p:grpSp>
        <p:nvGrpSpPr>
          <p:cNvPr id="3072" name="Google Shape;3072;p65"/>
          <p:cNvGrpSpPr/>
          <p:nvPr/>
        </p:nvGrpSpPr>
        <p:grpSpPr>
          <a:xfrm>
            <a:off x="7016166" y="1462013"/>
            <a:ext cx="1120825" cy="3146550"/>
            <a:chOff x="7513517" y="1462013"/>
            <a:chExt cx="1120825" cy="3146550"/>
          </a:xfrm>
        </p:grpSpPr>
        <p:sp>
          <p:nvSpPr>
            <p:cNvPr id="3073" name="Google Shape;3073;p65"/>
            <p:cNvSpPr/>
            <p:nvPr/>
          </p:nvSpPr>
          <p:spPr>
            <a:xfrm>
              <a:off x="7513517" y="1944963"/>
              <a:ext cx="1120825" cy="960725"/>
            </a:xfrm>
            <a:custGeom>
              <a:avLst/>
              <a:gdLst/>
              <a:ahLst/>
              <a:cxnLst/>
              <a:rect l="l" t="t" r="r" b="b"/>
              <a:pathLst>
                <a:path w="44833" h="38429" extrusionOk="0">
                  <a:moveTo>
                    <a:pt x="22416" y="1"/>
                  </a:moveTo>
                  <a:lnTo>
                    <a:pt x="17980" y="1035"/>
                  </a:lnTo>
                  <a:cubicBezTo>
                    <a:pt x="17980" y="1035"/>
                    <a:pt x="6705" y="5071"/>
                    <a:pt x="6005" y="6472"/>
                  </a:cubicBezTo>
                  <a:cubicBezTo>
                    <a:pt x="5304" y="7906"/>
                    <a:pt x="934" y="26053"/>
                    <a:pt x="467" y="27954"/>
                  </a:cubicBezTo>
                  <a:cubicBezTo>
                    <a:pt x="0" y="29855"/>
                    <a:pt x="467" y="31123"/>
                    <a:pt x="1535" y="31990"/>
                  </a:cubicBezTo>
                  <a:cubicBezTo>
                    <a:pt x="2636" y="32857"/>
                    <a:pt x="10842" y="38428"/>
                    <a:pt x="10842" y="38428"/>
                  </a:cubicBezTo>
                  <a:lnTo>
                    <a:pt x="11442" y="33825"/>
                  </a:lnTo>
                  <a:lnTo>
                    <a:pt x="6705" y="28054"/>
                  </a:lnTo>
                  <a:lnTo>
                    <a:pt x="11208" y="21950"/>
                  </a:lnTo>
                  <a:lnTo>
                    <a:pt x="33624" y="21950"/>
                  </a:lnTo>
                  <a:lnTo>
                    <a:pt x="38161" y="28054"/>
                  </a:lnTo>
                  <a:lnTo>
                    <a:pt x="33391" y="33825"/>
                  </a:lnTo>
                  <a:lnTo>
                    <a:pt x="33991" y="38395"/>
                  </a:lnTo>
                  <a:cubicBezTo>
                    <a:pt x="33991" y="38395"/>
                    <a:pt x="42197" y="32857"/>
                    <a:pt x="43265" y="31990"/>
                  </a:cubicBezTo>
                  <a:cubicBezTo>
                    <a:pt x="44365" y="31123"/>
                    <a:pt x="44832" y="29855"/>
                    <a:pt x="44365" y="27954"/>
                  </a:cubicBezTo>
                  <a:cubicBezTo>
                    <a:pt x="43898" y="26053"/>
                    <a:pt x="39529" y="7906"/>
                    <a:pt x="38828" y="6472"/>
                  </a:cubicBezTo>
                  <a:cubicBezTo>
                    <a:pt x="38161" y="5071"/>
                    <a:pt x="26853" y="1035"/>
                    <a:pt x="26853" y="1035"/>
                  </a:cubicBezTo>
                  <a:lnTo>
                    <a:pt x="22416" y="1"/>
                  </a:lnTo>
                  <a:close/>
                </a:path>
              </a:pathLst>
            </a:custGeom>
            <a:solidFill>
              <a:schemeClr val="accent2"/>
            </a:solidFill>
            <a:ln w="108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65"/>
            <p:cNvSpPr/>
            <p:nvPr/>
          </p:nvSpPr>
          <p:spPr>
            <a:xfrm>
              <a:off x="7648617" y="2702163"/>
              <a:ext cx="150950" cy="203525"/>
            </a:xfrm>
            <a:custGeom>
              <a:avLst/>
              <a:gdLst/>
              <a:ahLst/>
              <a:cxnLst/>
              <a:rect l="l" t="t" r="r" b="b"/>
              <a:pathLst>
                <a:path w="6038" h="8141" extrusionOk="0">
                  <a:moveTo>
                    <a:pt x="3136" y="1"/>
                  </a:moveTo>
                  <a:lnTo>
                    <a:pt x="0" y="4437"/>
                  </a:lnTo>
                  <a:cubicBezTo>
                    <a:pt x="2569" y="6205"/>
                    <a:pt x="5438" y="8140"/>
                    <a:pt x="5438" y="8140"/>
                  </a:cubicBezTo>
                  <a:lnTo>
                    <a:pt x="6038" y="3537"/>
                  </a:lnTo>
                  <a:lnTo>
                    <a:pt x="3136" y="1"/>
                  </a:lnTo>
                  <a:close/>
                </a:path>
              </a:pathLst>
            </a:custGeom>
            <a:solidFill>
              <a:schemeClr val="dk2"/>
            </a:solidFill>
            <a:ln w="108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65"/>
            <p:cNvSpPr/>
            <p:nvPr/>
          </p:nvSpPr>
          <p:spPr>
            <a:xfrm>
              <a:off x="8348267" y="2712188"/>
              <a:ext cx="157650" cy="192650"/>
            </a:xfrm>
            <a:custGeom>
              <a:avLst/>
              <a:gdLst/>
              <a:ahLst/>
              <a:cxnLst/>
              <a:rect l="l" t="t" r="r" b="b"/>
              <a:pathLst>
                <a:path w="6306" h="7706" extrusionOk="0">
                  <a:moveTo>
                    <a:pt x="2536" y="0"/>
                  </a:moveTo>
                  <a:lnTo>
                    <a:pt x="1" y="3136"/>
                  </a:lnTo>
                  <a:lnTo>
                    <a:pt x="601" y="7706"/>
                  </a:lnTo>
                  <a:cubicBezTo>
                    <a:pt x="601" y="7706"/>
                    <a:pt x="3670" y="5638"/>
                    <a:pt x="6305" y="3836"/>
                  </a:cubicBezTo>
                  <a:lnTo>
                    <a:pt x="2536" y="0"/>
                  </a:lnTo>
                  <a:close/>
                </a:path>
              </a:pathLst>
            </a:custGeom>
            <a:solidFill>
              <a:schemeClr val="dk2"/>
            </a:solidFill>
            <a:ln w="108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3076;p65"/>
            <p:cNvSpPr/>
            <p:nvPr/>
          </p:nvSpPr>
          <p:spPr>
            <a:xfrm>
              <a:off x="7715317" y="2240188"/>
              <a:ext cx="715550" cy="704675"/>
            </a:xfrm>
            <a:custGeom>
              <a:avLst/>
              <a:gdLst/>
              <a:ahLst/>
              <a:cxnLst/>
              <a:rect l="l" t="t" r="r" b="b"/>
              <a:pathLst>
                <a:path w="28622" h="28187" extrusionOk="0">
                  <a:moveTo>
                    <a:pt x="1" y="0"/>
                  </a:moveTo>
                  <a:lnTo>
                    <a:pt x="3570" y="16078"/>
                  </a:lnTo>
                  <a:lnTo>
                    <a:pt x="2703" y="27887"/>
                  </a:lnTo>
                  <a:lnTo>
                    <a:pt x="26086" y="28187"/>
                  </a:lnTo>
                  <a:lnTo>
                    <a:pt x="26086" y="28187"/>
                  </a:lnTo>
                  <a:lnTo>
                    <a:pt x="24985" y="15911"/>
                  </a:lnTo>
                  <a:lnTo>
                    <a:pt x="28621" y="23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7" name="Google Shape;3077;p65"/>
            <p:cNvSpPr/>
            <p:nvPr/>
          </p:nvSpPr>
          <p:spPr>
            <a:xfrm>
              <a:off x="7715317" y="2240188"/>
              <a:ext cx="715550" cy="704675"/>
            </a:xfrm>
            <a:custGeom>
              <a:avLst/>
              <a:gdLst/>
              <a:ahLst/>
              <a:cxnLst/>
              <a:rect l="l" t="t" r="r" b="b"/>
              <a:pathLst>
                <a:path w="28622" h="28187" fill="none" extrusionOk="0">
                  <a:moveTo>
                    <a:pt x="1" y="0"/>
                  </a:moveTo>
                  <a:lnTo>
                    <a:pt x="3570" y="16078"/>
                  </a:lnTo>
                  <a:lnTo>
                    <a:pt x="2703" y="27887"/>
                  </a:lnTo>
                  <a:lnTo>
                    <a:pt x="26086" y="28187"/>
                  </a:lnTo>
                  <a:lnTo>
                    <a:pt x="24985" y="15911"/>
                  </a:lnTo>
                  <a:lnTo>
                    <a:pt x="28621" y="234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8" name="Google Shape;3078;p65"/>
            <p:cNvSpPr/>
            <p:nvPr/>
          </p:nvSpPr>
          <p:spPr>
            <a:xfrm>
              <a:off x="7819567" y="1944138"/>
              <a:ext cx="524575" cy="452000"/>
            </a:xfrm>
            <a:custGeom>
              <a:avLst/>
              <a:gdLst/>
              <a:ahLst/>
              <a:cxnLst/>
              <a:rect l="l" t="t" r="r" b="b"/>
              <a:pathLst>
                <a:path w="20983" h="18080" extrusionOk="0">
                  <a:moveTo>
                    <a:pt x="10174" y="0"/>
                  </a:moveTo>
                  <a:lnTo>
                    <a:pt x="5738" y="1034"/>
                  </a:lnTo>
                  <a:cubicBezTo>
                    <a:pt x="5738" y="1034"/>
                    <a:pt x="2903" y="2035"/>
                    <a:pt x="1" y="3236"/>
                  </a:cubicBezTo>
                  <a:lnTo>
                    <a:pt x="10675" y="18080"/>
                  </a:lnTo>
                  <a:lnTo>
                    <a:pt x="20982" y="3503"/>
                  </a:lnTo>
                  <a:cubicBezTo>
                    <a:pt x="17880" y="2202"/>
                    <a:pt x="14611" y="1034"/>
                    <a:pt x="14611" y="1034"/>
                  </a:cubicBezTo>
                  <a:lnTo>
                    <a:pt x="10174" y="0"/>
                  </a:lnTo>
                  <a:close/>
                </a:path>
              </a:pathLst>
            </a:custGeom>
            <a:solidFill>
              <a:schemeClr val="dk2"/>
            </a:solidFill>
            <a:ln w="108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65"/>
            <p:cNvSpPr/>
            <p:nvPr/>
          </p:nvSpPr>
          <p:spPr>
            <a:xfrm>
              <a:off x="7956342" y="1856563"/>
              <a:ext cx="251025" cy="253625"/>
            </a:xfrm>
            <a:custGeom>
              <a:avLst/>
              <a:gdLst/>
              <a:ahLst/>
              <a:cxnLst/>
              <a:rect l="l" t="t" r="r" b="b"/>
              <a:pathLst>
                <a:path w="10041" h="10145" extrusionOk="0">
                  <a:moveTo>
                    <a:pt x="0" y="1"/>
                  </a:moveTo>
                  <a:lnTo>
                    <a:pt x="0" y="6172"/>
                  </a:lnTo>
                  <a:cubicBezTo>
                    <a:pt x="0" y="6172"/>
                    <a:pt x="1357" y="10144"/>
                    <a:pt x="5023" y="10144"/>
                  </a:cubicBezTo>
                  <a:cubicBezTo>
                    <a:pt x="5083" y="10144"/>
                    <a:pt x="5143" y="10143"/>
                    <a:pt x="5204" y="10141"/>
                  </a:cubicBezTo>
                  <a:cubicBezTo>
                    <a:pt x="9574" y="9975"/>
                    <a:pt x="10041" y="5304"/>
                    <a:pt x="10041" y="5304"/>
                  </a:cubicBezTo>
                  <a:lnTo>
                    <a:pt x="10041" y="16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 w="108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65"/>
            <p:cNvSpPr/>
            <p:nvPr/>
          </p:nvSpPr>
          <p:spPr>
            <a:xfrm>
              <a:off x="7956342" y="1789863"/>
              <a:ext cx="251025" cy="253650"/>
            </a:xfrm>
            <a:custGeom>
              <a:avLst/>
              <a:gdLst/>
              <a:ahLst/>
              <a:cxnLst/>
              <a:rect l="l" t="t" r="r" b="b"/>
              <a:pathLst>
                <a:path w="10041" h="10146" extrusionOk="0">
                  <a:moveTo>
                    <a:pt x="0" y="0"/>
                  </a:moveTo>
                  <a:lnTo>
                    <a:pt x="0" y="6205"/>
                  </a:lnTo>
                  <a:cubicBezTo>
                    <a:pt x="0" y="6205"/>
                    <a:pt x="1346" y="10146"/>
                    <a:pt x="4979" y="10146"/>
                  </a:cubicBezTo>
                  <a:cubicBezTo>
                    <a:pt x="5053" y="10146"/>
                    <a:pt x="5128" y="10144"/>
                    <a:pt x="5204" y="10141"/>
                  </a:cubicBezTo>
                  <a:cubicBezTo>
                    <a:pt x="9574" y="9974"/>
                    <a:pt x="10041" y="5337"/>
                    <a:pt x="10041" y="5337"/>
                  </a:cubicBezTo>
                  <a:lnTo>
                    <a:pt x="10041" y="1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08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65"/>
            <p:cNvSpPr/>
            <p:nvPr/>
          </p:nvSpPr>
          <p:spPr>
            <a:xfrm>
              <a:off x="7882117" y="1701463"/>
              <a:ext cx="44225" cy="111775"/>
            </a:xfrm>
            <a:custGeom>
              <a:avLst/>
              <a:gdLst/>
              <a:ahLst/>
              <a:cxnLst/>
              <a:rect l="l" t="t" r="r" b="b"/>
              <a:pathLst>
                <a:path w="1769" h="4471" fill="none" extrusionOk="0">
                  <a:moveTo>
                    <a:pt x="1468" y="534"/>
                  </a:moveTo>
                  <a:cubicBezTo>
                    <a:pt x="1468" y="534"/>
                    <a:pt x="901" y="0"/>
                    <a:pt x="434" y="1101"/>
                  </a:cubicBezTo>
                  <a:cubicBezTo>
                    <a:pt x="0" y="2168"/>
                    <a:pt x="734" y="3269"/>
                    <a:pt x="1068" y="3569"/>
                  </a:cubicBezTo>
                  <a:lnTo>
                    <a:pt x="1435" y="3836"/>
                  </a:lnTo>
                  <a:lnTo>
                    <a:pt x="1768" y="4470"/>
                  </a:lnTo>
                  <a:close/>
                </a:path>
              </a:pathLst>
            </a:custGeom>
            <a:solidFill>
              <a:schemeClr val="lt1"/>
            </a:solidFill>
            <a:ln w="108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65"/>
            <p:cNvSpPr/>
            <p:nvPr/>
          </p:nvSpPr>
          <p:spPr>
            <a:xfrm>
              <a:off x="8231517" y="1701463"/>
              <a:ext cx="44225" cy="111775"/>
            </a:xfrm>
            <a:custGeom>
              <a:avLst/>
              <a:gdLst/>
              <a:ahLst/>
              <a:cxnLst/>
              <a:rect l="l" t="t" r="r" b="b"/>
              <a:pathLst>
                <a:path w="1769" h="4471" fill="none" extrusionOk="0">
                  <a:moveTo>
                    <a:pt x="268" y="534"/>
                  </a:moveTo>
                  <a:cubicBezTo>
                    <a:pt x="268" y="534"/>
                    <a:pt x="868" y="0"/>
                    <a:pt x="1302" y="1101"/>
                  </a:cubicBezTo>
                  <a:cubicBezTo>
                    <a:pt x="1769" y="2168"/>
                    <a:pt x="1035" y="3269"/>
                    <a:pt x="668" y="3569"/>
                  </a:cubicBezTo>
                  <a:lnTo>
                    <a:pt x="335" y="3836"/>
                  </a:lnTo>
                  <a:lnTo>
                    <a:pt x="1" y="4470"/>
                  </a:lnTo>
                  <a:close/>
                </a:path>
              </a:pathLst>
            </a:custGeom>
            <a:solidFill>
              <a:schemeClr val="lt1"/>
            </a:solidFill>
            <a:ln w="108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65"/>
            <p:cNvSpPr/>
            <p:nvPr/>
          </p:nvSpPr>
          <p:spPr>
            <a:xfrm>
              <a:off x="7908792" y="1462413"/>
              <a:ext cx="335275" cy="529025"/>
            </a:xfrm>
            <a:custGeom>
              <a:avLst/>
              <a:gdLst/>
              <a:ahLst/>
              <a:cxnLst/>
              <a:rect l="l" t="t" r="r" b="b"/>
              <a:pathLst>
                <a:path w="13411" h="21161" extrusionOk="0">
                  <a:moveTo>
                    <a:pt x="6631" y="1"/>
                  </a:moveTo>
                  <a:cubicBezTo>
                    <a:pt x="5839" y="1"/>
                    <a:pt x="5046" y="144"/>
                    <a:pt x="4304" y="489"/>
                  </a:cubicBezTo>
                  <a:cubicBezTo>
                    <a:pt x="4304" y="489"/>
                    <a:pt x="1502" y="1290"/>
                    <a:pt x="735" y="3291"/>
                  </a:cubicBezTo>
                  <a:cubicBezTo>
                    <a:pt x="1" y="5293"/>
                    <a:pt x="501" y="13432"/>
                    <a:pt x="701" y="14065"/>
                  </a:cubicBezTo>
                  <a:cubicBezTo>
                    <a:pt x="1335" y="16067"/>
                    <a:pt x="3770" y="19369"/>
                    <a:pt x="4404" y="19970"/>
                  </a:cubicBezTo>
                  <a:cubicBezTo>
                    <a:pt x="4921" y="20432"/>
                    <a:pt x="5704" y="21161"/>
                    <a:pt x="6789" y="21161"/>
                  </a:cubicBezTo>
                  <a:cubicBezTo>
                    <a:pt x="7035" y="21161"/>
                    <a:pt x="7296" y="21123"/>
                    <a:pt x="7573" y="21037"/>
                  </a:cubicBezTo>
                  <a:cubicBezTo>
                    <a:pt x="9041" y="20603"/>
                    <a:pt x="12610" y="16567"/>
                    <a:pt x="13010" y="13899"/>
                  </a:cubicBezTo>
                  <a:cubicBezTo>
                    <a:pt x="13410" y="11197"/>
                    <a:pt x="13077" y="4025"/>
                    <a:pt x="12610" y="2757"/>
                  </a:cubicBezTo>
                  <a:cubicBezTo>
                    <a:pt x="12220" y="1795"/>
                    <a:pt x="9436" y="1"/>
                    <a:pt x="6631" y="1"/>
                  </a:cubicBezTo>
                  <a:close/>
                </a:path>
              </a:pathLst>
            </a:custGeom>
            <a:solidFill>
              <a:schemeClr val="lt1"/>
            </a:solidFill>
            <a:ln w="108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65"/>
            <p:cNvSpPr/>
            <p:nvPr/>
          </p:nvSpPr>
          <p:spPr>
            <a:xfrm>
              <a:off x="8049742" y="1758988"/>
              <a:ext cx="50050" cy="71750"/>
            </a:xfrm>
            <a:custGeom>
              <a:avLst/>
              <a:gdLst/>
              <a:ahLst/>
              <a:cxnLst/>
              <a:rect l="l" t="t" r="r" b="b"/>
              <a:pathLst>
                <a:path w="2002" h="2870" fill="none" extrusionOk="0">
                  <a:moveTo>
                    <a:pt x="0" y="1902"/>
                  </a:moveTo>
                  <a:cubicBezTo>
                    <a:pt x="0" y="1902"/>
                    <a:pt x="1301" y="2870"/>
                    <a:pt x="1535" y="2870"/>
                  </a:cubicBezTo>
                  <a:cubicBezTo>
                    <a:pt x="1768" y="2870"/>
                    <a:pt x="2002" y="2236"/>
                    <a:pt x="2002" y="2236"/>
                  </a:cubicBezTo>
                  <a:lnTo>
                    <a:pt x="2002" y="1"/>
                  </a:lnTo>
                </a:path>
              </a:pathLst>
            </a:custGeom>
            <a:noFill/>
            <a:ln w="108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65"/>
            <p:cNvSpPr/>
            <p:nvPr/>
          </p:nvSpPr>
          <p:spPr>
            <a:xfrm>
              <a:off x="8088092" y="1809038"/>
              <a:ext cx="27550" cy="21700"/>
            </a:xfrm>
            <a:custGeom>
              <a:avLst/>
              <a:gdLst/>
              <a:ahLst/>
              <a:cxnLst/>
              <a:rect l="l" t="t" r="r" b="b"/>
              <a:pathLst>
                <a:path w="1102" h="868" fill="none" extrusionOk="0">
                  <a:moveTo>
                    <a:pt x="1" y="868"/>
                  </a:moveTo>
                  <a:cubicBezTo>
                    <a:pt x="501" y="868"/>
                    <a:pt x="968" y="501"/>
                    <a:pt x="1101" y="0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65"/>
            <p:cNvSpPr/>
            <p:nvPr/>
          </p:nvSpPr>
          <p:spPr>
            <a:xfrm>
              <a:off x="8038067" y="1852388"/>
              <a:ext cx="92575" cy="28400"/>
            </a:xfrm>
            <a:custGeom>
              <a:avLst/>
              <a:gdLst/>
              <a:ahLst/>
              <a:cxnLst/>
              <a:rect l="l" t="t" r="r" b="b"/>
              <a:pathLst>
                <a:path w="3703" h="1136" fill="none" extrusionOk="0">
                  <a:moveTo>
                    <a:pt x="0" y="1"/>
                  </a:moveTo>
                  <a:cubicBezTo>
                    <a:pt x="0" y="1"/>
                    <a:pt x="1901" y="1135"/>
                    <a:pt x="3703" y="1"/>
                  </a:cubicBezTo>
                </a:path>
              </a:pathLst>
            </a:custGeom>
            <a:noFill/>
            <a:ln w="108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65"/>
            <p:cNvSpPr/>
            <p:nvPr/>
          </p:nvSpPr>
          <p:spPr>
            <a:xfrm>
              <a:off x="7917142" y="1462013"/>
              <a:ext cx="320250" cy="217775"/>
            </a:xfrm>
            <a:custGeom>
              <a:avLst/>
              <a:gdLst/>
              <a:ahLst/>
              <a:cxnLst/>
              <a:rect l="l" t="t" r="r" b="b"/>
              <a:pathLst>
                <a:path w="12810" h="8711" extrusionOk="0">
                  <a:moveTo>
                    <a:pt x="6264" y="1"/>
                  </a:moveTo>
                  <a:cubicBezTo>
                    <a:pt x="5482" y="1"/>
                    <a:pt x="4700" y="139"/>
                    <a:pt x="3970" y="472"/>
                  </a:cubicBezTo>
                  <a:cubicBezTo>
                    <a:pt x="3970" y="472"/>
                    <a:pt x="1168" y="1272"/>
                    <a:pt x="401" y="3274"/>
                  </a:cubicBezTo>
                  <a:cubicBezTo>
                    <a:pt x="67" y="4241"/>
                    <a:pt x="0" y="6509"/>
                    <a:pt x="34" y="8711"/>
                  </a:cubicBezTo>
                  <a:cubicBezTo>
                    <a:pt x="534" y="8211"/>
                    <a:pt x="1802" y="6910"/>
                    <a:pt x="1702" y="6209"/>
                  </a:cubicBezTo>
                  <a:cubicBezTo>
                    <a:pt x="1535" y="5342"/>
                    <a:pt x="901" y="4041"/>
                    <a:pt x="1101" y="3407"/>
                  </a:cubicBezTo>
                  <a:cubicBezTo>
                    <a:pt x="1301" y="2773"/>
                    <a:pt x="2402" y="1673"/>
                    <a:pt x="3303" y="1673"/>
                  </a:cubicBezTo>
                  <a:cubicBezTo>
                    <a:pt x="4186" y="1673"/>
                    <a:pt x="5552" y="3342"/>
                    <a:pt x="6485" y="3342"/>
                  </a:cubicBezTo>
                  <a:cubicBezTo>
                    <a:pt x="6503" y="3342"/>
                    <a:pt x="6521" y="3342"/>
                    <a:pt x="6538" y="3340"/>
                  </a:cubicBezTo>
                  <a:cubicBezTo>
                    <a:pt x="6557" y="3342"/>
                    <a:pt x="6575" y="3342"/>
                    <a:pt x="6594" y="3342"/>
                  </a:cubicBezTo>
                  <a:cubicBezTo>
                    <a:pt x="7561" y="3342"/>
                    <a:pt x="8990" y="1673"/>
                    <a:pt x="9874" y="1673"/>
                  </a:cubicBezTo>
                  <a:cubicBezTo>
                    <a:pt x="10808" y="1673"/>
                    <a:pt x="11909" y="2773"/>
                    <a:pt x="12109" y="3407"/>
                  </a:cubicBezTo>
                  <a:cubicBezTo>
                    <a:pt x="12309" y="4041"/>
                    <a:pt x="11642" y="5342"/>
                    <a:pt x="11509" y="6209"/>
                  </a:cubicBezTo>
                  <a:cubicBezTo>
                    <a:pt x="11375" y="6776"/>
                    <a:pt x="12242" y="7810"/>
                    <a:pt x="12809" y="8411"/>
                  </a:cubicBezTo>
                  <a:cubicBezTo>
                    <a:pt x="12743" y="5909"/>
                    <a:pt x="12543" y="3474"/>
                    <a:pt x="12276" y="2773"/>
                  </a:cubicBezTo>
                  <a:cubicBezTo>
                    <a:pt x="11910" y="1807"/>
                    <a:pt x="9088" y="1"/>
                    <a:pt x="6264" y="1"/>
                  </a:cubicBezTo>
                  <a:close/>
                </a:path>
              </a:pathLst>
            </a:custGeom>
            <a:solidFill>
              <a:schemeClr val="dk2"/>
            </a:solidFill>
            <a:ln w="108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65"/>
            <p:cNvSpPr/>
            <p:nvPr/>
          </p:nvSpPr>
          <p:spPr>
            <a:xfrm>
              <a:off x="7909642" y="1673938"/>
              <a:ext cx="336925" cy="75900"/>
            </a:xfrm>
            <a:custGeom>
              <a:avLst/>
              <a:gdLst/>
              <a:ahLst/>
              <a:cxnLst/>
              <a:rect l="l" t="t" r="r" b="b"/>
              <a:pathLst>
                <a:path w="13477" h="3036" extrusionOk="0">
                  <a:moveTo>
                    <a:pt x="1535" y="0"/>
                  </a:moveTo>
                  <a:cubicBezTo>
                    <a:pt x="667" y="0"/>
                    <a:pt x="0" y="701"/>
                    <a:pt x="0" y="1535"/>
                  </a:cubicBezTo>
                  <a:cubicBezTo>
                    <a:pt x="0" y="2369"/>
                    <a:pt x="667" y="3036"/>
                    <a:pt x="1535" y="3036"/>
                  </a:cubicBezTo>
                  <a:lnTo>
                    <a:pt x="11942" y="3036"/>
                  </a:lnTo>
                  <a:cubicBezTo>
                    <a:pt x="12809" y="3036"/>
                    <a:pt x="13476" y="2369"/>
                    <a:pt x="13476" y="1535"/>
                  </a:cubicBezTo>
                  <a:cubicBezTo>
                    <a:pt x="13476" y="701"/>
                    <a:pt x="12809" y="0"/>
                    <a:pt x="11942" y="0"/>
                  </a:cubicBezTo>
                  <a:close/>
                </a:path>
              </a:pathLst>
            </a:custGeom>
            <a:solidFill>
              <a:schemeClr val="lt1"/>
            </a:solidFill>
            <a:ln w="108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65"/>
            <p:cNvSpPr/>
            <p:nvPr/>
          </p:nvSpPr>
          <p:spPr>
            <a:xfrm>
              <a:off x="7952992" y="1694788"/>
              <a:ext cx="250200" cy="35875"/>
            </a:xfrm>
            <a:custGeom>
              <a:avLst/>
              <a:gdLst/>
              <a:ahLst/>
              <a:cxnLst/>
              <a:rect l="l" t="t" r="r" b="b"/>
              <a:pathLst>
                <a:path w="10008" h="1435" extrusionOk="0">
                  <a:moveTo>
                    <a:pt x="701" y="0"/>
                  </a:moveTo>
                  <a:cubicBezTo>
                    <a:pt x="301" y="0"/>
                    <a:pt x="1" y="301"/>
                    <a:pt x="1" y="701"/>
                  </a:cubicBezTo>
                  <a:cubicBezTo>
                    <a:pt x="1" y="1101"/>
                    <a:pt x="301" y="1435"/>
                    <a:pt x="701" y="1435"/>
                  </a:cubicBezTo>
                  <a:lnTo>
                    <a:pt x="9307" y="1435"/>
                  </a:lnTo>
                  <a:cubicBezTo>
                    <a:pt x="9674" y="1435"/>
                    <a:pt x="10008" y="1101"/>
                    <a:pt x="10008" y="701"/>
                  </a:cubicBezTo>
                  <a:cubicBezTo>
                    <a:pt x="10008" y="301"/>
                    <a:pt x="9674" y="0"/>
                    <a:pt x="9307" y="0"/>
                  </a:cubicBezTo>
                  <a:close/>
                </a:path>
              </a:pathLst>
            </a:custGeom>
            <a:solidFill>
              <a:schemeClr val="accent2"/>
            </a:solidFill>
            <a:ln w="108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65"/>
            <p:cNvSpPr/>
            <p:nvPr/>
          </p:nvSpPr>
          <p:spPr>
            <a:xfrm>
              <a:off x="7782867" y="2794738"/>
              <a:ext cx="584625" cy="150125"/>
            </a:xfrm>
            <a:custGeom>
              <a:avLst/>
              <a:gdLst/>
              <a:ahLst/>
              <a:cxnLst/>
              <a:rect l="l" t="t" r="r" b="b"/>
              <a:pathLst>
                <a:path w="23385" h="6005" extrusionOk="0">
                  <a:moveTo>
                    <a:pt x="434" y="1"/>
                  </a:moveTo>
                  <a:lnTo>
                    <a:pt x="1" y="5705"/>
                  </a:lnTo>
                  <a:lnTo>
                    <a:pt x="23384" y="6005"/>
                  </a:lnTo>
                  <a:lnTo>
                    <a:pt x="22850" y="1"/>
                  </a:lnTo>
                  <a:close/>
                </a:path>
              </a:pathLst>
            </a:custGeom>
            <a:solidFill>
              <a:schemeClr val="lt1"/>
            </a:solidFill>
            <a:ln w="108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65"/>
            <p:cNvSpPr/>
            <p:nvPr/>
          </p:nvSpPr>
          <p:spPr>
            <a:xfrm>
              <a:off x="7729492" y="2937338"/>
              <a:ext cx="657175" cy="872325"/>
            </a:xfrm>
            <a:custGeom>
              <a:avLst/>
              <a:gdLst/>
              <a:ahLst/>
              <a:cxnLst/>
              <a:rect l="l" t="t" r="r" b="b"/>
              <a:pathLst>
                <a:path w="26287" h="34893" extrusionOk="0">
                  <a:moveTo>
                    <a:pt x="2169" y="1"/>
                  </a:moveTo>
                  <a:cubicBezTo>
                    <a:pt x="2169" y="1"/>
                    <a:pt x="1" y="16012"/>
                    <a:pt x="601" y="21316"/>
                  </a:cubicBezTo>
                  <a:cubicBezTo>
                    <a:pt x="1202" y="26653"/>
                    <a:pt x="2036" y="29255"/>
                    <a:pt x="2036" y="29255"/>
                  </a:cubicBezTo>
                  <a:lnTo>
                    <a:pt x="7340" y="29255"/>
                  </a:lnTo>
                  <a:lnTo>
                    <a:pt x="7340" y="32824"/>
                  </a:lnTo>
                  <a:lnTo>
                    <a:pt x="9041" y="32824"/>
                  </a:lnTo>
                  <a:lnTo>
                    <a:pt x="9041" y="34158"/>
                  </a:lnTo>
                  <a:lnTo>
                    <a:pt x="11809" y="34158"/>
                  </a:lnTo>
                  <a:lnTo>
                    <a:pt x="12910" y="23151"/>
                  </a:lnTo>
                  <a:lnTo>
                    <a:pt x="13144" y="31857"/>
                  </a:lnTo>
                  <a:lnTo>
                    <a:pt x="14478" y="31857"/>
                  </a:lnTo>
                  <a:lnTo>
                    <a:pt x="14478" y="34892"/>
                  </a:lnTo>
                  <a:lnTo>
                    <a:pt x="17513" y="34892"/>
                  </a:lnTo>
                  <a:lnTo>
                    <a:pt x="17513" y="32457"/>
                  </a:lnTo>
                  <a:lnTo>
                    <a:pt x="20516" y="32457"/>
                  </a:lnTo>
                  <a:lnTo>
                    <a:pt x="20516" y="30389"/>
                  </a:lnTo>
                  <a:lnTo>
                    <a:pt x="20716" y="30389"/>
                  </a:lnTo>
                  <a:lnTo>
                    <a:pt x="20716" y="29288"/>
                  </a:lnTo>
                  <a:lnTo>
                    <a:pt x="25586" y="29288"/>
                  </a:lnTo>
                  <a:cubicBezTo>
                    <a:pt x="25686" y="26153"/>
                    <a:pt x="25886" y="21783"/>
                    <a:pt x="26053" y="16913"/>
                  </a:cubicBezTo>
                  <a:cubicBezTo>
                    <a:pt x="26286" y="9541"/>
                    <a:pt x="25553" y="301"/>
                    <a:pt x="25553" y="301"/>
                  </a:cubicBezTo>
                  <a:lnTo>
                    <a:pt x="2169" y="1"/>
                  </a:lnTo>
                  <a:close/>
                </a:path>
              </a:pathLst>
            </a:custGeom>
            <a:solidFill>
              <a:schemeClr val="dk2"/>
            </a:solidFill>
            <a:ln w="108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65"/>
            <p:cNvSpPr/>
            <p:nvPr/>
          </p:nvSpPr>
          <p:spPr>
            <a:xfrm>
              <a:off x="7752842" y="3725413"/>
              <a:ext cx="128450" cy="128450"/>
            </a:xfrm>
            <a:custGeom>
              <a:avLst/>
              <a:gdLst/>
              <a:ahLst/>
              <a:cxnLst/>
              <a:rect l="l" t="t" r="r" b="b"/>
              <a:pathLst>
                <a:path w="5138" h="5138" extrusionOk="0">
                  <a:moveTo>
                    <a:pt x="1" y="0"/>
                  </a:moveTo>
                  <a:lnTo>
                    <a:pt x="1" y="5137"/>
                  </a:lnTo>
                  <a:lnTo>
                    <a:pt x="5138" y="5137"/>
                  </a:lnTo>
                  <a:lnTo>
                    <a:pt x="5138" y="0"/>
                  </a:lnTo>
                  <a:close/>
                </a:path>
              </a:pathLst>
            </a:custGeom>
            <a:solidFill>
              <a:schemeClr val="dk2"/>
            </a:solidFill>
            <a:ln w="108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65"/>
            <p:cNvSpPr/>
            <p:nvPr/>
          </p:nvSpPr>
          <p:spPr>
            <a:xfrm>
              <a:off x="7898792" y="3789613"/>
              <a:ext cx="34225" cy="42550"/>
            </a:xfrm>
            <a:custGeom>
              <a:avLst/>
              <a:gdLst/>
              <a:ahLst/>
              <a:cxnLst/>
              <a:rect l="l" t="t" r="r" b="b"/>
              <a:pathLst>
                <a:path w="1369" h="1702" extrusionOk="0">
                  <a:moveTo>
                    <a:pt x="0" y="1"/>
                  </a:moveTo>
                  <a:lnTo>
                    <a:pt x="0" y="1702"/>
                  </a:lnTo>
                  <a:lnTo>
                    <a:pt x="1368" y="1702"/>
                  </a:lnTo>
                  <a:lnTo>
                    <a:pt x="1368" y="1"/>
                  </a:lnTo>
                  <a:close/>
                </a:path>
              </a:pathLst>
            </a:custGeom>
            <a:solidFill>
              <a:schemeClr val="dk2"/>
            </a:solidFill>
            <a:ln w="108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65"/>
            <p:cNvSpPr/>
            <p:nvPr/>
          </p:nvSpPr>
          <p:spPr>
            <a:xfrm>
              <a:off x="8312417" y="3692888"/>
              <a:ext cx="35050" cy="42550"/>
            </a:xfrm>
            <a:custGeom>
              <a:avLst/>
              <a:gdLst/>
              <a:ahLst/>
              <a:cxnLst/>
              <a:rect l="l" t="t" r="r" b="b"/>
              <a:pathLst>
                <a:path w="1402" h="1702" extrusionOk="0">
                  <a:moveTo>
                    <a:pt x="1" y="0"/>
                  </a:moveTo>
                  <a:lnTo>
                    <a:pt x="1" y="1701"/>
                  </a:lnTo>
                  <a:lnTo>
                    <a:pt x="1402" y="1701"/>
                  </a:lnTo>
                  <a:lnTo>
                    <a:pt x="1402" y="0"/>
                  </a:lnTo>
                  <a:close/>
                </a:path>
              </a:pathLst>
            </a:custGeom>
            <a:solidFill>
              <a:schemeClr val="dk2"/>
            </a:solidFill>
            <a:ln w="108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65"/>
            <p:cNvSpPr/>
            <p:nvPr/>
          </p:nvSpPr>
          <p:spPr>
            <a:xfrm>
              <a:off x="7962167" y="3822138"/>
              <a:ext cx="68400" cy="81750"/>
            </a:xfrm>
            <a:custGeom>
              <a:avLst/>
              <a:gdLst/>
              <a:ahLst/>
              <a:cxnLst/>
              <a:rect l="l" t="t" r="r" b="b"/>
              <a:pathLst>
                <a:path w="2736" h="3270" extrusionOk="0">
                  <a:moveTo>
                    <a:pt x="1" y="1"/>
                  </a:moveTo>
                  <a:lnTo>
                    <a:pt x="1" y="3270"/>
                  </a:lnTo>
                  <a:lnTo>
                    <a:pt x="2736" y="3270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chemeClr val="dk2"/>
            </a:solidFill>
            <a:ln w="108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65"/>
            <p:cNvSpPr/>
            <p:nvPr/>
          </p:nvSpPr>
          <p:spPr>
            <a:xfrm>
              <a:off x="8188992" y="3770438"/>
              <a:ext cx="118450" cy="129275"/>
            </a:xfrm>
            <a:custGeom>
              <a:avLst/>
              <a:gdLst/>
              <a:ahLst/>
              <a:cxnLst/>
              <a:rect l="l" t="t" r="r" b="b"/>
              <a:pathLst>
                <a:path w="4738" h="5171" extrusionOk="0">
                  <a:moveTo>
                    <a:pt x="1" y="0"/>
                  </a:moveTo>
                  <a:lnTo>
                    <a:pt x="1" y="5171"/>
                  </a:lnTo>
                  <a:lnTo>
                    <a:pt x="4737" y="5171"/>
                  </a:lnTo>
                  <a:lnTo>
                    <a:pt x="4737" y="0"/>
                  </a:lnTo>
                  <a:close/>
                </a:path>
              </a:pathLst>
            </a:custGeom>
            <a:solidFill>
              <a:schemeClr val="dk2"/>
            </a:solidFill>
            <a:ln w="108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65"/>
            <p:cNvSpPr/>
            <p:nvPr/>
          </p:nvSpPr>
          <p:spPr>
            <a:xfrm>
              <a:off x="8102267" y="3921388"/>
              <a:ext cx="149300" cy="83400"/>
            </a:xfrm>
            <a:custGeom>
              <a:avLst/>
              <a:gdLst/>
              <a:ahLst/>
              <a:cxnLst/>
              <a:rect l="l" t="t" r="r" b="b"/>
              <a:pathLst>
                <a:path w="5972" h="3336" extrusionOk="0">
                  <a:moveTo>
                    <a:pt x="1" y="0"/>
                  </a:moveTo>
                  <a:lnTo>
                    <a:pt x="1" y="3336"/>
                  </a:lnTo>
                  <a:lnTo>
                    <a:pt x="5972" y="3336"/>
                  </a:lnTo>
                  <a:lnTo>
                    <a:pt x="5972" y="0"/>
                  </a:lnTo>
                  <a:close/>
                </a:path>
              </a:pathLst>
            </a:custGeom>
            <a:solidFill>
              <a:schemeClr val="dk2"/>
            </a:solidFill>
            <a:ln w="108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65"/>
            <p:cNvSpPr/>
            <p:nvPr/>
          </p:nvSpPr>
          <p:spPr>
            <a:xfrm>
              <a:off x="7793717" y="3904713"/>
              <a:ext cx="147625" cy="90900"/>
            </a:xfrm>
            <a:custGeom>
              <a:avLst/>
              <a:gdLst/>
              <a:ahLst/>
              <a:cxnLst/>
              <a:rect l="l" t="t" r="r" b="b"/>
              <a:pathLst>
                <a:path w="5905" h="3636" extrusionOk="0">
                  <a:moveTo>
                    <a:pt x="0" y="0"/>
                  </a:moveTo>
                  <a:lnTo>
                    <a:pt x="0" y="3636"/>
                  </a:lnTo>
                  <a:lnTo>
                    <a:pt x="5905" y="3636"/>
                  </a:lnTo>
                  <a:lnTo>
                    <a:pt x="5905" y="0"/>
                  </a:lnTo>
                  <a:close/>
                </a:path>
              </a:pathLst>
            </a:custGeom>
            <a:solidFill>
              <a:schemeClr val="dk2"/>
            </a:solidFill>
            <a:ln w="108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65"/>
            <p:cNvSpPr/>
            <p:nvPr/>
          </p:nvSpPr>
          <p:spPr>
            <a:xfrm>
              <a:off x="7970517" y="3963088"/>
              <a:ext cx="96750" cy="64225"/>
            </a:xfrm>
            <a:custGeom>
              <a:avLst/>
              <a:gdLst/>
              <a:ahLst/>
              <a:cxnLst/>
              <a:rect l="l" t="t" r="r" b="b"/>
              <a:pathLst>
                <a:path w="3870" h="2569" extrusionOk="0">
                  <a:moveTo>
                    <a:pt x="0" y="0"/>
                  </a:moveTo>
                  <a:lnTo>
                    <a:pt x="0" y="2569"/>
                  </a:lnTo>
                  <a:lnTo>
                    <a:pt x="3870" y="2569"/>
                  </a:lnTo>
                  <a:lnTo>
                    <a:pt x="3870" y="0"/>
                  </a:lnTo>
                  <a:close/>
                </a:path>
              </a:pathLst>
            </a:custGeom>
            <a:solidFill>
              <a:schemeClr val="dk2"/>
            </a:solidFill>
            <a:ln w="108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65"/>
            <p:cNvSpPr/>
            <p:nvPr/>
          </p:nvSpPr>
          <p:spPr>
            <a:xfrm>
              <a:off x="8285742" y="3931388"/>
              <a:ext cx="73400" cy="64225"/>
            </a:xfrm>
            <a:custGeom>
              <a:avLst/>
              <a:gdLst/>
              <a:ahLst/>
              <a:cxnLst/>
              <a:rect l="l" t="t" r="r" b="b"/>
              <a:pathLst>
                <a:path w="2936" h="2569" extrusionOk="0">
                  <a:moveTo>
                    <a:pt x="0" y="0"/>
                  </a:moveTo>
                  <a:lnTo>
                    <a:pt x="0" y="2569"/>
                  </a:lnTo>
                  <a:lnTo>
                    <a:pt x="2936" y="2569"/>
                  </a:lnTo>
                  <a:lnTo>
                    <a:pt x="2936" y="0"/>
                  </a:lnTo>
                  <a:close/>
                </a:path>
              </a:pathLst>
            </a:custGeom>
            <a:solidFill>
              <a:schemeClr val="dk2"/>
            </a:solidFill>
            <a:ln w="108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65"/>
            <p:cNvSpPr/>
            <p:nvPr/>
          </p:nvSpPr>
          <p:spPr>
            <a:xfrm>
              <a:off x="8143967" y="4043963"/>
              <a:ext cx="127625" cy="108450"/>
            </a:xfrm>
            <a:custGeom>
              <a:avLst/>
              <a:gdLst/>
              <a:ahLst/>
              <a:cxnLst/>
              <a:rect l="l" t="t" r="r" b="b"/>
              <a:pathLst>
                <a:path w="5105" h="4338" extrusionOk="0">
                  <a:moveTo>
                    <a:pt x="0" y="1"/>
                  </a:moveTo>
                  <a:lnTo>
                    <a:pt x="0" y="2169"/>
                  </a:lnTo>
                  <a:lnTo>
                    <a:pt x="0" y="4337"/>
                  </a:lnTo>
                  <a:lnTo>
                    <a:pt x="3370" y="4337"/>
                  </a:lnTo>
                  <a:lnTo>
                    <a:pt x="3370" y="2169"/>
                  </a:lnTo>
                  <a:lnTo>
                    <a:pt x="5104" y="2169"/>
                  </a:lnTo>
                  <a:lnTo>
                    <a:pt x="5104" y="1"/>
                  </a:lnTo>
                  <a:close/>
                </a:path>
              </a:pathLst>
            </a:custGeom>
            <a:solidFill>
              <a:schemeClr val="dk2"/>
            </a:solidFill>
            <a:ln w="108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65"/>
            <p:cNvSpPr/>
            <p:nvPr/>
          </p:nvSpPr>
          <p:spPr>
            <a:xfrm>
              <a:off x="8020542" y="4097338"/>
              <a:ext cx="52575" cy="52575"/>
            </a:xfrm>
            <a:custGeom>
              <a:avLst/>
              <a:gdLst/>
              <a:ahLst/>
              <a:cxnLst/>
              <a:rect l="l" t="t" r="r" b="b"/>
              <a:pathLst>
                <a:path w="2103" h="2103" extrusionOk="0">
                  <a:moveTo>
                    <a:pt x="1" y="1"/>
                  </a:moveTo>
                  <a:lnTo>
                    <a:pt x="1" y="2102"/>
                  </a:lnTo>
                  <a:lnTo>
                    <a:pt x="2102" y="2102"/>
                  </a:lnTo>
                  <a:lnTo>
                    <a:pt x="2102" y="1"/>
                  </a:lnTo>
                  <a:close/>
                </a:path>
              </a:pathLst>
            </a:custGeom>
            <a:solidFill>
              <a:schemeClr val="dk2"/>
            </a:solidFill>
            <a:ln w="108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65"/>
            <p:cNvSpPr/>
            <p:nvPr/>
          </p:nvSpPr>
          <p:spPr>
            <a:xfrm>
              <a:off x="7862942" y="4051463"/>
              <a:ext cx="100925" cy="79250"/>
            </a:xfrm>
            <a:custGeom>
              <a:avLst/>
              <a:gdLst/>
              <a:ahLst/>
              <a:cxnLst/>
              <a:rect l="l" t="t" r="r" b="b"/>
              <a:pathLst>
                <a:path w="4037" h="3170" extrusionOk="0">
                  <a:moveTo>
                    <a:pt x="0" y="1"/>
                  </a:moveTo>
                  <a:lnTo>
                    <a:pt x="0" y="3170"/>
                  </a:lnTo>
                  <a:lnTo>
                    <a:pt x="4036" y="3170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chemeClr val="dk2"/>
            </a:solidFill>
            <a:ln w="108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65"/>
            <p:cNvSpPr/>
            <p:nvPr/>
          </p:nvSpPr>
          <p:spPr>
            <a:xfrm>
              <a:off x="7881267" y="4184913"/>
              <a:ext cx="80925" cy="60050"/>
            </a:xfrm>
            <a:custGeom>
              <a:avLst/>
              <a:gdLst/>
              <a:ahLst/>
              <a:cxnLst/>
              <a:rect l="l" t="t" r="r" b="b"/>
              <a:pathLst>
                <a:path w="3237" h="2402" extrusionOk="0">
                  <a:moveTo>
                    <a:pt x="1" y="0"/>
                  </a:moveTo>
                  <a:lnTo>
                    <a:pt x="1" y="2402"/>
                  </a:lnTo>
                  <a:lnTo>
                    <a:pt x="3237" y="2402"/>
                  </a:lnTo>
                  <a:lnTo>
                    <a:pt x="3237" y="0"/>
                  </a:lnTo>
                  <a:close/>
                </a:path>
              </a:pathLst>
            </a:custGeom>
            <a:solidFill>
              <a:schemeClr val="dk2"/>
            </a:solidFill>
            <a:ln w="108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65"/>
            <p:cNvSpPr/>
            <p:nvPr/>
          </p:nvSpPr>
          <p:spPr>
            <a:xfrm>
              <a:off x="7815392" y="4237438"/>
              <a:ext cx="51725" cy="48400"/>
            </a:xfrm>
            <a:custGeom>
              <a:avLst/>
              <a:gdLst/>
              <a:ahLst/>
              <a:cxnLst/>
              <a:rect l="l" t="t" r="r" b="b"/>
              <a:pathLst>
                <a:path w="2069" h="1936" extrusionOk="0">
                  <a:moveTo>
                    <a:pt x="1" y="1"/>
                  </a:moveTo>
                  <a:lnTo>
                    <a:pt x="1" y="1935"/>
                  </a:lnTo>
                  <a:lnTo>
                    <a:pt x="2069" y="1935"/>
                  </a:lnTo>
                  <a:lnTo>
                    <a:pt x="2069" y="1"/>
                  </a:lnTo>
                  <a:close/>
                </a:path>
              </a:pathLst>
            </a:custGeom>
            <a:solidFill>
              <a:schemeClr val="dk2"/>
            </a:solidFill>
            <a:ln w="108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65"/>
            <p:cNvSpPr/>
            <p:nvPr/>
          </p:nvSpPr>
          <p:spPr>
            <a:xfrm>
              <a:off x="7915467" y="4279963"/>
              <a:ext cx="81750" cy="48400"/>
            </a:xfrm>
            <a:custGeom>
              <a:avLst/>
              <a:gdLst/>
              <a:ahLst/>
              <a:cxnLst/>
              <a:rect l="l" t="t" r="r" b="b"/>
              <a:pathLst>
                <a:path w="3270" h="1936" extrusionOk="0">
                  <a:moveTo>
                    <a:pt x="1" y="1"/>
                  </a:moveTo>
                  <a:lnTo>
                    <a:pt x="1" y="1935"/>
                  </a:lnTo>
                  <a:lnTo>
                    <a:pt x="3270" y="1935"/>
                  </a:lnTo>
                  <a:lnTo>
                    <a:pt x="3270" y="1"/>
                  </a:lnTo>
                  <a:close/>
                </a:path>
              </a:pathLst>
            </a:custGeom>
            <a:solidFill>
              <a:schemeClr val="dk2"/>
            </a:solidFill>
            <a:ln w="108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65"/>
            <p:cNvSpPr/>
            <p:nvPr/>
          </p:nvSpPr>
          <p:spPr>
            <a:xfrm>
              <a:off x="7867092" y="4334163"/>
              <a:ext cx="33400" cy="33400"/>
            </a:xfrm>
            <a:custGeom>
              <a:avLst/>
              <a:gdLst/>
              <a:ahLst/>
              <a:cxnLst/>
              <a:rect l="l" t="t" r="r" b="b"/>
              <a:pathLst>
                <a:path w="1336" h="1336" extrusionOk="0">
                  <a:moveTo>
                    <a:pt x="1" y="1"/>
                  </a:moveTo>
                  <a:lnTo>
                    <a:pt x="1" y="1335"/>
                  </a:lnTo>
                  <a:lnTo>
                    <a:pt x="1335" y="1335"/>
                  </a:lnTo>
                  <a:lnTo>
                    <a:pt x="1335" y="1"/>
                  </a:lnTo>
                  <a:close/>
                </a:path>
              </a:pathLst>
            </a:custGeom>
            <a:solidFill>
              <a:schemeClr val="dk2"/>
            </a:solidFill>
            <a:ln w="108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65"/>
            <p:cNvSpPr/>
            <p:nvPr/>
          </p:nvSpPr>
          <p:spPr>
            <a:xfrm>
              <a:off x="7965517" y="4352513"/>
              <a:ext cx="55875" cy="36725"/>
            </a:xfrm>
            <a:custGeom>
              <a:avLst/>
              <a:gdLst/>
              <a:ahLst/>
              <a:cxnLst/>
              <a:rect l="l" t="t" r="r" b="b"/>
              <a:pathLst>
                <a:path w="2235" h="1469" extrusionOk="0">
                  <a:moveTo>
                    <a:pt x="0" y="1"/>
                  </a:moveTo>
                  <a:lnTo>
                    <a:pt x="0" y="1469"/>
                  </a:lnTo>
                  <a:lnTo>
                    <a:pt x="2235" y="1469"/>
                  </a:lnTo>
                  <a:lnTo>
                    <a:pt x="2235" y="1"/>
                  </a:lnTo>
                  <a:close/>
                </a:path>
              </a:pathLst>
            </a:custGeom>
            <a:solidFill>
              <a:schemeClr val="dk2"/>
            </a:solidFill>
            <a:ln w="108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65"/>
            <p:cNvSpPr/>
            <p:nvPr/>
          </p:nvSpPr>
          <p:spPr>
            <a:xfrm>
              <a:off x="7925467" y="4355863"/>
              <a:ext cx="25050" cy="95075"/>
            </a:xfrm>
            <a:custGeom>
              <a:avLst/>
              <a:gdLst/>
              <a:ahLst/>
              <a:cxnLst/>
              <a:rect l="l" t="t" r="r" b="b"/>
              <a:pathLst>
                <a:path w="1002" h="3803" extrusionOk="0">
                  <a:moveTo>
                    <a:pt x="1" y="0"/>
                  </a:moveTo>
                  <a:lnTo>
                    <a:pt x="1" y="3803"/>
                  </a:lnTo>
                  <a:lnTo>
                    <a:pt x="1002" y="3803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chemeClr val="dk2"/>
            </a:solidFill>
            <a:ln w="108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65"/>
            <p:cNvSpPr/>
            <p:nvPr/>
          </p:nvSpPr>
          <p:spPr>
            <a:xfrm>
              <a:off x="7859592" y="4427563"/>
              <a:ext cx="27550" cy="33400"/>
            </a:xfrm>
            <a:custGeom>
              <a:avLst/>
              <a:gdLst/>
              <a:ahLst/>
              <a:cxnLst/>
              <a:rect l="l" t="t" r="r" b="b"/>
              <a:pathLst>
                <a:path w="1102" h="1336" extrusionOk="0">
                  <a:moveTo>
                    <a:pt x="1" y="1"/>
                  </a:moveTo>
                  <a:lnTo>
                    <a:pt x="1" y="1335"/>
                  </a:lnTo>
                  <a:lnTo>
                    <a:pt x="1101" y="1335"/>
                  </a:lnTo>
                  <a:lnTo>
                    <a:pt x="1101" y="1"/>
                  </a:lnTo>
                  <a:close/>
                </a:path>
              </a:pathLst>
            </a:custGeom>
            <a:solidFill>
              <a:schemeClr val="dk2"/>
            </a:solidFill>
            <a:ln w="108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65"/>
            <p:cNvSpPr/>
            <p:nvPr/>
          </p:nvSpPr>
          <p:spPr>
            <a:xfrm>
              <a:off x="7951317" y="4490963"/>
              <a:ext cx="56750" cy="78400"/>
            </a:xfrm>
            <a:custGeom>
              <a:avLst/>
              <a:gdLst/>
              <a:ahLst/>
              <a:cxnLst/>
              <a:rect l="l" t="t" r="r" b="b"/>
              <a:pathLst>
                <a:path w="2270" h="3136" extrusionOk="0">
                  <a:moveTo>
                    <a:pt x="1" y="0"/>
                  </a:moveTo>
                  <a:lnTo>
                    <a:pt x="1" y="3136"/>
                  </a:lnTo>
                  <a:lnTo>
                    <a:pt x="2269" y="3136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chemeClr val="dk2"/>
            </a:solidFill>
            <a:ln w="108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65"/>
            <p:cNvSpPr/>
            <p:nvPr/>
          </p:nvSpPr>
          <p:spPr>
            <a:xfrm>
              <a:off x="8053067" y="4184913"/>
              <a:ext cx="58400" cy="55875"/>
            </a:xfrm>
            <a:custGeom>
              <a:avLst/>
              <a:gdLst/>
              <a:ahLst/>
              <a:cxnLst/>
              <a:rect l="l" t="t" r="r" b="b"/>
              <a:pathLst>
                <a:path w="2336" h="2235" extrusionOk="0">
                  <a:moveTo>
                    <a:pt x="1" y="0"/>
                  </a:moveTo>
                  <a:lnTo>
                    <a:pt x="1" y="2235"/>
                  </a:lnTo>
                  <a:lnTo>
                    <a:pt x="2336" y="2235"/>
                  </a:lnTo>
                  <a:lnTo>
                    <a:pt x="2336" y="0"/>
                  </a:lnTo>
                  <a:close/>
                </a:path>
              </a:pathLst>
            </a:custGeom>
            <a:solidFill>
              <a:schemeClr val="dk2"/>
            </a:solidFill>
            <a:ln w="108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65"/>
            <p:cNvSpPr/>
            <p:nvPr/>
          </p:nvSpPr>
          <p:spPr>
            <a:xfrm>
              <a:off x="8068917" y="4275788"/>
              <a:ext cx="122600" cy="35050"/>
            </a:xfrm>
            <a:custGeom>
              <a:avLst/>
              <a:gdLst/>
              <a:ahLst/>
              <a:cxnLst/>
              <a:rect l="l" t="t" r="r" b="b"/>
              <a:pathLst>
                <a:path w="4904" h="1402" extrusionOk="0">
                  <a:moveTo>
                    <a:pt x="0" y="1"/>
                  </a:moveTo>
                  <a:lnTo>
                    <a:pt x="0" y="1402"/>
                  </a:lnTo>
                  <a:lnTo>
                    <a:pt x="4904" y="1402"/>
                  </a:lnTo>
                  <a:lnTo>
                    <a:pt x="4904" y="1"/>
                  </a:lnTo>
                  <a:close/>
                </a:path>
              </a:pathLst>
            </a:custGeom>
            <a:solidFill>
              <a:schemeClr val="dk2"/>
            </a:solidFill>
            <a:ln w="108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65"/>
            <p:cNvSpPr/>
            <p:nvPr/>
          </p:nvSpPr>
          <p:spPr>
            <a:xfrm>
              <a:off x="8142292" y="4180738"/>
              <a:ext cx="77575" cy="49225"/>
            </a:xfrm>
            <a:custGeom>
              <a:avLst/>
              <a:gdLst/>
              <a:ahLst/>
              <a:cxnLst/>
              <a:rect l="l" t="t" r="r" b="b"/>
              <a:pathLst>
                <a:path w="3103" h="1969" extrusionOk="0">
                  <a:moveTo>
                    <a:pt x="1" y="0"/>
                  </a:moveTo>
                  <a:lnTo>
                    <a:pt x="1" y="1968"/>
                  </a:lnTo>
                  <a:lnTo>
                    <a:pt x="3103" y="1968"/>
                  </a:lnTo>
                  <a:lnTo>
                    <a:pt x="3103" y="0"/>
                  </a:lnTo>
                  <a:close/>
                </a:path>
              </a:pathLst>
            </a:custGeom>
            <a:solidFill>
              <a:schemeClr val="dk2"/>
            </a:solidFill>
            <a:ln w="108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65"/>
            <p:cNvSpPr/>
            <p:nvPr/>
          </p:nvSpPr>
          <p:spPr>
            <a:xfrm>
              <a:off x="8208167" y="4252438"/>
              <a:ext cx="27550" cy="65925"/>
            </a:xfrm>
            <a:custGeom>
              <a:avLst/>
              <a:gdLst/>
              <a:ahLst/>
              <a:cxnLst/>
              <a:rect l="l" t="t" r="r" b="b"/>
              <a:pathLst>
                <a:path w="1102" h="2637" extrusionOk="0">
                  <a:moveTo>
                    <a:pt x="1" y="1"/>
                  </a:moveTo>
                  <a:lnTo>
                    <a:pt x="1" y="2636"/>
                  </a:lnTo>
                  <a:lnTo>
                    <a:pt x="1102" y="2636"/>
                  </a:lnTo>
                  <a:lnTo>
                    <a:pt x="1102" y="1"/>
                  </a:lnTo>
                  <a:close/>
                </a:path>
              </a:pathLst>
            </a:custGeom>
            <a:solidFill>
              <a:schemeClr val="dk2"/>
            </a:solidFill>
            <a:ln w="108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65"/>
            <p:cNvSpPr/>
            <p:nvPr/>
          </p:nvSpPr>
          <p:spPr>
            <a:xfrm>
              <a:off x="8118942" y="4344188"/>
              <a:ext cx="91775" cy="20875"/>
            </a:xfrm>
            <a:custGeom>
              <a:avLst/>
              <a:gdLst/>
              <a:ahLst/>
              <a:cxnLst/>
              <a:rect l="l" t="t" r="r" b="b"/>
              <a:pathLst>
                <a:path w="3671" h="835" extrusionOk="0">
                  <a:moveTo>
                    <a:pt x="1" y="0"/>
                  </a:moveTo>
                  <a:lnTo>
                    <a:pt x="1" y="834"/>
                  </a:lnTo>
                  <a:lnTo>
                    <a:pt x="3670" y="834"/>
                  </a:lnTo>
                  <a:lnTo>
                    <a:pt x="3670" y="0"/>
                  </a:lnTo>
                  <a:close/>
                </a:path>
              </a:pathLst>
            </a:custGeom>
            <a:solidFill>
              <a:schemeClr val="dk2"/>
            </a:solidFill>
            <a:ln w="108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65"/>
            <p:cNvSpPr/>
            <p:nvPr/>
          </p:nvSpPr>
          <p:spPr>
            <a:xfrm>
              <a:off x="8070592" y="4347513"/>
              <a:ext cx="33375" cy="132625"/>
            </a:xfrm>
            <a:custGeom>
              <a:avLst/>
              <a:gdLst/>
              <a:ahLst/>
              <a:cxnLst/>
              <a:rect l="l" t="t" r="r" b="b"/>
              <a:pathLst>
                <a:path w="1335" h="5305" extrusionOk="0">
                  <a:moveTo>
                    <a:pt x="0" y="1"/>
                  </a:moveTo>
                  <a:lnTo>
                    <a:pt x="0" y="5304"/>
                  </a:lnTo>
                  <a:lnTo>
                    <a:pt x="1334" y="5304"/>
                  </a:lnTo>
                  <a:lnTo>
                    <a:pt x="1334" y="1"/>
                  </a:lnTo>
                  <a:close/>
                </a:path>
              </a:pathLst>
            </a:custGeom>
            <a:solidFill>
              <a:schemeClr val="dk2"/>
            </a:solidFill>
            <a:ln w="108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65"/>
            <p:cNvSpPr/>
            <p:nvPr/>
          </p:nvSpPr>
          <p:spPr>
            <a:xfrm>
              <a:off x="8136467" y="4410063"/>
              <a:ext cx="60050" cy="52550"/>
            </a:xfrm>
            <a:custGeom>
              <a:avLst/>
              <a:gdLst/>
              <a:ahLst/>
              <a:cxnLst/>
              <a:rect l="l" t="t" r="r" b="b"/>
              <a:pathLst>
                <a:path w="2402" h="2102" extrusionOk="0">
                  <a:moveTo>
                    <a:pt x="0" y="0"/>
                  </a:moveTo>
                  <a:lnTo>
                    <a:pt x="0" y="2102"/>
                  </a:lnTo>
                  <a:lnTo>
                    <a:pt x="2402" y="2102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chemeClr val="dk2"/>
            </a:solidFill>
            <a:ln w="108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65"/>
            <p:cNvSpPr/>
            <p:nvPr/>
          </p:nvSpPr>
          <p:spPr>
            <a:xfrm>
              <a:off x="8113942" y="4497613"/>
              <a:ext cx="32550" cy="32550"/>
            </a:xfrm>
            <a:custGeom>
              <a:avLst/>
              <a:gdLst/>
              <a:ahLst/>
              <a:cxnLst/>
              <a:rect l="l" t="t" r="r" b="b"/>
              <a:pathLst>
                <a:path w="1302" h="1302" extrusionOk="0">
                  <a:moveTo>
                    <a:pt x="1" y="1"/>
                  </a:moveTo>
                  <a:lnTo>
                    <a:pt x="1" y="1302"/>
                  </a:lnTo>
                  <a:lnTo>
                    <a:pt x="1302" y="1302"/>
                  </a:lnTo>
                  <a:lnTo>
                    <a:pt x="1302" y="1"/>
                  </a:lnTo>
                  <a:close/>
                </a:path>
              </a:pathLst>
            </a:custGeom>
            <a:solidFill>
              <a:schemeClr val="dk2"/>
            </a:solidFill>
            <a:ln w="108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65"/>
            <p:cNvSpPr/>
            <p:nvPr/>
          </p:nvSpPr>
          <p:spPr>
            <a:xfrm>
              <a:off x="8028042" y="4497613"/>
              <a:ext cx="33400" cy="32550"/>
            </a:xfrm>
            <a:custGeom>
              <a:avLst/>
              <a:gdLst/>
              <a:ahLst/>
              <a:cxnLst/>
              <a:rect l="l" t="t" r="r" b="b"/>
              <a:pathLst>
                <a:path w="1336" h="1302" extrusionOk="0">
                  <a:moveTo>
                    <a:pt x="1" y="1"/>
                  </a:moveTo>
                  <a:lnTo>
                    <a:pt x="1" y="1302"/>
                  </a:lnTo>
                  <a:lnTo>
                    <a:pt x="1335" y="1302"/>
                  </a:lnTo>
                  <a:lnTo>
                    <a:pt x="1335" y="1"/>
                  </a:lnTo>
                  <a:close/>
                </a:path>
              </a:pathLst>
            </a:custGeom>
            <a:solidFill>
              <a:schemeClr val="dk2"/>
            </a:solidFill>
            <a:ln w="108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65"/>
            <p:cNvSpPr/>
            <p:nvPr/>
          </p:nvSpPr>
          <p:spPr>
            <a:xfrm>
              <a:off x="8025542" y="4576013"/>
              <a:ext cx="33400" cy="32550"/>
            </a:xfrm>
            <a:custGeom>
              <a:avLst/>
              <a:gdLst/>
              <a:ahLst/>
              <a:cxnLst/>
              <a:rect l="l" t="t" r="r" b="b"/>
              <a:pathLst>
                <a:path w="1336" h="1302" extrusionOk="0">
                  <a:moveTo>
                    <a:pt x="1" y="1"/>
                  </a:moveTo>
                  <a:lnTo>
                    <a:pt x="1" y="1301"/>
                  </a:lnTo>
                  <a:lnTo>
                    <a:pt x="1335" y="1301"/>
                  </a:lnTo>
                  <a:lnTo>
                    <a:pt x="1335" y="1"/>
                  </a:lnTo>
                  <a:close/>
                </a:path>
              </a:pathLst>
            </a:custGeom>
            <a:solidFill>
              <a:schemeClr val="dk2"/>
            </a:solidFill>
            <a:ln w="108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65"/>
            <p:cNvSpPr/>
            <p:nvPr/>
          </p:nvSpPr>
          <p:spPr>
            <a:xfrm>
              <a:off x="8252367" y="4115688"/>
              <a:ext cx="35050" cy="35050"/>
            </a:xfrm>
            <a:custGeom>
              <a:avLst/>
              <a:gdLst/>
              <a:ahLst/>
              <a:cxnLst/>
              <a:rect l="l" t="t" r="r" b="b"/>
              <a:pathLst>
                <a:path w="1402" h="1402" extrusionOk="0">
                  <a:moveTo>
                    <a:pt x="1" y="0"/>
                  </a:moveTo>
                  <a:lnTo>
                    <a:pt x="1" y="1401"/>
                  </a:lnTo>
                  <a:lnTo>
                    <a:pt x="1402" y="1401"/>
                  </a:lnTo>
                  <a:lnTo>
                    <a:pt x="1402" y="0"/>
                  </a:lnTo>
                  <a:close/>
                </a:path>
              </a:pathLst>
            </a:custGeom>
            <a:solidFill>
              <a:schemeClr val="dk2"/>
            </a:solidFill>
            <a:ln w="108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65"/>
            <p:cNvSpPr/>
            <p:nvPr/>
          </p:nvSpPr>
          <p:spPr>
            <a:xfrm>
              <a:off x="7792042" y="4091513"/>
              <a:ext cx="35050" cy="43375"/>
            </a:xfrm>
            <a:custGeom>
              <a:avLst/>
              <a:gdLst/>
              <a:ahLst/>
              <a:cxnLst/>
              <a:rect l="l" t="t" r="r" b="b"/>
              <a:pathLst>
                <a:path w="1402" h="1735" extrusionOk="0">
                  <a:moveTo>
                    <a:pt x="1" y="0"/>
                  </a:moveTo>
                  <a:lnTo>
                    <a:pt x="1" y="1735"/>
                  </a:lnTo>
                  <a:lnTo>
                    <a:pt x="1402" y="1735"/>
                  </a:lnTo>
                  <a:lnTo>
                    <a:pt x="1402" y="0"/>
                  </a:lnTo>
                  <a:close/>
                </a:path>
              </a:pathLst>
            </a:custGeom>
            <a:solidFill>
              <a:schemeClr val="dk2"/>
            </a:solidFill>
            <a:ln w="108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65"/>
            <p:cNvSpPr/>
            <p:nvPr/>
          </p:nvSpPr>
          <p:spPr>
            <a:xfrm>
              <a:off x="7966342" y="4440913"/>
              <a:ext cx="21700" cy="30875"/>
            </a:xfrm>
            <a:custGeom>
              <a:avLst/>
              <a:gdLst/>
              <a:ahLst/>
              <a:cxnLst/>
              <a:rect l="l" t="t" r="r" b="b"/>
              <a:pathLst>
                <a:path w="868" h="1235" extrusionOk="0">
                  <a:moveTo>
                    <a:pt x="0" y="1"/>
                  </a:moveTo>
                  <a:lnTo>
                    <a:pt x="0" y="1235"/>
                  </a:lnTo>
                  <a:lnTo>
                    <a:pt x="868" y="1235"/>
                  </a:lnTo>
                  <a:lnTo>
                    <a:pt x="868" y="1"/>
                  </a:lnTo>
                  <a:close/>
                </a:path>
              </a:pathLst>
            </a:custGeom>
            <a:solidFill>
              <a:schemeClr val="dk2"/>
            </a:solidFill>
            <a:ln w="108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65"/>
            <p:cNvSpPr/>
            <p:nvPr/>
          </p:nvSpPr>
          <p:spPr>
            <a:xfrm>
              <a:off x="8023892" y="2743863"/>
              <a:ext cx="102575" cy="229350"/>
            </a:xfrm>
            <a:custGeom>
              <a:avLst/>
              <a:gdLst/>
              <a:ahLst/>
              <a:cxnLst/>
              <a:rect l="l" t="t" r="r" b="b"/>
              <a:pathLst>
                <a:path w="4103" h="9174" extrusionOk="0">
                  <a:moveTo>
                    <a:pt x="0" y="1"/>
                  </a:moveTo>
                  <a:lnTo>
                    <a:pt x="0" y="9174"/>
                  </a:lnTo>
                  <a:lnTo>
                    <a:pt x="4103" y="9174"/>
                  </a:lnTo>
                  <a:lnTo>
                    <a:pt x="4103" y="1"/>
                  </a:lnTo>
                  <a:close/>
                </a:path>
              </a:pathLst>
            </a:custGeom>
            <a:solidFill>
              <a:schemeClr val="lt1"/>
            </a:solidFill>
            <a:ln w="108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65"/>
            <p:cNvSpPr/>
            <p:nvPr/>
          </p:nvSpPr>
          <p:spPr>
            <a:xfrm>
              <a:off x="8192342" y="2276363"/>
              <a:ext cx="129275" cy="111450"/>
            </a:xfrm>
            <a:custGeom>
              <a:avLst/>
              <a:gdLst/>
              <a:ahLst/>
              <a:cxnLst/>
              <a:rect l="l" t="t" r="r" b="b"/>
              <a:pathLst>
                <a:path w="5171" h="4458" extrusionOk="0">
                  <a:moveTo>
                    <a:pt x="2948" y="0"/>
                  </a:moveTo>
                  <a:cubicBezTo>
                    <a:pt x="2406" y="0"/>
                    <a:pt x="1853" y="202"/>
                    <a:pt x="1401" y="655"/>
                  </a:cubicBezTo>
                  <a:cubicBezTo>
                    <a:pt x="0" y="2056"/>
                    <a:pt x="1001" y="4457"/>
                    <a:pt x="2969" y="4457"/>
                  </a:cubicBezTo>
                  <a:cubicBezTo>
                    <a:pt x="4170" y="4457"/>
                    <a:pt x="5171" y="3457"/>
                    <a:pt x="5171" y="2222"/>
                  </a:cubicBezTo>
                  <a:cubicBezTo>
                    <a:pt x="5171" y="889"/>
                    <a:pt x="4084" y="0"/>
                    <a:pt x="2948" y="0"/>
                  </a:cubicBezTo>
                  <a:close/>
                </a:path>
              </a:pathLst>
            </a:custGeom>
            <a:solidFill>
              <a:schemeClr val="lt1"/>
            </a:solidFill>
            <a:ln w="108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65"/>
            <p:cNvSpPr/>
            <p:nvPr/>
          </p:nvSpPr>
          <p:spPr>
            <a:xfrm>
              <a:off x="8247725" y="2299663"/>
              <a:ext cx="32657" cy="32657"/>
            </a:xfrm>
            <a:custGeom>
              <a:avLst/>
              <a:gdLst/>
              <a:ahLst/>
              <a:cxnLst/>
              <a:rect l="l" t="t" r="r" b="b"/>
              <a:pathLst>
                <a:path w="1602" h="1602" extrusionOk="0">
                  <a:moveTo>
                    <a:pt x="801" y="0"/>
                  </a:moveTo>
                  <a:cubicBezTo>
                    <a:pt x="334" y="0"/>
                    <a:pt x="1" y="334"/>
                    <a:pt x="1" y="801"/>
                  </a:cubicBezTo>
                  <a:cubicBezTo>
                    <a:pt x="1" y="1234"/>
                    <a:pt x="334" y="1601"/>
                    <a:pt x="801" y="1601"/>
                  </a:cubicBezTo>
                  <a:cubicBezTo>
                    <a:pt x="1235" y="1601"/>
                    <a:pt x="1602" y="1234"/>
                    <a:pt x="1602" y="801"/>
                  </a:cubicBezTo>
                  <a:cubicBezTo>
                    <a:pt x="1602" y="334"/>
                    <a:pt x="1235" y="0"/>
                    <a:pt x="8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65"/>
            <p:cNvSpPr/>
            <p:nvPr/>
          </p:nvSpPr>
          <p:spPr>
            <a:xfrm>
              <a:off x="8034886" y="2226501"/>
              <a:ext cx="38793" cy="33064"/>
            </a:xfrm>
            <a:custGeom>
              <a:avLst/>
              <a:gdLst/>
              <a:ahLst/>
              <a:cxnLst/>
              <a:rect l="l" t="t" r="r" b="b"/>
              <a:pathLst>
                <a:path w="1903" h="1622" extrusionOk="0">
                  <a:moveTo>
                    <a:pt x="1102" y="0"/>
                  </a:moveTo>
                  <a:cubicBezTo>
                    <a:pt x="903" y="0"/>
                    <a:pt x="699" y="78"/>
                    <a:pt x="535" y="254"/>
                  </a:cubicBezTo>
                  <a:cubicBezTo>
                    <a:pt x="1" y="754"/>
                    <a:pt x="368" y="1621"/>
                    <a:pt x="1102" y="1621"/>
                  </a:cubicBezTo>
                  <a:cubicBezTo>
                    <a:pt x="1535" y="1621"/>
                    <a:pt x="1902" y="1254"/>
                    <a:pt x="1902" y="821"/>
                  </a:cubicBezTo>
                  <a:cubicBezTo>
                    <a:pt x="1902" y="328"/>
                    <a:pt x="1511" y="0"/>
                    <a:pt x="11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29" name="Google Shape;3129;p65"/>
          <p:cNvGrpSpPr/>
          <p:nvPr/>
        </p:nvGrpSpPr>
        <p:grpSpPr>
          <a:xfrm>
            <a:off x="519316" y="1935179"/>
            <a:ext cx="2074663" cy="2174253"/>
            <a:chOff x="6187373" y="1935179"/>
            <a:chExt cx="2074663" cy="2174253"/>
          </a:xfrm>
        </p:grpSpPr>
        <p:sp>
          <p:nvSpPr>
            <p:cNvPr id="3130" name="Google Shape;3130;p65"/>
            <p:cNvSpPr/>
            <p:nvPr/>
          </p:nvSpPr>
          <p:spPr>
            <a:xfrm>
              <a:off x="6399540" y="1935179"/>
              <a:ext cx="25175" cy="112913"/>
            </a:xfrm>
            <a:custGeom>
              <a:avLst/>
              <a:gdLst/>
              <a:ahLst/>
              <a:cxnLst/>
              <a:rect l="l" t="t" r="r" b="b"/>
              <a:pathLst>
                <a:path w="1235" h="5539" extrusionOk="0">
                  <a:moveTo>
                    <a:pt x="0" y="1"/>
                  </a:moveTo>
                  <a:lnTo>
                    <a:pt x="0" y="5538"/>
                  </a:lnTo>
                  <a:lnTo>
                    <a:pt x="1234" y="5538"/>
                  </a:lnTo>
                  <a:lnTo>
                    <a:pt x="1234" y="1"/>
                  </a:lnTo>
                  <a:close/>
                </a:path>
              </a:pathLst>
            </a:custGeom>
            <a:solidFill>
              <a:schemeClr val="lt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65"/>
            <p:cNvSpPr/>
            <p:nvPr/>
          </p:nvSpPr>
          <p:spPr>
            <a:xfrm>
              <a:off x="6384577" y="2014069"/>
              <a:ext cx="55101" cy="112219"/>
            </a:xfrm>
            <a:custGeom>
              <a:avLst/>
              <a:gdLst/>
              <a:ahLst/>
              <a:cxnLst/>
              <a:rect l="l" t="t" r="r" b="b"/>
              <a:pathLst>
                <a:path w="2703" h="5505" extrusionOk="0">
                  <a:moveTo>
                    <a:pt x="0" y="0"/>
                  </a:moveTo>
                  <a:lnTo>
                    <a:pt x="0" y="5504"/>
                  </a:lnTo>
                  <a:lnTo>
                    <a:pt x="2702" y="5504"/>
                  </a:lnTo>
                  <a:lnTo>
                    <a:pt x="2702" y="0"/>
                  </a:lnTo>
                  <a:close/>
                </a:path>
              </a:pathLst>
            </a:custGeom>
            <a:solidFill>
              <a:schemeClr val="lt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65"/>
            <p:cNvSpPr/>
            <p:nvPr/>
          </p:nvSpPr>
          <p:spPr>
            <a:xfrm>
              <a:off x="6399540" y="2751843"/>
              <a:ext cx="25175" cy="112219"/>
            </a:xfrm>
            <a:custGeom>
              <a:avLst/>
              <a:gdLst/>
              <a:ahLst/>
              <a:cxnLst/>
              <a:rect l="l" t="t" r="r" b="b"/>
              <a:pathLst>
                <a:path w="1235" h="5505" extrusionOk="0">
                  <a:moveTo>
                    <a:pt x="0" y="1"/>
                  </a:moveTo>
                  <a:lnTo>
                    <a:pt x="0" y="5505"/>
                  </a:lnTo>
                  <a:lnTo>
                    <a:pt x="1234" y="5505"/>
                  </a:lnTo>
                  <a:lnTo>
                    <a:pt x="1234" y="1"/>
                  </a:lnTo>
                  <a:close/>
                </a:path>
              </a:pathLst>
            </a:custGeom>
            <a:solidFill>
              <a:schemeClr val="lt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65"/>
            <p:cNvSpPr/>
            <p:nvPr/>
          </p:nvSpPr>
          <p:spPr>
            <a:xfrm>
              <a:off x="6384577" y="2673646"/>
              <a:ext cx="55101" cy="112219"/>
            </a:xfrm>
            <a:custGeom>
              <a:avLst/>
              <a:gdLst/>
              <a:ahLst/>
              <a:cxnLst/>
              <a:rect l="l" t="t" r="r" b="b"/>
              <a:pathLst>
                <a:path w="2703" h="5505" extrusionOk="0">
                  <a:moveTo>
                    <a:pt x="0" y="1"/>
                  </a:moveTo>
                  <a:lnTo>
                    <a:pt x="0" y="5505"/>
                  </a:lnTo>
                  <a:lnTo>
                    <a:pt x="2702" y="5505"/>
                  </a:lnTo>
                  <a:lnTo>
                    <a:pt x="2702" y="1"/>
                  </a:lnTo>
                  <a:close/>
                </a:path>
              </a:pathLst>
            </a:custGeom>
            <a:solidFill>
              <a:schemeClr val="lt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65"/>
            <p:cNvSpPr/>
            <p:nvPr/>
          </p:nvSpPr>
          <p:spPr>
            <a:xfrm>
              <a:off x="6187373" y="2627413"/>
              <a:ext cx="112892" cy="25175"/>
            </a:xfrm>
            <a:custGeom>
              <a:avLst/>
              <a:gdLst/>
              <a:ahLst/>
              <a:cxnLst/>
              <a:rect l="l" t="t" r="r" b="b"/>
              <a:pathLst>
                <a:path w="5538" h="1235" extrusionOk="0">
                  <a:moveTo>
                    <a:pt x="1" y="0"/>
                  </a:moveTo>
                  <a:lnTo>
                    <a:pt x="1" y="1235"/>
                  </a:lnTo>
                  <a:lnTo>
                    <a:pt x="5538" y="1235"/>
                  </a:lnTo>
                  <a:lnTo>
                    <a:pt x="5538" y="0"/>
                  </a:lnTo>
                  <a:close/>
                </a:path>
              </a:pathLst>
            </a:custGeom>
            <a:solidFill>
              <a:schemeClr val="lt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65"/>
            <p:cNvSpPr/>
            <p:nvPr/>
          </p:nvSpPr>
          <p:spPr>
            <a:xfrm>
              <a:off x="6266263" y="2612451"/>
              <a:ext cx="112199" cy="55101"/>
            </a:xfrm>
            <a:custGeom>
              <a:avLst/>
              <a:gdLst/>
              <a:ahLst/>
              <a:cxnLst/>
              <a:rect l="l" t="t" r="r" b="b"/>
              <a:pathLst>
                <a:path w="5504" h="2703" extrusionOk="0">
                  <a:moveTo>
                    <a:pt x="0" y="1"/>
                  </a:moveTo>
                  <a:lnTo>
                    <a:pt x="0" y="2702"/>
                  </a:lnTo>
                  <a:lnTo>
                    <a:pt x="5504" y="2702"/>
                  </a:lnTo>
                  <a:lnTo>
                    <a:pt x="5504" y="1"/>
                  </a:lnTo>
                  <a:close/>
                </a:path>
              </a:pathLst>
            </a:custGeom>
            <a:solidFill>
              <a:schemeClr val="lt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65"/>
            <p:cNvSpPr/>
            <p:nvPr/>
          </p:nvSpPr>
          <p:spPr>
            <a:xfrm>
              <a:off x="6187373" y="2467615"/>
              <a:ext cx="112892" cy="25175"/>
            </a:xfrm>
            <a:custGeom>
              <a:avLst/>
              <a:gdLst/>
              <a:ahLst/>
              <a:cxnLst/>
              <a:rect l="l" t="t" r="r" b="b"/>
              <a:pathLst>
                <a:path w="5538" h="1235" extrusionOk="0">
                  <a:moveTo>
                    <a:pt x="1" y="0"/>
                  </a:moveTo>
                  <a:lnTo>
                    <a:pt x="1" y="1235"/>
                  </a:lnTo>
                  <a:lnTo>
                    <a:pt x="5538" y="1235"/>
                  </a:lnTo>
                  <a:lnTo>
                    <a:pt x="5538" y="0"/>
                  </a:lnTo>
                  <a:close/>
                </a:path>
              </a:pathLst>
            </a:custGeom>
            <a:solidFill>
              <a:schemeClr val="lt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65"/>
            <p:cNvSpPr/>
            <p:nvPr/>
          </p:nvSpPr>
          <p:spPr>
            <a:xfrm>
              <a:off x="6266263" y="2452653"/>
              <a:ext cx="112199" cy="55101"/>
            </a:xfrm>
            <a:custGeom>
              <a:avLst/>
              <a:gdLst/>
              <a:ahLst/>
              <a:cxnLst/>
              <a:rect l="l" t="t" r="r" b="b"/>
              <a:pathLst>
                <a:path w="5504" h="2703" extrusionOk="0">
                  <a:moveTo>
                    <a:pt x="0" y="1"/>
                  </a:moveTo>
                  <a:lnTo>
                    <a:pt x="0" y="2703"/>
                  </a:lnTo>
                  <a:lnTo>
                    <a:pt x="5504" y="2703"/>
                  </a:lnTo>
                  <a:lnTo>
                    <a:pt x="5504" y="1"/>
                  </a:lnTo>
                  <a:close/>
                </a:path>
              </a:pathLst>
            </a:custGeom>
            <a:solidFill>
              <a:schemeClr val="lt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65"/>
            <p:cNvSpPr/>
            <p:nvPr/>
          </p:nvSpPr>
          <p:spPr>
            <a:xfrm>
              <a:off x="6187373" y="2307144"/>
              <a:ext cx="112892" cy="25175"/>
            </a:xfrm>
            <a:custGeom>
              <a:avLst/>
              <a:gdLst/>
              <a:ahLst/>
              <a:cxnLst/>
              <a:rect l="l" t="t" r="r" b="b"/>
              <a:pathLst>
                <a:path w="5538" h="1235" extrusionOk="0">
                  <a:moveTo>
                    <a:pt x="1" y="0"/>
                  </a:moveTo>
                  <a:lnTo>
                    <a:pt x="1" y="1234"/>
                  </a:lnTo>
                  <a:lnTo>
                    <a:pt x="5538" y="1234"/>
                  </a:lnTo>
                  <a:lnTo>
                    <a:pt x="5538" y="0"/>
                  </a:lnTo>
                  <a:close/>
                </a:path>
              </a:pathLst>
            </a:custGeom>
            <a:solidFill>
              <a:schemeClr val="lt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65"/>
            <p:cNvSpPr/>
            <p:nvPr/>
          </p:nvSpPr>
          <p:spPr>
            <a:xfrm>
              <a:off x="6266263" y="2292182"/>
              <a:ext cx="112199" cy="55101"/>
            </a:xfrm>
            <a:custGeom>
              <a:avLst/>
              <a:gdLst/>
              <a:ahLst/>
              <a:cxnLst/>
              <a:rect l="l" t="t" r="r" b="b"/>
              <a:pathLst>
                <a:path w="5504" h="2703" extrusionOk="0">
                  <a:moveTo>
                    <a:pt x="0" y="0"/>
                  </a:moveTo>
                  <a:lnTo>
                    <a:pt x="0" y="2702"/>
                  </a:lnTo>
                  <a:lnTo>
                    <a:pt x="5504" y="2702"/>
                  </a:lnTo>
                  <a:lnTo>
                    <a:pt x="5504" y="0"/>
                  </a:lnTo>
                  <a:close/>
                </a:path>
              </a:pathLst>
            </a:custGeom>
            <a:solidFill>
              <a:schemeClr val="lt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65"/>
            <p:cNvSpPr/>
            <p:nvPr/>
          </p:nvSpPr>
          <p:spPr>
            <a:xfrm>
              <a:off x="6187373" y="2147346"/>
              <a:ext cx="112892" cy="25175"/>
            </a:xfrm>
            <a:custGeom>
              <a:avLst/>
              <a:gdLst/>
              <a:ahLst/>
              <a:cxnLst/>
              <a:rect l="l" t="t" r="r" b="b"/>
              <a:pathLst>
                <a:path w="5538" h="1235" extrusionOk="0">
                  <a:moveTo>
                    <a:pt x="1" y="0"/>
                  </a:moveTo>
                  <a:lnTo>
                    <a:pt x="1" y="1234"/>
                  </a:lnTo>
                  <a:lnTo>
                    <a:pt x="5538" y="1234"/>
                  </a:lnTo>
                  <a:lnTo>
                    <a:pt x="5538" y="0"/>
                  </a:lnTo>
                  <a:close/>
                </a:path>
              </a:pathLst>
            </a:custGeom>
            <a:solidFill>
              <a:schemeClr val="lt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65"/>
            <p:cNvSpPr/>
            <p:nvPr/>
          </p:nvSpPr>
          <p:spPr>
            <a:xfrm>
              <a:off x="6266263" y="2132384"/>
              <a:ext cx="112199" cy="55101"/>
            </a:xfrm>
            <a:custGeom>
              <a:avLst/>
              <a:gdLst/>
              <a:ahLst/>
              <a:cxnLst/>
              <a:rect l="l" t="t" r="r" b="b"/>
              <a:pathLst>
                <a:path w="5504" h="2703" extrusionOk="0">
                  <a:moveTo>
                    <a:pt x="0" y="0"/>
                  </a:moveTo>
                  <a:lnTo>
                    <a:pt x="0" y="2702"/>
                  </a:lnTo>
                  <a:lnTo>
                    <a:pt x="5504" y="2702"/>
                  </a:lnTo>
                  <a:lnTo>
                    <a:pt x="5504" y="0"/>
                  </a:lnTo>
                  <a:close/>
                </a:path>
              </a:pathLst>
            </a:custGeom>
            <a:solidFill>
              <a:schemeClr val="lt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65"/>
            <p:cNvSpPr/>
            <p:nvPr/>
          </p:nvSpPr>
          <p:spPr>
            <a:xfrm>
              <a:off x="7101946" y="2087496"/>
              <a:ext cx="669810" cy="71429"/>
            </a:xfrm>
            <a:custGeom>
              <a:avLst/>
              <a:gdLst/>
              <a:ahLst/>
              <a:cxnLst/>
              <a:rect l="l" t="t" r="r" b="b"/>
              <a:pathLst>
                <a:path w="32858" h="3504" fill="none" extrusionOk="0">
                  <a:moveTo>
                    <a:pt x="1" y="3503"/>
                  </a:moveTo>
                  <a:lnTo>
                    <a:pt x="10342" y="3503"/>
                  </a:lnTo>
                  <a:lnTo>
                    <a:pt x="14878" y="1"/>
                  </a:lnTo>
                  <a:lnTo>
                    <a:pt x="32858" y="1"/>
                  </a:ln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65"/>
            <p:cNvSpPr/>
            <p:nvPr/>
          </p:nvSpPr>
          <p:spPr>
            <a:xfrm>
              <a:off x="7089042" y="2319375"/>
              <a:ext cx="1032235" cy="20"/>
            </a:xfrm>
            <a:custGeom>
              <a:avLst/>
              <a:gdLst/>
              <a:ahLst/>
              <a:cxnLst/>
              <a:rect l="l" t="t" r="r" b="b"/>
              <a:pathLst>
                <a:path w="50637" h="1" fill="none" extrusionOk="0">
                  <a:moveTo>
                    <a:pt x="0" y="1"/>
                  </a:moveTo>
                  <a:lnTo>
                    <a:pt x="50636" y="1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65"/>
            <p:cNvSpPr/>
            <p:nvPr/>
          </p:nvSpPr>
          <p:spPr>
            <a:xfrm>
              <a:off x="7101946" y="2483250"/>
              <a:ext cx="943846" cy="194493"/>
            </a:xfrm>
            <a:custGeom>
              <a:avLst/>
              <a:gdLst/>
              <a:ahLst/>
              <a:cxnLst/>
              <a:rect l="l" t="t" r="r" b="b"/>
              <a:pathLst>
                <a:path w="46301" h="9541" fill="none" extrusionOk="0">
                  <a:moveTo>
                    <a:pt x="1" y="1"/>
                  </a:moveTo>
                  <a:lnTo>
                    <a:pt x="7239" y="1"/>
                  </a:lnTo>
                  <a:lnTo>
                    <a:pt x="11376" y="4137"/>
                  </a:lnTo>
                  <a:lnTo>
                    <a:pt x="31190" y="4137"/>
                  </a:lnTo>
                  <a:lnTo>
                    <a:pt x="40697" y="9541"/>
                  </a:lnTo>
                  <a:lnTo>
                    <a:pt x="46301" y="9541"/>
                  </a:ln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65"/>
            <p:cNvSpPr/>
            <p:nvPr/>
          </p:nvSpPr>
          <p:spPr>
            <a:xfrm>
              <a:off x="7097869" y="2639644"/>
              <a:ext cx="652809" cy="90469"/>
            </a:xfrm>
            <a:custGeom>
              <a:avLst/>
              <a:gdLst/>
              <a:ahLst/>
              <a:cxnLst/>
              <a:rect l="l" t="t" r="r" b="b"/>
              <a:pathLst>
                <a:path w="32024" h="4438" fill="none" extrusionOk="0">
                  <a:moveTo>
                    <a:pt x="1" y="1"/>
                  </a:moveTo>
                  <a:lnTo>
                    <a:pt x="3303" y="1"/>
                  </a:lnTo>
                  <a:lnTo>
                    <a:pt x="7740" y="4437"/>
                  </a:lnTo>
                  <a:lnTo>
                    <a:pt x="18981" y="4437"/>
                  </a:lnTo>
                  <a:lnTo>
                    <a:pt x="23384" y="34"/>
                  </a:lnTo>
                  <a:lnTo>
                    <a:pt x="32024" y="34"/>
                  </a:ln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65"/>
            <p:cNvSpPr/>
            <p:nvPr/>
          </p:nvSpPr>
          <p:spPr>
            <a:xfrm>
              <a:off x="7244743" y="2220100"/>
              <a:ext cx="535188" cy="99295"/>
            </a:xfrm>
            <a:custGeom>
              <a:avLst/>
              <a:gdLst/>
              <a:ahLst/>
              <a:cxnLst/>
              <a:rect l="l" t="t" r="r" b="b"/>
              <a:pathLst>
                <a:path w="26254" h="4871" fill="none" extrusionOk="0">
                  <a:moveTo>
                    <a:pt x="1" y="4871"/>
                  </a:moveTo>
                  <a:lnTo>
                    <a:pt x="4871" y="0"/>
                  </a:lnTo>
                  <a:lnTo>
                    <a:pt x="26253" y="0"/>
                  </a:ln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65"/>
            <p:cNvSpPr/>
            <p:nvPr/>
          </p:nvSpPr>
          <p:spPr>
            <a:xfrm>
              <a:off x="7248840" y="2483250"/>
              <a:ext cx="539244" cy="20"/>
            </a:xfrm>
            <a:custGeom>
              <a:avLst/>
              <a:gdLst/>
              <a:ahLst/>
              <a:cxnLst/>
              <a:rect l="l" t="t" r="r" b="b"/>
              <a:pathLst>
                <a:path w="26453" h="1" fill="none" extrusionOk="0">
                  <a:moveTo>
                    <a:pt x="0" y="1"/>
                  </a:moveTo>
                  <a:lnTo>
                    <a:pt x="26452" y="1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p65"/>
            <p:cNvSpPr/>
            <p:nvPr/>
          </p:nvSpPr>
          <p:spPr>
            <a:xfrm>
              <a:off x="6559317" y="1935179"/>
              <a:ext cx="25196" cy="112913"/>
            </a:xfrm>
            <a:custGeom>
              <a:avLst/>
              <a:gdLst/>
              <a:ahLst/>
              <a:cxnLst/>
              <a:rect l="l" t="t" r="r" b="b"/>
              <a:pathLst>
                <a:path w="1236" h="5539" extrusionOk="0">
                  <a:moveTo>
                    <a:pt x="1" y="1"/>
                  </a:moveTo>
                  <a:lnTo>
                    <a:pt x="1" y="5538"/>
                  </a:lnTo>
                  <a:lnTo>
                    <a:pt x="1235" y="5538"/>
                  </a:lnTo>
                  <a:lnTo>
                    <a:pt x="1235" y="1"/>
                  </a:lnTo>
                  <a:close/>
                </a:path>
              </a:pathLst>
            </a:custGeom>
            <a:solidFill>
              <a:schemeClr val="lt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65"/>
            <p:cNvSpPr/>
            <p:nvPr/>
          </p:nvSpPr>
          <p:spPr>
            <a:xfrm>
              <a:off x="6544375" y="2014069"/>
              <a:ext cx="55101" cy="112219"/>
            </a:xfrm>
            <a:custGeom>
              <a:avLst/>
              <a:gdLst/>
              <a:ahLst/>
              <a:cxnLst/>
              <a:rect l="l" t="t" r="r" b="b"/>
              <a:pathLst>
                <a:path w="2703" h="5505" extrusionOk="0">
                  <a:moveTo>
                    <a:pt x="0" y="0"/>
                  </a:moveTo>
                  <a:lnTo>
                    <a:pt x="0" y="5504"/>
                  </a:lnTo>
                  <a:lnTo>
                    <a:pt x="2702" y="5504"/>
                  </a:lnTo>
                  <a:lnTo>
                    <a:pt x="2702" y="0"/>
                  </a:lnTo>
                  <a:close/>
                </a:path>
              </a:pathLst>
            </a:custGeom>
            <a:solidFill>
              <a:schemeClr val="lt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3150;p65"/>
            <p:cNvSpPr/>
            <p:nvPr/>
          </p:nvSpPr>
          <p:spPr>
            <a:xfrm>
              <a:off x="6719809" y="1935179"/>
              <a:ext cx="24503" cy="112913"/>
            </a:xfrm>
            <a:custGeom>
              <a:avLst/>
              <a:gdLst/>
              <a:ahLst/>
              <a:cxnLst/>
              <a:rect l="l" t="t" r="r" b="b"/>
              <a:pathLst>
                <a:path w="1202" h="5539" extrusionOk="0">
                  <a:moveTo>
                    <a:pt x="0" y="1"/>
                  </a:moveTo>
                  <a:lnTo>
                    <a:pt x="0" y="5538"/>
                  </a:lnTo>
                  <a:lnTo>
                    <a:pt x="1201" y="5538"/>
                  </a:lnTo>
                  <a:lnTo>
                    <a:pt x="1201" y="1"/>
                  </a:lnTo>
                  <a:close/>
                </a:path>
              </a:pathLst>
            </a:custGeom>
            <a:solidFill>
              <a:schemeClr val="lt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3151;p65"/>
            <p:cNvSpPr/>
            <p:nvPr/>
          </p:nvSpPr>
          <p:spPr>
            <a:xfrm>
              <a:off x="6704846" y="2014069"/>
              <a:ext cx="55101" cy="112219"/>
            </a:xfrm>
            <a:custGeom>
              <a:avLst/>
              <a:gdLst/>
              <a:ahLst/>
              <a:cxnLst/>
              <a:rect l="l" t="t" r="r" b="b"/>
              <a:pathLst>
                <a:path w="2703" h="5505" extrusionOk="0">
                  <a:moveTo>
                    <a:pt x="0" y="0"/>
                  </a:moveTo>
                  <a:lnTo>
                    <a:pt x="0" y="5504"/>
                  </a:lnTo>
                  <a:lnTo>
                    <a:pt x="2702" y="5504"/>
                  </a:lnTo>
                  <a:lnTo>
                    <a:pt x="2702" y="0"/>
                  </a:lnTo>
                  <a:close/>
                </a:path>
              </a:pathLst>
            </a:custGeom>
            <a:solidFill>
              <a:schemeClr val="lt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3152;p65"/>
            <p:cNvSpPr/>
            <p:nvPr/>
          </p:nvSpPr>
          <p:spPr>
            <a:xfrm>
              <a:off x="6879607" y="1935179"/>
              <a:ext cx="25175" cy="112913"/>
            </a:xfrm>
            <a:custGeom>
              <a:avLst/>
              <a:gdLst/>
              <a:ahLst/>
              <a:cxnLst/>
              <a:rect l="l" t="t" r="r" b="b"/>
              <a:pathLst>
                <a:path w="1235" h="5539" extrusionOk="0">
                  <a:moveTo>
                    <a:pt x="0" y="1"/>
                  </a:moveTo>
                  <a:lnTo>
                    <a:pt x="0" y="5538"/>
                  </a:lnTo>
                  <a:lnTo>
                    <a:pt x="1234" y="5538"/>
                  </a:lnTo>
                  <a:lnTo>
                    <a:pt x="1234" y="1"/>
                  </a:lnTo>
                  <a:close/>
                </a:path>
              </a:pathLst>
            </a:custGeom>
            <a:solidFill>
              <a:schemeClr val="lt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Google Shape;3153;p65"/>
            <p:cNvSpPr/>
            <p:nvPr/>
          </p:nvSpPr>
          <p:spPr>
            <a:xfrm>
              <a:off x="6864644" y="2014069"/>
              <a:ext cx="55101" cy="112219"/>
            </a:xfrm>
            <a:custGeom>
              <a:avLst/>
              <a:gdLst/>
              <a:ahLst/>
              <a:cxnLst/>
              <a:rect l="l" t="t" r="r" b="b"/>
              <a:pathLst>
                <a:path w="2703" h="5505" extrusionOk="0">
                  <a:moveTo>
                    <a:pt x="0" y="0"/>
                  </a:moveTo>
                  <a:lnTo>
                    <a:pt x="0" y="5504"/>
                  </a:lnTo>
                  <a:lnTo>
                    <a:pt x="2702" y="5504"/>
                  </a:lnTo>
                  <a:lnTo>
                    <a:pt x="2702" y="0"/>
                  </a:lnTo>
                  <a:close/>
                </a:path>
              </a:pathLst>
            </a:custGeom>
            <a:solidFill>
              <a:schemeClr val="lt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Google Shape;3154;p65"/>
            <p:cNvSpPr/>
            <p:nvPr/>
          </p:nvSpPr>
          <p:spPr>
            <a:xfrm>
              <a:off x="6879607" y="2751843"/>
              <a:ext cx="25175" cy="112219"/>
            </a:xfrm>
            <a:custGeom>
              <a:avLst/>
              <a:gdLst/>
              <a:ahLst/>
              <a:cxnLst/>
              <a:rect l="l" t="t" r="r" b="b"/>
              <a:pathLst>
                <a:path w="1235" h="5505" extrusionOk="0">
                  <a:moveTo>
                    <a:pt x="0" y="1"/>
                  </a:moveTo>
                  <a:lnTo>
                    <a:pt x="0" y="5505"/>
                  </a:lnTo>
                  <a:lnTo>
                    <a:pt x="1234" y="5505"/>
                  </a:lnTo>
                  <a:lnTo>
                    <a:pt x="1234" y="1"/>
                  </a:lnTo>
                  <a:close/>
                </a:path>
              </a:pathLst>
            </a:custGeom>
            <a:solidFill>
              <a:schemeClr val="lt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5" name="Google Shape;3155;p65"/>
            <p:cNvSpPr/>
            <p:nvPr/>
          </p:nvSpPr>
          <p:spPr>
            <a:xfrm>
              <a:off x="6864644" y="2673646"/>
              <a:ext cx="55101" cy="112219"/>
            </a:xfrm>
            <a:custGeom>
              <a:avLst/>
              <a:gdLst/>
              <a:ahLst/>
              <a:cxnLst/>
              <a:rect l="l" t="t" r="r" b="b"/>
              <a:pathLst>
                <a:path w="2703" h="5505" extrusionOk="0">
                  <a:moveTo>
                    <a:pt x="0" y="1"/>
                  </a:moveTo>
                  <a:lnTo>
                    <a:pt x="0" y="5505"/>
                  </a:lnTo>
                  <a:lnTo>
                    <a:pt x="2702" y="5505"/>
                  </a:lnTo>
                  <a:lnTo>
                    <a:pt x="2702" y="1"/>
                  </a:lnTo>
                  <a:close/>
                </a:path>
              </a:pathLst>
            </a:custGeom>
            <a:solidFill>
              <a:schemeClr val="lt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6" name="Google Shape;3156;p65"/>
            <p:cNvSpPr/>
            <p:nvPr/>
          </p:nvSpPr>
          <p:spPr>
            <a:xfrm>
              <a:off x="6719809" y="2751843"/>
              <a:ext cx="25175" cy="112219"/>
            </a:xfrm>
            <a:custGeom>
              <a:avLst/>
              <a:gdLst/>
              <a:ahLst/>
              <a:cxnLst/>
              <a:rect l="l" t="t" r="r" b="b"/>
              <a:pathLst>
                <a:path w="1235" h="5505" extrusionOk="0">
                  <a:moveTo>
                    <a:pt x="0" y="1"/>
                  </a:moveTo>
                  <a:lnTo>
                    <a:pt x="0" y="5505"/>
                  </a:lnTo>
                  <a:lnTo>
                    <a:pt x="1234" y="5505"/>
                  </a:lnTo>
                  <a:lnTo>
                    <a:pt x="1234" y="1"/>
                  </a:lnTo>
                  <a:close/>
                </a:path>
              </a:pathLst>
            </a:custGeom>
            <a:solidFill>
              <a:schemeClr val="lt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3157;p65"/>
            <p:cNvSpPr/>
            <p:nvPr/>
          </p:nvSpPr>
          <p:spPr>
            <a:xfrm>
              <a:off x="6704846" y="2673646"/>
              <a:ext cx="55101" cy="112219"/>
            </a:xfrm>
            <a:custGeom>
              <a:avLst/>
              <a:gdLst/>
              <a:ahLst/>
              <a:cxnLst/>
              <a:rect l="l" t="t" r="r" b="b"/>
              <a:pathLst>
                <a:path w="2703" h="5505" extrusionOk="0">
                  <a:moveTo>
                    <a:pt x="0" y="1"/>
                  </a:moveTo>
                  <a:lnTo>
                    <a:pt x="0" y="5505"/>
                  </a:lnTo>
                  <a:lnTo>
                    <a:pt x="2702" y="5505"/>
                  </a:lnTo>
                  <a:lnTo>
                    <a:pt x="2702" y="1"/>
                  </a:lnTo>
                  <a:close/>
                </a:path>
              </a:pathLst>
            </a:custGeom>
            <a:solidFill>
              <a:schemeClr val="lt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3158;p65"/>
            <p:cNvSpPr/>
            <p:nvPr/>
          </p:nvSpPr>
          <p:spPr>
            <a:xfrm>
              <a:off x="6559317" y="2751843"/>
              <a:ext cx="25196" cy="112219"/>
            </a:xfrm>
            <a:custGeom>
              <a:avLst/>
              <a:gdLst/>
              <a:ahLst/>
              <a:cxnLst/>
              <a:rect l="l" t="t" r="r" b="b"/>
              <a:pathLst>
                <a:path w="1236" h="5505" extrusionOk="0">
                  <a:moveTo>
                    <a:pt x="1" y="1"/>
                  </a:moveTo>
                  <a:lnTo>
                    <a:pt x="1" y="5505"/>
                  </a:lnTo>
                  <a:lnTo>
                    <a:pt x="1235" y="5505"/>
                  </a:lnTo>
                  <a:lnTo>
                    <a:pt x="1235" y="1"/>
                  </a:lnTo>
                  <a:close/>
                </a:path>
              </a:pathLst>
            </a:custGeom>
            <a:solidFill>
              <a:schemeClr val="lt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3159;p65"/>
            <p:cNvSpPr/>
            <p:nvPr/>
          </p:nvSpPr>
          <p:spPr>
            <a:xfrm>
              <a:off x="6544375" y="2673646"/>
              <a:ext cx="55101" cy="112219"/>
            </a:xfrm>
            <a:custGeom>
              <a:avLst/>
              <a:gdLst/>
              <a:ahLst/>
              <a:cxnLst/>
              <a:rect l="l" t="t" r="r" b="b"/>
              <a:pathLst>
                <a:path w="2703" h="5505" extrusionOk="0">
                  <a:moveTo>
                    <a:pt x="0" y="1"/>
                  </a:moveTo>
                  <a:lnTo>
                    <a:pt x="0" y="5505"/>
                  </a:lnTo>
                  <a:lnTo>
                    <a:pt x="2702" y="5505"/>
                  </a:lnTo>
                  <a:lnTo>
                    <a:pt x="2702" y="1"/>
                  </a:lnTo>
                  <a:close/>
                </a:path>
              </a:pathLst>
            </a:custGeom>
            <a:solidFill>
              <a:schemeClr val="lt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160;p65"/>
            <p:cNvSpPr/>
            <p:nvPr/>
          </p:nvSpPr>
          <p:spPr>
            <a:xfrm>
              <a:off x="7004037" y="2147346"/>
              <a:ext cx="112892" cy="25175"/>
            </a:xfrm>
            <a:custGeom>
              <a:avLst/>
              <a:gdLst/>
              <a:ahLst/>
              <a:cxnLst/>
              <a:rect l="l" t="t" r="r" b="b"/>
              <a:pathLst>
                <a:path w="5538" h="1235" extrusionOk="0">
                  <a:moveTo>
                    <a:pt x="1" y="0"/>
                  </a:moveTo>
                  <a:lnTo>
                    <a:pt x="1" y="1234"/>
                  </a:lnTo>
                  <a:lnTo>
                    <a:pt x="5538" y="1234"/>
                  </a:lnTo>
                  <a:lnTo>
                    <a:pt x="5538" y="0"/>
                  </a:ln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65"/>
            <p:cNvSpPr/>
            <p:nvPr/>
          </p:nvSpPr>
          <p:spPr>
            <a:xfrm>
              <a:off x="6925840" y="2132384"/>
              <a:ext cx="112219" cy="55101"/>
            </a:xfrm>
            <a:custGeom>
              <a:avLst/>
              <a:gdLst/>
              <a:ahLst/>
              <a:cxnLst/>
              <a:rect l="l" t="t" r="r" b="b"/>
              <a:pathLst>
                <a:path w="5505" h="2703" extrusionOk="0">
                  <a:moveTo>
                    <a:pt x="0" y="0"/>
                  </a:moveTo>
                  <a:lnTo>
                    <a:pt x="0" y="2702"/>
                  </a:lnTo>
                  <a:lnTo>
                    <a:pt x="5504" y="2702"/>
                  </a:lnTo>
                  <a:lnTo>
                    <a:pt x="5504" y="0"/>
                  </a:ln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65"/>
            <p:cNvSpPr/>
            <p:nvPr/>
          </p:nvSpPr>
          <p:spPr>
            <a:xfrm>
              <a:off x="7004037" y="2307144"/>
              <a:ext cx="112892" cy="25175"/>
            </a:xfrm>
            <a:custGeom>
              <a:avLst/>
              <a:gdLst/>
              <a:ahLst/>
              <a:cxnLst/>
              <a:rect l="l" t="t" r="r" b="b"/>
              <a:pathLst>
                <a:path w="5538" h="1235" extrusionOk="0">
                  <a:moveTo>
                    <a:pt x="1" y="0"/>
                  </a:moveTo>
                  <a:lnTo>
                    <a:pt x="1" y="1234"/>
                  </a:lnTo>
                  <a:lnTo>
                    <a:pt x="5538" y="1234"/>
                  </a:lnTo>
                  <a:lnTo>
                    <a:pt x="5538" y="0"/>
                  </a:ln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3163;p65"/>
            <p:cNvSpPr/>
            <p:nvPr/>
          </p:nvSpPr>
          <p:spPr>
            <a:xfrm>
              <a:off x="6925840" y="2292182"/>
              <a:ext cx="112219" cy="55101"/>
            </a:xfrm>
            <a:custGeom>
              <a:avLst/>
              <a:gdLst/>
              <a:ahLst/>
              <a:cxnLst/>
              <a:rect l="l" t="t" r="r" b="b"/>
              <a:pathLst>
                <a:path w="5505" h="2703" extrusionOk="0">
                  <a:moveTo>
                    <a:pt x="0" y="0"/>
                  </a:moveTo>
                  <a:lnTo>
                    <a:pt x="0" y="2702"/>
                  </a:lnTo>
                  <a:lnTo>
                    <a:pt x="5504" y="2702"/>
                  </a:lnTo>
                  <a:lnTo>
                    <a:pt x="5504" y="0"/>
                  </a:ln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65"/>
            <p:cNvSpPr/>
            <p:nvPr/>
          </p:nvSpPr>
          <p:spPr>
            <a:xfrm>
              <a:off x="7004037" y="2467615"/>
              <a:ext cx="112892" cy="25175"/>
            </a:xfrm>
            <a:custGeom>
              <a:avLst/>
              <a:gdLst/>
              <a:ahLst/>
              <a:cxnLst/>
              <a:rect l="l" t="t" r="r" b="b"/>
              <a:pathLst>
                <a:path w="5538" h="1235" extrusionOk="0">
                  <a:moveTo>
                    <a:pt x="1" y="0"/>
                  </a:moveTo>
                  <a:lnTo>
                    <a:pt x="1" y="1235"/>
                  </a:lnTo>
                  <a:lnTo>
                    <a:pt x="5538" y="1235"/>
                  </a:lnTo>
                  <a:lnTo>
                    <a:pt x="5538" y="0"/>
                  </a:ln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65"/>
            <p:cNvSpPr/>
            <p:nvPr/>
          </p:nvSpPr>
          <p:spPr>
            <a:xfrm>
              <a:off x="6925840" y="2452653"/>
              <a:ext cx="112219" cy="55101"/>
            </a:xfrm>
            <a:custGeom>
              <a:avLst/>
              <a:gdLst/>
              <a:ahLst/>
              <a:cxnLst/>
              <a:rect l="l" t="t" r="r" b="b"/>
              <a:pathLst>
                <a:path w="5505" h="2703" extrusionOk="0">
                  <a:moveTo>
                    <a:pt x="0" y="1"/>
                  </a:moveTo>
                  <a:lnTo>
                    <a:pt x="0" y="2703"/>
                  </a:lnTo>
                  <a:lnTo>
                    <a:pt x="5504" y="2703"/>
                  </a:lnTo>
                  <a:lnTo>
                    <a:pt x="5504" y="1"/>
                  </a:ln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65"/>
            <p:cNvSpPr/>
            <p:nvPr/>
          </p:nvSpPr>
          <p:spPr>
            <a:xfrm>
              <a:off x="7004037" y="2627413"/>
              <a:ext cx="112892" cy="25175"/>
            </a:xfrm>
            <a:custGeom>
              <a:avLst/>
              <a:gdLst/>
              <a:ahLst/>
              <a:cxnLst/>
              <a:rect l="l" t="t" r="r" b="b"/>
              <a:pathLst>
                <a:path w="5538" h="1235" extrusionOk="0">
                  <a:moveTo>
                    <a:pt x="1" y="0"/>
                  </a:moveTo>
                  <a:lnTo>
                    <a:pt x="1" y="1235"/>
                  </a:lnTo>
                  <a:lnTo>
                    <a:pt x="5538" y="1235"/>
                  </a:lnTo>
                  <a:lnTo>
                    <a:pt x="5538" y="0"/>
                  </a:ln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65"/>
            <p:cNvSpPr/>
            <p:nvPr/>
          </p:nvSpPr>
          <p:spPr>
            <a:xfrm>
              <a:off x="6925840" y="2612451"/>
              <a:ext cx="112219" cy="55101"/>
            </a:xfrm>
            <a:custGeom>
              <a:avLst/>
              <a:gdLst/>
              <a:ahLst/>
              <a:cxnLst/>
              <a:rect l="l" t="t" r="r" b="b"/>
              <a:pathLst>
                <a:path w="5505" h="2703" extrusionOk="0">
                  <a:moveTo>
                    <a:pt x="0" y="1"/>
                  </a:moveTo>
                  <a:lnTo>
                    <a:pt x="0" y="2702"/>
                  </a:lnTo>
                  <a:lnTo>
                    <a:pt x="5504" y="2702"/>
                  </a:lnTo>
                  <a:lnTo>
                    <a:pt x="5504" y="1"/>
                  </a:ln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168;p65"/>
            <p:cNvSpPr/>
            <p:nvPr/>
          </p:nvSpPr>
          <p:spPr>
            <a:xfrm>
              <a:off x="6338324" y="2085458"/>
              <a:ext cx="627654" cy="628327"/>
            </a:xfrm>
            <a:custGeom>
              <a:avLst/>
              <a:gdLst/>
              <a:ahLst/>
              <a:cxnLst/>
              <a:rect l="l" t="t" r="r" b="b"/>
              <a:pathLst>
                <a:path w="30790" h="30823" extrusionOk="0">
                  <a:moveTo>
                    <a:pt x="3103" y="1"/>
                  </a:moveTo>
                  <a:cubicBezTo>
                    <a:pt x="1369" y="1"/>
                    <a:pt x="1" y="1402"/>
                    <a:pt x="1" y="3103"/>
                  </a:cubicBezTo>
                  <a:lnTo>
                    <a:pt x="1" y="27721"/>
                  </a:lnTo>
                  <a:cubicBezTo>
                    <a:pt x="1" y="29422"/>
                    <a:pt x="1369" y="30823"/>
                    <a:pt x="3103" y="30823"/>
                  </a:cubicBezTo>
                  <a:lnTo>
                    <a:pt x="27687" y="30823"/>
                  </a:lnTo>
                  <a:cubicBezTo>
                    <a:pt x="29422" y="30823"/>
                    <a:pt x="30790" y="29422"/>
                    <a:pt x="30790" y="27721"/>
                  </a:cubicBezTo>
                  <a:lnTo>
                    <a:pt x="30790" y="3103"/>
                  </a:lnTo>
                  <a:cubicBezTo>
                    <a:pt x="30790" y="1402"/>
                    <a:pt x="29422" y="1"/>
                    <a:pt x="27687" y="1"/>
                  </a:cubicBezTo>
                  <a:close/>
                </a:path>
              </a:pathLst>
            </a:custGeom>
            <a:solidFill>
              <a:schemeClr val="accen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9" name="Google Shape;3169;p65"/>
            <p:cNvSpPr/>
            <p:nvPr/>
          </p:nvSpPr>
          <p:spPr>
            <a:xfrm>
              <a:off x="6409732" y="2409131"/>
              <a:ext cx="497088" cy="61909"/>
            </a:xfrm>
            <a:custGeom>
              <a:avLst/>
              <a:gdLst/>
              <a:ahLst/>
              <a:cxnLst/>
              <a:rect l="l" t="t" r="r" b="b"/>
              <a:pathLst>
                <a:path w="24385" h="3037" extrusionOk="0">
                  <a:moveTo>
                    <a:pt x="2035" y="1"/>
                  </a:moveTo>
                  <a:cubicBezTo>
                    <a:pt x="11" y="1"/>
                    <a:pt x="0" y="3037"/>
                    <a:pt x="2002" y="3037"/>
                  </a:cubicBezTo>
                  <a:cubicBezTo>
                    <a:pt x="2013" y="3037"/>
                    <a:pt x="2024" y="3036"/>
                    <a:pt x="2035" y="3036"/>
                  </a:cubicBezTo>
                  <a:lnTo>
                    <a:pt x="22350" y="3036"/>
                  </a:lnTo>
                  <a:cubicBezTo>
                    <a:pt x="24384" y="3036"/>
                    <a:pt x="24384" y="1"/>
                    <a:pt x="223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Google Shape;3170;p65"/>
            <p:cNvSpPr/>
            <p:nvPr/>
          </p:nvSpPr>
          <p:spPr>
            <a:xfrm>
              <a:off x="6403617" y="2405054"/>
              <a:ext cx="508647" cy="70736"/>
            </a:xfrm>
            <a:custGeom>
              <a:avLst/>
              <a:gdLst/>
              <a:ahLst/>
              <a:cxnLst/>
              <a:rect l="l" t="t" r="r" b="b"/>
              <a:pathLst>
                <a:path w="24952" h="3470" extrusionOk="0">
                  <a:moveTo>
                    <a:pt x="22682" y="434"/>
                  </a:moveTo>
                  <a:cubicBezTo>
                    <a:pt x="24384" y="434"/>
                    <a:pt x="24373" y="3036"/>
                    <a:pt x="22650" y="3036"/>
                  </a:cubicBezTo>
                  <a:lnTo>
                    <a:pt x="2335" y="3036"/>
                  </a:lnTo>
                  <a:cubicBezTo>
                    <a:pt x="567" y="3036"/>
                    <a:pt x="567" y="434"/>
                    <a:pt x="2335" y="434"/>
                  </a:cubicBezTo>
                  <a:lnTo>
                    <a:pt x="22650" y="434"/>
                  </a:lnTo>
                  <a:cubicBezTo>
                    <a:pt x="22661" y="434"/>
                    <a:pt x="22671" y="434"/>
                    <a:pt x="22682" y="434"/>
                  </a:cubicBezTo>
                  <a:close/>
                  <a:moveTo>
                    <a:pt x="2335" y="1"/>
                  </a:moveTo>
                  <a:cubicBezTo>
                    <a:pt x="0" y="1"/>
                    <a:pt x="0" y="3470"/>
                    <a:pt x="2335" y="3470"/>
                  </a:cubicBezTo>
                  <a:lnTo>
                    <a:pt x="22650" y="3470"/>
                  </a:lnTo>
                  <a:cubicBezTo>
                    <a:pt x="24951" y="3470"/>
                    <a:pt x="24951" y="1"/>
                    <a:pt x="226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3171;p65"/>
            <p:cNvSpPr/>
            <p:nvPr/>
          </p:nvSpPr>
          <p:spPr>
            <a:xfrm>
              <a:off x="6424002" y="2413901"/>
              <a:ext cx="346137" cy="53062"/>
            </a:xfrm>
            <a:custGeom>
              <a:avLst/>
              <a:gdLst/>
              <a:ahLst/>
              <a:cxnLst/>
              <a:rect l="l" t="t" r="r" b="b"/>
              <a:pathLst>
                <a:path w="16980" h="2603" extrusionOk="0">
                  <a:moveTo>
                    <a:pt x="1802" y="0"/>
                  </a:moveTo>
                  <a:cubicBezTo>
                    <a:pt x="801" y="0"/>
                    <a:pt x="1" y="567"/>
                    <a:pt x="1" y="1301"/>
                  </a:cubicBezTo>
                  <a:cubicBezTo>
                    <a:pt x="1" y="2035"/>
                    <a:pt x="835" y="2602"/>
                    <a:pt x="1802" y="2602"/>
                  </a:cubicBezTo>
                  <a:lnTo>
                    <a:pt x="16980" y="2602"/>
                  </a:lnTo>
                  <a:lnTo>
                    <a:pt x="16980" y="0"/>
                  </a:lnTo>
                  <a:close/>
                </a:path>
              </a:pathLst>
            </a:custGeom>
            <a:solidFill>
              <a:schemeClr val="dk2"/>
            </a:solidFill>
            <a:ln w="108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3172;p65"/>
            <p:cNvSpPr/>
            <p:nvPr/>
          </p:nvSpPr>
          <p:spPr>
            <a:xfrm>
              <a:off x="7008807" y="2087496"/>
              <a:ext cx="762949" cy="71429"/>
            </a:xfrm>
            <a:custGeom>
              <a:avLst/>
              <a:gdLst/>
              <a:ahLst/>
              <a:cxnLst/>
              <a:rect l="l" t="t" r="r" b="b"/>
              <a:pathLst>
                <a:path w="37427" h="3504" fill="none" extrusionOk="0">
                  <a:moveTo>
                    <a:pt x="0" y="3503"/>
                  </a:moveTo>
                  <a:lnTo>
                    <a:pt x="12409" y="3503"/>
                  </a:lnTo>
                  <a:lnTo>
                    <a:pt x="16945" y="1"/>
                  </a:lnTo>
                  <a:lnTo>
                    <a:pt x="37427" y="1"/>
                  </a:lnTo>
                </a:path>
              </a:pathLst>
            </a:custGeom>
            <a:solidFill>
              <a:schemeClr val="lt1"/>
            </a:solidFill>
            <a:ln w="108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65"/>
            <p:cNvSpPr/>
            <p:nvPr/>
          </p:nvSpPr>
          <p:spPr>
            <a:xfrm>
              <a:off x="7779910" y="2246621"/>
              <a:ext cx="273363" cy="72102"/>
            </a:xfrm>
            <a:custGeom>
              <a:avLst/>
              <a:gdLst/>
              <a:ahLst/>
              <a:cxnLst/>
              <a:rect l="l" t="t" r="r" b="b"/>
              <a:pathLst>
                <a:path w="13410" h="3537" fill="none" extrusionOk="0">
                  <a:moveTo>
                    <a:pt x="0" y="3536"/>
                  </a:moveTo>
                  <a:lnTo>
                    <a:pt x="3569" y="0"/>
                  </a:lnTo>
                  <a:lnTo>
                    <a:pt x="13410" y="0"/>
                  </a:lnTo>
                </a:path>
              </a:pathLst>
            </a:custGeom>
            <a:solidFill>
              <a:schemeClr val="lt1"/>
            </a:solidFill>
            <a:ln w="108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174;p65"/>
            <p:cNvSpPr/>
            <p:nvPr/>
          </p:nvSpPr>
          <p:spPr>
            <a:xfrm>
              <a:off x="6995883" y="2319375"/>
              <a:ext cx="1266153" cy="20"/>
            </a:xfrm>
            <a:custGeom>
              <a:avLst/>
              <a:gdLst/>
              <a:ahLst/>
              <a:cxnLst/>
              <a:rect l="l" t="t" r="r" b="b"/>
              <a:pathLst>
                <a:path w="62112" h="1" fill="none" extrusionOk="0">
                  <a:moveTo>
                    <a:pt x="0" y="1"/>
                  </a:moveTo>
                  <a:lnTo>
                    <a:pt x="62111" y="1"/>
                  </a:lnTo>
                </a:path>
              </a:pathLst>
            </a:custGeom>
            <a:solidFill>
              <a:schemeClr val="lt1"/>
            </a:solidFill>
            <a:ln w="108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5" name="Google Shape;3175;p65"/>
            <p:cNvSpPr/>
            <p:nvPr/>
          </p:nvSpPr>
          <p:spPr>
            <a:xfrm>
              <a:off x="7754735" y="2070495"/>
              <a:ext cx="33350" cy="33350"/>
            </a:xfrm>
            <a:custGeom>
              <a:avLst/>
              <a:gdLst/>
              <a:ahLst/>
              <a:cxnLst/>
              <a:rect l="l" t="t" r="r" b="b"/>
              <a:pathLst>
                <a:path w="1636" h="1636" extrusionOk="0">
                  <a:moveTo>
                    <a:pt x="835" y="1"/>
                  </a:moveTo>
                  <a:cubicBezTo>
                    <a:pt x="368" y="1"/>
                    <a:pt x="1" y="368"/>
                    <a:pt x="1" y="801"/>
                  </a:cubicBezTo>
                  <a:cubicBezTo>
                    <a:pt x="1" y="1268"/>
                    <a:pt x="368" y="1635"/>
                    <a:pt x="835" y="1635"/>
                  </a:cubicBezTo>
                  <a:cubicBezTo>
                    <a:pt x="1268" y="1635"/>
                    <a:pt x="1635" y="1268"/>
                    <a:pt x="1635" y="801"/>
                  </a:cubicBezTo>
                  <a:cubicBezTo>
                    <a:pt x="1635" y="368"/>
                    <a:pt x="1268" y="1"/>
                    <a:pt x="8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3176;p65"/>
            <p:cNvSpPr/>
            <p:nvPr/>
          </p:nvSpPr>
          <p:spPr>
            <a:xfrm>
              <a:off x="7764948" y="2201061"/>
              <a:ext cx="33329" cy="33329"/>
            </a:xfrm>
            <a:custGeom>
              <a:avLst/>
              <a:gdLst/>
              <a:ahLst/>
              <a:cxnLst/>
              <a:rect l="l" t="t" r="r" b="b"/>
              <a:pathLst>
                <a:path w="1635" h="1635" extrusionOk="0">
                  <a:moveTo>
                    <a:pt x="834" y="0"/>
                  </a:moveTo>
                  <a:cubicBezTo>
                    <a:pt x="367" y="0"/>
                    <a:pt x="0" y="367"/>
                    <a:pt x="0" y="801"/>
                  </a:cubicBezTo>
                  <a:cubicBezTo>
                    <a:pt x="0" y="1268"/>
                    <a:pt x="367" y="1635"/>
                    <a:pt x="834" y="1635"/>
                  </a:cubicBezTo>
                  <a:cubicBezTo>
                    <a:pt x="1268" y="1635"/>
                    <a:pt x="1635" y="1268"/>
                    <a:pt x="1635" y="801"/>
                  </a:cubicBezTo>
                  <a:cubicBezTo>
                    <a:pt x="1635" y="367"/>
                    <a:pt x="1268" y="0"/>
                    <a:pt x="8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Google Shape;3177;p65"/>
            <p:cNvSpPr/>
            <p:nvPr/>
          </p:nvSpPr>
          <p:spPr>
            <a:xfrm>
              <a:off x="7775813" y="2463538"/>
              <a:ext cx="32677" cy="33329"/>
            </a:xfrm>
            <a:custGeom>
              <a:avLst/>
              <a:gdLst/>
              <a:ahLst/>
              <a:cxnLst/>
              <a:rect l="l" t="t" r="r" b="b"/>
              <a:pathLst>
                <a:path w="1603" h="1635" extrusionOk="0">
                  <a:moveTo>
                    <a:pt x="801" y="0"/>
                  </a:moveTo>
                  <a:cubicBezTo>
                    <a:pt x="334" y="0"/>
                    <a:pt x="1" y="367"/>
                    <a:pt x="1" y="801"/>
                  </a:cubicBezTo>
                  <a:cubicBezTo>
                    <a:pt x="1" y="1268"/>
                    <a:pt x="334" y="1635"/>
                    <a:pt x="801" y="1635"/>
                  </a:cubicBezTo>
                  <a:cubicBezTo>
                    <a:pt x="1235" y="1635"/>
                    <a:pt x="1602" y="1268"/>
                    <a:pt x="1602" y="801"/>
                  </a:cubicBezTo>
                  <a:cubicBezTo>
                    <a:pt x="1602" y="367"/>
                    <a:pt x="1235" y="0"/>
                    <a:pt x="8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8" name="Google Shape;3178;p65"/>
            <p:cNvSpPr/>
            <p:nvPr/>
          </p:nvSpPr>
          <p:spPr>
            <a:xfrm>
              <a:off x="7735022" y="2621359"/>
              <a:ext cx="38772" cy="33268"/>
            </a:xfrm>
            <a:custGeom>
              <a:avLst/>
              <a:gdLst/>
              <a:ahLst/>
              <a:cxnLst/>
              <a:rect l="l" t="t" r="r" b="b"/>
              <a:pathLst>
                <a:path w="1902" h="1632" extrusionOk="0">
                  <a:moveTo>
                    <a:pt x="1072" y="0"/>
                  </a:moveTo>
                  <a:cubicBezTo>
                    <a:pt x="873" y="0"/>
                    <a:pt x="670" y="72"/>
                    <a:pt x="501" y="231"/>
                  </a:cubicBezTo>
                  <a:cubicBezTo>
                    <a:pt x="0" y="764"/>
                    <a:pt x="367" y="1632"/>
                    <a:pt x="1101" y="1632"/>
                  </a:cubicBezTo>
                  <a:cubicBezTo>
                    <a:pt x="1535" y="1632"/>
                    <a:pt x="1902" y="1265"/>
                    <a:pt x="1902" y="831"/>
                  </a:cubicBezTo>
                  <a:cubicBezTo>
                    <a:pt x="1902" y="330"/>
                    <a:pt x="1498" y="0"/>
                    <a:pt x="10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9" name="Google Shape;3179;p65"/>
            <p:cNvSpPr/>
            <p:nvPr/>
          </p:nvSpPr>
          <p:spPr>
            <a:xfrm>
              <a:off x="8033540" y="2658684"/>
              <a:ext cx="33329" cy="32657"/>
            </a:xfrm>
            <a:custGeom>
              <a:avLst/>
              <a:gdLst/>
              <a:ahLst/>
              <a:cxnLst/>
              <a:rect l="l" t="t" r="r" b="b"/>
              <a:pathLst>
                <a:path w="1635" h="1602" extrusionOk="0">
                  <a:moveTo>
                    <a:pt x="801" y="1"/>
                  </a:moveTo>
                  <a:cubicBezTo>
                    <a:pt x="367" y="1"/>
                    <a:pt x="0" y="368"/>
                    <a:pt x="0" y="801"/>
                  </a:cubicBezTo>
                  <a:cubicBezTo>
                    <a:pt x="0" y="1268"/>
                    <a:pt x="367" y="1602"/>
                    <a:pt x="801" y="1602"/>
                  </a:cubicBezTo>
                  <a:cubicBezTo>
                    <a:pt x="1268" y="1602"/>
                    <a:pt x="1635" y="1268"/>
                    <a:pt x="1635" y="801"/>
                  </a:cubicBezTo>
                  <a:cubicBezTo>
                    <a:pt x="1635" y="368"/>
                    <a:pt x="1268" y="1"/>
                    <a:pt x="8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0" name="Google Shape;3180;p65"/>
            <p:cNvSpPr/>
            <p:nvPr/>
          </p:nvSpPr>
          <p:spPr>
            <a:xfrm>
              <a:off x="7008807" y="2483250"/>
              <a:ext cx="1036985" cy="194493"/>
            </a:xfrm>
            <a:custGeom>
              <a:avLst/>
              <a:gdLst/>
              <a:ahLst/>
              <a:cxnLst/>
              <a:rect l="l" t="t" r="r" b="b"/>
              <a:pathLst>
                <a:path w="50870" h="9541" fill="none" extrusionOk="0">
                  <a:moveTo>
                    <a:pt x="0" y="1"/>
                  </a:moveTo>
                  <a:lnTo>
                    <a:pt x="9307" y="1"/>
                  </a:lnTo>
                  <a:lnTo>
                    <a:pt x="13443" y="4137"/>
                  </a:lnTo>
                  <a:lnTo>
                    <a:pt x="35759" y="4137"/>
                  </a:lnTo>
                  <a:lnTo>
                    <a:pt x="45266" y="9541"/>
                  </a:lnTo>
                  <a:lnTo>
                    <a:pt x="50870" y="9541"/>
                  </a:lnTo>
                </a:path>
              </a:pathLst>
            </a:custGeom>
            <a:solidFill>
              <a:schemeClr val="lt1"/>
            </a:solidFill>
            <a:ln w="108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3181;p65"/>
            <p:cNvSpPr/>
            <p:nvPr/>
          </p:nvSpPr>
          <p:spPr>
            <a:xfrm>
              <a:off x="7004037" y="2639644"/>
              <a:ext cx="746641" cy="90469"/>
            </a:xfrm>
            <a:custGeom>
              <a:avLst/>
              <a:gdLst/>
              <a:ahLst/>
              <a:cxnLst/>
              <a:rect l="l" t="t" r="r" b="b"/>
              <a:pathLst>
                <a:path w="36627" h="4438" fill="none" extrusionOk="0">
                  <a:moveTo>
                    <a:pt x="1" y="1"/>
                  </a:moveTo>
                  <a:lnTo>
                    <a:pt x="5404" y="1"/>
                  </a:lnTo>
                  <a:lnTo>
                    <a:pt x="9841" y="4437"/>
                  </a:lnTo>
                  <a:lnTo>
                    <a:pt x="23584" y="4437"/>
                  </a:lnTo>
                  <a:lnTo>
                    <a:pt x="27987" y="34"/>
                  </a:lnTo>
                  <a:lnTo>
                    <a:pt x="36627" y="34"/>
                  </a:lnTo>
                </a:path>
              </a:pathLst>
            </a:custGeom>
            <a:solidFill>
              <a:schemeClr val="lt1"/>
            </a:solidFill>
            <a:ln w="108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2" name="Google Shape;3182;p65"/>
            <p:cNvSpPr/>
            <p:nvPr/>
          </p:nvSpPr>
          <p:spPr>
            <a:xfrm>
              <a:off x="7193760" y="2220100"/>
              <a:ext cx="586171" cy="99295"/>
            </a:xfrm>
            <a:custGeom>
              <a:avLst/>
              <a:gdLst/>
              <a:ahLst/>
              <a:cxnLst/>
              <a:rect l="l" t="t" r="r" b="b"/>
              <a:pathLst>
                <a:path w="28755" h="4871" fill="none" extrusionOk="0">
                  <a:moveTo>
                    <a:pt x="0" y="4871"/>
                  </a:moveTo>
                  <a:lnTo>
                    <a:pt x="4870" y="0"/>
                  </a:lnTo>
                  <a:lnTo>
                    <a:pt x="28754" y="0"/>
                  </a:lnTo>
                </a:path>
              </a:pathLst>
            </a:custGeom>
            <a:solidFill>
              <a:schemeClr val="lt1"/>
            </a:solidFill>
            <a:ln w="108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3" name="Google Shape;3183;p65"/>
            <p:cNvSpPr/>
            <p:nvPr/>
          </p:nvSpPr>
          <p:spPr>
            <a:xfrm>
              <a:off x="7197837" y="2483250"/>
              <a:ext cx="590248" cy="20"/>
            </a:xfrm>
            <a:custGeom>
              <a:avLst/>
              <a:gdLst/>
              <a:ahLst/>
              <a:cxnLst/>
              <a:rect l="l" t="t" r="r" b="b"/>
              <a:pathLst>
                <a:path w="28955" h="1" fill="none" extrusionOk="0">
                  <a:moveTo>
                    <a:pt x="0" y="1"/>
                  </a:moveTo>
                  <a:lnTo>
                    <a:pt x="28954" y="1"/>
                  </a:lnTo>
                </a:path>
              </a:pathLst>
            </a:custGeom>
            <a:noFill/>
            <a:ln w="108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4" name="Google Shape;3184;p65"/>
            <p:cNvSpPr txBox="1"/>
            <p:nvPr/>
          </p:nvSpPr>
          <p:spPr>
            <a:xfrm>
              <a:off x="6359014" y="2279564"/>
              <a:ext cx="586110" cy="1015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600" b="1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rPr>
                <a:t>UPDATING…</a:t>
              </a:r>
              <a:endParaRPr sz="600" b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endParaRPr>
            </a:p>
          </p:txBody>
        </p:sp>
        <p:sp>
          <p:nvSpPr>
            <p:cNvPr id="3185" name="Google Shape;3185;p65"/>
            <p:cNvSpPr/>
            <p:nvPr/>
          </p:nvSpPr>
          <p:spPr>
            <a:xfrm>
              <a:off x="6776065" y="3463846"/>
              <a:ext cx="717157" cy="53690"/>
            </a:xfrm>
            <a:custGeom>
              <a:avLst/>
              <a:gdLst/>
              <a:ahLst/>
              <a:cxnLst/>
              <a:rect l="l" t="t" r="r" b="b"/>
              <a:pathLst>
                <a:path w="28088" h="2103" extrusionOk="0">
                  <a:moveTo>
                    <a:pt x="0" y="1"/>
                  </a:moveTo>
                  <a:lnTo>
                    <a:pt x="0" y="2102"/>
                  </a:lnTo>
                  <a:lnTo>
                    <a:pt x="28087" y="2102"/>
                  </a:lnTo>
                  <a:lnTo>
                    <a:pt x="28087" y="1"/>
                  </a:lnTo>
                  <a:close/>
                </a:path>
              </a:pathLst>
            </a:custGeom>
            <a:solidFill>
              <a:schemeClr val="accent2"/>
            </a:solidFill>
            <a:ln w="108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6" name="Google Shape;3186;p65"/>
            <p:cNvSpPr/>
            <p:nvPr/>
          </p:nvSpPr>
          <p:spPr>
            <a:xfrm>
              <a:off x="6776065" y="3559223"/>
              <a:ext cx="505926" cy="53690"/>
            </a:xfrm>
            <a:custGeom>
              <a:avLst/>
              <a:gdLst/>
              <a:ahLst/>
              <a:cxnLst/>
              <a:rect l="l" t="t" r="r" b="b"/>
              <a:pathLst>
                <a:path w="19815" h="2103" extrusionOk="0">
                  <a:moveTo>
                    <a:pt x="0" y="1"/>
                  </a:moveTo>
                  <a:lnTo>
                    <a:pt x="0" y="2102"/>
                  </a:lnTo>
                  <a:lnTo>
                    <a:pt x="19815" y="2102"/>
                  </a:lnTo>
                  <a:lnTo>
                    <a:pt x="19815" y="1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7" name="Google Shape;3187;p65"/>
            <p:cNvSpPr/>
            <p:nvPr/>
          </p:nvSpPr>
          <p:spPr>
            <a:xfrm>
              <a:off x="6776065" y="3846220"/>
              <a:ext cx="505926" cy="53664"/>
            </a:xfrm>
            <a:custGeom>
              <a:avLst/>
              <a:gdLst/>
              <a:ahLst/>
              <a:cxnLst/>
              <a:rect l="l" t="t" r="r" b="b"/>
              <a:pathLst>
                <a:path w="19815" h="2102" extrusionOk="0">
                  <a:moveTo>
                    <a:pt x="0" y="0"/>
                  </a:moveTo>
                  <a:lnTo>
                    <a:pt x="0" y="2102"/>
                  </a:lnTo>
                  <a:lnTo>
                    <a:pt x="19815" y="2102"/>
                  </a:lnTo>
                  <a:lnTo>
                    <a:pt x="19815" y="0"/>
                  </a:lnTo>
                  <a:close/>
                </a:path>
              </a:pathLst>
            </a:custGeom>
            <a:solidFill>
              <a:schemeClr val="accent2"/>
            </a:solidFill>
            <a:ln w="108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8" name="Google Shape;3188;p65"/>
            <p:cNvSpPr/>
            <p:nvPr/>
          </p:nvSpPr>
          <p:spPr>
            <a:xfrm>
              <a:off x="6776065" y="3654599"/>
              <a:ext cx="860241" cy="53690"/>
            </a:xfrm>
            <a:custGeom>
              <a:avLst/>
              <a:gdLst/>
              <a:ahLst/>
              <a:cxnLst/>
              <a:rect l="l" t="t" r="r" b="b"/>
              <a:pathLst>
                <a:path w="33692" h="2103" extrusionOk="0">
                  <a:moveTo>
                    <a:pt x="0" y="1"/>
                  </a:moveTo>
                  <a:lnTo>
                    <a:pt x="0" y="2102"/>
                  </a:lnTo>
                  <a:lnTo>
                    <a:pt x="33691" y="2102"/>
                  </a:lnTo>
                  <a:lnTo>
                    <a:pt x="33691" y="1"/>
                  </a:lnTo>
                  <a:close/>
                </a:path>
              </a:pathLst>
            </a:custGeom>
            <a:solidFill>
              <a:schemeClr val="accent2"/>
            </a:solidFill>
            <a:ln w="108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Google Shape;3189;p65"/>
            <p:cNvSpPr/>
            <p:nvPr/>
          </p:nvSpPr>
          <p:spPr>
            <a:xfrm>
              <a:off x="6776065" y="3749976"/>
              <a:ext cx="1041649" cy="54532"/>
            </a:xfrm>
            <a:custGeom>
              <a:avLst/>
              <a:gdLst/>
              <a:ahLst/>
              <a:cxnLst/>
              <a:rect l="l" t="t" r="r" b="b"/>
              <a:pathLst>
                <a:path w="40797" h="2136" extrusionOk="0">
                  <a:moveTo>
                    <a:pt x="0" y="1"/>
                  </a:moveTo>
                  <a:lnTo>
                    <a:pt x="0" y="2136"/>
                  </a:lnTo>
                  <a:lnTo>
                    <a:pt x="40796" y="2136"/>
                  </a:lnTo>
                  <a:lnTo>
                    <a:pt x="40796" y="1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0" name="Google Shape;3190;p65"/>
            <p:cNvSpPr/>
            <p:nvPr/>
          </p:nvSpPr>
          <p:spPr>
            <a:xfrm>
              <a:off x="6782701" y="4109415"/>
              <a:ext cx="581203" cy="18"/>
            </a:xfrm>
            <a:custGeom>
              <a:avLst/>
              <a:gdLst/>
              <a:ahLst/>
              <a:cxnLst/>
              <a:rect l="l" t="t" r="r" b="b"/>
              <a:pathLst>
                <a:path w="32124" h="1" fill="none" extrusionOk="0">
                  <a:moveTo>
                    <a:pt x="0" y="0"/>
                  </a:moveTo>
                  <a:lnTo>
                    <a:pt x="32123" y="0"/>
                  </a:lnTo>
                </a:path>
              </a:pathLst>
            </a:custGeom>
            <a:noFill/>
            <a:ln w="10850" cap="flat" cmpd="sng">
              <a:solidFill>
                <a:schemeClr val="dk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Google Shape;3191;p65"/>
            <p:cNvSpPr/>
            <p:nvPr/>
          </p:nvSpPr>
          <p:spPr>
            <a:xfrm>
              <a:off x="6906417" y="3157208"/>
              <a:ext cx="412817" cy="18"/>
            </a:xfrm>
            <a:custGeom>
              <a:avLst/>
              <a:gdLst/>
              <a:ahLst/>
              <a:cxnLst/>
              <a:rect l="l" t="t" r="r" b="b"/>
              <a:pathLst>
                <a:path w="22817" h="1" fill="none" extrusionOk="0">
                  <a:moveTo>
                    <a:pt x="1" y="1"/>
                  </a:moveTo>
                  <a:lnTo>
                    <a:pt x="22817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2" name="Google Shape;3192;p65"/>
            <p:cNvSpPr/>
            <p:nvPr/>
          </p:nvSpPr>
          <p:spPr>
            <a:xfrm>
              <a:off x="6790553" y="3222982"/>
              <a:ext cx="645160" cy="18"/>
            </a:xfrm>
            <a:custGeom>
              <a:avLst/>
              <a:gdLst/>
              <a:ahLst/>
              <a:cxnLst/>
              <a:rect l="l" t="t" r="r" b="b"/>
              <a:pathLst>
                <a:path w="35659" h="1" fill="none" extrusionOk="0">
                  <a:moveTo>
                    <a:pt x="0" y="0"/>
                  </a:moveTo>
                  <a:lnTo>
                    <a:pt x="35659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Colombian Tech Company Profile by Slidesgo">
  <a:themeElements>
    <a:clrScheme name="Simple Light">
      <a:dk1>
        <a:srgbClr val="171717"/>
      </a:dk1>
      <a:lt1>
        <a:srgbClr val="FFFFFF"/>
      </a:lt1>
      <a:dk2>
        <a:srgbClr val="434343"/>
      </a:dk2>
      <a:lt2>
        <a:srgbClr val="9E9E9E"/>
      </a:lt2>
      <a:accent1>
        <a:srgbClr val="F3F3F3"/>
      </a:accent1>
      <a:accent2>
        <a:srgbClr val="92E3A9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7171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551</Words>
  <Application>Microsoft Office PowerPoint</Application>
  <PresentationFormat>Экран (16:9)</PresentationFormat>
  <Paragraphs>26</Paragraphs>
  <Slides>9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7" baseType="lpstr">
      <vt:lpstr>Barlow Semi Condensed</vt:lpstr>
      <vt:lpstr>Calibri</vt:lpstr>
      <vt:lpstr>Roboto Condensed</vt:lpstr>
      <vt:lpstr>Open Sans</vt:lpstr>
      <vt:lpstr>Arial</vt:lpstr>
      <vt:lpstr>Anaheim</vt:lpstr>
      <vt:lpstr>Times New Roman</vt:lpstr>
      <vt:lpstr>Colombian Tech Company Profile by Slidesgo</vt:lpstr>
      <vt:lpstr>ПРЕДОТВРАЩЕНИЕ УТЕЧЕК</vt:lpstr>
      <vt:lpstr>Предотвращение утечек (Data Leak Prevention, DLP) - технологии предотвращения утечек конфиденциальной информации из ИС вовне, а также  технические устройства  (программные или  программно-аппаратные)  для предотвращения утечек.</vt:lpstr>
      <vt:lpstr>Синонимичные понятия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Приятного DLP!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ПРЕДОТВРАЩЕНИЕ УТЕЧЕК</dc:title>
  <dc:creator>Dead Owwl</dc:creator>
  <cp:lastModifiedBy>Dead Owwl</cp:lastModifiedBy>
  <cp:revision>1</cp:revision>
  <dcterms:modified xsi:type="dcterms:W3CDTF">2022-12-28T19:13:10Z</dcterms:modified>
</cp:coreProperties>
</file>