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0" r:id="rId3"/>
    <p:sldId id="261" r:id="rId4"/>
    <p:sldId id="257" r:id="rId5"/>
    <p:sldId id="264" r:id="rId6"/>
    <p:sldId id="258" r:id="rId7"/>
    <p:sldId id="259" r:id="rId8"/>
    <p:sldId id="282" r:id="rId9"/>
    <p:sldId id="262" r:id="rId10"/>
    <p:sldId id="311" r:id="rId11"/>
    <p:sldId id="312" r:id="rId12"/>
    <p:sldId id="313" r:id="rId13"/>
    <p:sldId id="314" r:id="rId14"/>
    <p:sldId id="315" r:id="rId15"/>
    <p:sldId id="316" r:id="rId16"/>
    <p:sldId id="284" r:id="rId17"/>
    <p:sldId id="28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Sitka Heading" panose="02000505000000020004" pitchFamily="2" charset="0"/>
      <p:regular r:id="rId28"/>
      <p:bold r:id="rId29"/>
      <p:italic r:id="rId30"/>
      <p:boldItalic r:id="rId31"/>
    </p:embeddedFont>
    <p:embeddedFont>
      <p:font typeface="Sitka Small" panose="02000505000000020004" pitchFamily="2" charset="0"/>
      <p:regular r:id="rId32"/>
      <p:bold r:id="rId33"/>
      <p:italic r:id="rId34"/>
      <p:boldItalic r:id="rId35"/>
    </p:embeddedFont>
    <p:embeddedFont>
      <p:font typeface="Sitka Subheading" panose="02000505000000020004" pitchFamily="2" charset="0"/>
      <p:regular r:id="rId36"/>
      <p:bold r:id="rId37"/>
      <p:italic r:id="rId38"/>
      <p:boldItalic r:id="rId39"/>
    </p:embeddedFont>
    <p:embeddedFont>
      <p:font typeface="Vig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BE1F0-5304-48C5-9ED0-9213123A929A}">
  <a:tblStyle styleId="{3C1BE1F0-5304-48C5-9ED0-9213123A9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5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2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00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1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1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76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hiv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2058150" y="-1280761"/>
            <a:ext cx="8804249" cy="7304224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3318284" y="1373356"/>
            <a:ext cx="5590053" cy="2286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50" dirty="0">
                <a:solidFill>
                  <a:schemeClr val="lt2"/>
                </a:solidFill>
                <a:latin typeface="Sitka Subheading" panose="02000505000000020004" pitchFamily="2" charset="0"/>
              </a:rPr>
              <a:t>Средства для тестирования ИС на проникновение </a:t>
            </a:r>
            <a:endParaRPr spc="-150" dirty="0">
              <a:solidFill>
                <a:schemeClr val="lt2"/>
              </a:solidFill>
              <a:latin typeface="Sitka Subheading" panose="02000505000000020004" pitchFamily="2" charset="0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-839861" y="13749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80;p29">
            <a:extLst>
              <a:ext uri="{FF2B5EF4-FFF2-40B4-BE49-F238E27FC236}">
                <a16:creationId xmlns:a16="http://schemas.microsoft.com/office/drawing/2014/main" id="{BA69ABEE-78F1-6495-7687-9AC3981CD923}"/>
              </a:ext>
            </a:extLst>
          </p:cNvPr>
          <p:cNvSpPr/>
          <p:nvPr/>
        </p:nvSpPr>
        <p:spPr>
          <a:xfrm>
            <a:off x="2847554" y="1347792"/>
            <a:ext cx="888035" cy="302050"/>
          </a:xfrm>
          <a:custGeom>
            <a:avLst/>
            <a:gdLst/>
            <a:ahLst/>
            <a:cxnLst/>
            <a:rect l="l" t="t" r="r" b="b"/>
            <a:pathLst>
              <a:path w="36421" h="12388" extrusionOk="0">
                <a:moveTo>
                  <a:pt x="0" y="0"/>
                </a:moveTo>
                <a:lnTo>
                  <a:pt x="0" y="521"/>
                </a:lnTo>
                <a:lnTo>
                  <a:pt x="21020" y="521"/>
                </a:lnTo>
                <a:lnTo>
                  <a:pt x="21020" y="12388"/>
                </a:lnTo>
                <a:lnTo>
                  <a:pt x="36421" y="12388"/>
                </a:lnTo>
                <a:lnTo>
                  <a:pt x="36421" y="11867"/>
                </a:lnTo>
                <a:lnTo>
                  <a:pt x="21540" y="11867"/>
                </a:lnTo>
                <a:lnTo>
                  <a:pt x="21540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9;p29">
            <a:extLst>
              <a:ext uri="{FF2B5EF4-FFF2-40B4-BE49-F238E27FC236}">
                <a16:creationId xmlns:a16="http://schemas.microsoft.com/office/drawing/2014/main" id="{B28D3C26-76E8-6395-B54A-FFB49D0BF54A}"/>
              </a:ext>
            </a:extLst>
          </p:cNvPr>
          <p:cNvSpPr txBox="1">
            <a:spLocks/>
          </p:cNvSpPr>
          <p:nvPr/>
        </p:nvSpPr>
        <p:spPr>
          <a:xfrm>
            <a:off x="6734871" y="4415151"/>
            <a:ext cx="2004060" cy="44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spc="-150" dirty="0">
                <a:solidFill>
                  <a:schemeClr val="lt2"/>
                </a:solidFill>
                <a:latin typeface="Sitka Subheading" panose="02000505000000020004" pitchFamily="2" charset="0"/>
              </a:rPr>
              <a:t>By Alina Kragel</a:t>
            </a:r>
            <a:endParaRPr lang="ru-RU" sz="2400" spc="-150" dirty="0">
              <a:solidFill>
                <a:schemeClr val="lt2"/>
              </a:solidFill>
              <a:latin typeface="Sitka Subheading" panose="02000505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464737" y="-1552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Электронная почта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E589C-176D-7321-6EA0-0245CF5C5793}"/>
              </a:ext>
            </a:extLst>
          </p:cNvPr>
          <p:cNvSpPr txBox="1"/>
          <p:nvPr/>
        </p:nvSpPr>
        <p:spPr>
          <a:xfrm>
            <a:off x="5190235" y="909616"/>
            <a:ext cx="347802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Информация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IP-адрес хоста, почтового сервера, название провайдера, географическое положение сервера, длительность чтения письма, определение типа почтового сервера, проверить, проверялись ли ссылки, отправленные в сообщении, определение ОС получателя, проверить, переслали ли ваше сообщение другим персонам.</a:t>
            </a:r>
          </a:p>
          <a:p>
            <a:pPr indent="252095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получить определенную информацию о сетевой структуре заказчика из сообщения электронной почты.</a:t>
            </a:r>
          </a:p>
          <a:p>
            <a:pPr indent="252095"/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Email Tracking Tool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eMailTrackerPro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PoliteMail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Email Lookup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Read Notify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TraceEmail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MSGTAG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Zendio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Pointofmail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 т.д.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oogle Shape;1930;p48">
            <a:extLst>
              <a:ext uri="{FF2B5EF4-FFF2-40B4-BE49-F238E27FC236}">
                <a16:creationId xmlns:a16="http://schemas.microsoft.com/office/drawing/2014/main" id="{368A86E9-8408-25AB-1965-0B3734049E37}"/>
              </a:ext>
            </a:extLst>
          </p:cNvPr>
          <p:cNvGrpSpPr/>
          <p:nvPr/>
        </p:nvGrpSpPr>
        <p:grpSpPr>
          <a:xfrm>
            <a:off x="406062" y="742134"/>
            <a:ext cx="4425018" cy="4210865"/>
            <a:chOff x="1259200" y="508350"/>
            <a:chExt cx="5203025" cy="4968275"/>
          </a:xfrm>
        </p:grpSpPr>
        <p:sp>
          <p:nvSpPr>
            <p:cNvPr id="4" name="Google Shape;1931;p48">
              <a:extLst>
                <a:ext uri="{FF2B5EF4-FFF2-40B4-BE49-F238E27FC236}">
                  <a16:creationId xmlns:a16="http://schemas.microsoft.com/office/drawing/2014/main" id="{EB249F9B-3A0F-E54C-55B3-E9A92F8E5CD3}"/>
                </a:ext>
              </a:extLst>
            </p:cNvPr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32;p48">
              <a:extLst>
                <a:ext uri="{FF2B5EF4-FFF2-40B4-BE49-F238E27FC236}">
                  <a16:creationId xmlns:a16="http://schemas.microsoft.com/office/drawing/2014/main" id="{BC811CC0-21BF-6D51-161A-86292DA26125}"/>
                </a:ext>
              </a:extLst>
            </p:cNvPr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3;p48">
              <a:extLst>
                <a:ext uri="{FF2B5EF4-FFF2-40B4-BE49-F238E27FC236}">
                  <a16:creationId xmlns:a16="http://schemas.microsoft.com/office/drawing/2014/main" id="{6D2CE3D6-E81E-5070-A87A-86E8F56BE7EA}"/>
                </a:ext>
              </a:extLst>
            </p:cNvPr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4;p48">
              <a:extLst>
                <a:ext uri="{FF2B5EF4-FFF2-40B4-BE49-F238E27FC236}">
                  <a16:creationId xmlns:a16="http://schemas.microsoft.com/office/drawing/2014/main" id="{EE7F0AE4-763F-71E7-8EBF-D63BB2A22F8F}"/>
                </a:ext>
              </a:extLst>
            </p:cNvPr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5;p48">
              <a:extLst>
                <a:ext uri="{FF2B5EF4-FFF2-40B4-BE49-F238E27FC236}">
                  <a16:creationId xmlns:a16="http://schemas.microsoft.com/office/drawing/2014/main" id="{A5B2C942-76E9-0032-337D-984A0F7CEBF2}"/>
                </a:ext>
              </a:extLst>
            </p:cNvPr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6;p48">
              <a:extLst>
                <a:ext uri="{FF2B5EF4-FFF2-40B4-BE49-F238E27FC236}">
                  <a16:creationId xmlns:a16="http://schemas.microsoft.com/office/drawing/2014/main" id="{A22F07DE-BBBE-E0E0-5717-98779295E700}"/>
                </a:ext>
              </a:extLst>
            </p:cNvPr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7;p48">
              <a:extLst>
                <a:ext uri="{FF2B5EF4-FFF2-40B4-BE49-F238E27FC236}">
                  <a16:creationId xmlns:a16="http://schemas.microsoft.com/office/drawing/2014/main" id="{9BE59D17-CC62-8537-5E7C-ACC82B615374}"/>
                </a:ext>
              </a:extLst>
            </p:cNvPr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8;p48">
              <a:extLst>
                <a:ext uri="{FF2B5EF4-FFF2-40B4-BE49-F238E27FC236}">
                  <a16:creationId xmlns:a16="http://schemas.microsoft.com/office/drawing/2014/main" id="{A1C94E78-E0F6-B72D-433F-3F0369C92DC5}"/>
                </a:ext>
              </a:extLst>
            </p:cNvPr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9;p48">
              <a:extLst>
                <a:ext uri="{FF2B5EF4-FFF2-40B4-BE49-F238E27FC236}">
                  <a16:creationId xmlns:a16="http://schemas.microsoft.com/office/drawing/2014/main" id="{B9FAC01E-60E9-73B3-B4B8-B65E204817FF}"/>
                </a:ext>
              </a:extLst>
            </p:cNvPr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0;p48">
              <a:extLst>
                <a:ext uri="{FF2B5EF4-FFF2-40B4-BE49-F238E27FC236}">
                  <a16:creationId xmlns:a16="http://schemas.microsoft.com/office/drawing/2014/main" id="{C0A4B131-64A9-DA22-0EE0-FB8BA4A0BDD7}"/>
                </a:ext>
              </a:extLst>
            </p:cNvPr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1;p48">
              <a:extLst>
                <a:ext uri="{FF2B5EF4-FFF2-40B4-BE49-F238E27FC236}">
                  <a16:creationId xmlns:a16="http://schemas.microsoft.com/office/drawing/2014/main" id="{B55AFFC4-5E36-DA8A-9055-2B9ABBB4E644}"/>
                </a:ext>
              </a:extLst>
            </p:cNvPr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2;p48">
              <a:extLst>
                <a:ext uri="{FF2B5EF4-FFF2-40B4-BE49-F238E27FC236}">
                  <a16:creationId xmlns:a16="http://schemas.microsoft.com/office/drawing/2014/main" id="{6623F118-6983-42E0-C5B4-C6B6E1463F40}"/>
                </a:ext>
              </a:extLst>
            </p:cNvPr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43;p48">
              <a:extLst>
                <a:ext uri="{FF2B5EF4-FFF2-40B4-BE49-F238E27FC236}">
                  <a16:creationId xmlns:a16="http://schemas.microsoft.com/office/drawing/2014/main" id="{1F6FA418-7730-3A31-B849-2046769EB4B8}"/>
                </a:ext>
              </a:extLst>
            </p:cNvPr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44;p48">
              <a:extLst>
                <a:ext uri="{FF2B5EF4-FFF2-40B4-BE49-F238E27FC236}">
                  <a16:creationId xmlns:a16="http://schemas.microsoft.com/office/drawing/2014/main" id="{42C0ED7A-1E32-7737-BABD-EF68816C2CAF}"/>
                </a:ext>
              </a:extLst>
            </p:cNvPr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45;p48">
              <a:extLst>
                <a:ext uri="{FF2B5EF4-FFF2-40B4-BE49-F238E27FC236}">
                  <a16:creationId xmlns:a16="http://schemas.microsoft.com/office/drawing/2014/main" id="{F8E03ACA-F403-2DB5-9E29-A982618D2277}"/>
                </a:ext>
              </a:extLst>
            </p:cNvPr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46;p48">
              <a:extLst>
                <a:ext uri="{FF2B5EF4-FFF2-40B4-BE49-F238E27FC236}">
                  <a16:creationId xmlns:a16="http://schemas.microsoft.com/office/drawing/2014/main" id="{C86133D1-2D17-06F5-7E20-D897F4C2F49D}"/>
                </a:ext>
              </a:extLst>
            </p:cNvPr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7;p48">
              <a:extLst>
                <a:ext uri="{FF2B5EF4-FFF2-40B4-BE49-F238E27FC236}">
                  <a16:creationId xmlns:a16="http://schemas.microsoft.com/office/drawing/2014/main" id="{D498287F-61F6-132C-FFBC-15678A90764E}"/>
                </a:ext>
              </a:extLst>
            </p:cNvPr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8;p48">
              <a:extLst>
                <a:ext uri="{FF2B5EF4-FFF2-40B4-BE49-F238E27FC236}">
                  <a16:creationId xmlns:a16="http://schemas.microsoft.com/office/drawing/2014/main" id="{55B6F263-C268-77D7-2B79-8DBF36771881}"/>
                </a:ext>
              </a:extLst>
            </p:cNvPr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9;p48">
              <a:extLst>
                <a:ext uri="{FF2B5EF4-FFF2-40B4-BE49-F238E27FC236}">
                  <a16:creationId xmlns:a16="http://schemas.microsoft.com/office/drawing/2014/main" id="{4750828A-053E-AB15-40FC-6EEC90E8BBF8}"/>
                </a:ext>
              </a:extLst>
            </p:cNvPr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0;p48">
              <a:extLst>
                <a:ext uri="{FF2B5EF4-FFF2-40B4-BE49-F238E27FC236}">
                  <a16:creationId xmlns:a16="http://schemas.microsoft.com/office/drawing/2014/main" id="{68391EDA-4963-32FB-A899-658352BE6929}"/>
                </a:ext>
              </a:extLst>
            </p:cNvPr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51;p48">
              <a:extLst>
                <a:ext uri="{FF2B5EF4-FFF2-40B4-BE49-F238E27FC236}">
                  <a16:creationId xmlns:a16="http://schemas.microsoft.com/office/drawing/2014/main" id="{4EC8A312-B014-E339-F40F-2510B49A4D3A}"/>
                </a:ext>
              </a:extLst>
            </p:cNvPr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52;p48">
              <a:extLst>
                <a:ext uri="{FF2B5EF4-FFF2-40B4-BE49-F238E27FC236}">
                  <a16:creationId xmlns:a16="http://schemas.microsoft.com/office/drawing/2014/main" id="{47FB03D3-9FF2-2E05-CAAE-9A414D636654}"/>
                </a:ext>
              </a:extLst>
            </p:cNvPr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53;p48">
              <a:extLst>
                <a:ext uri="{FF2B5EF4-FFF2-40B4-BE49-F238E27FC236}">
                  <a16:creationId xmlns:a16="http://schemas.microsoft.com/office/drawing/2014/main" id="{EADA9052-4F3B-1809-2F28-EDF647495D86}"/>
                </a:ext>
              </a:extLst>
            </p:cNvPr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54;p48">
              <a:extLst>
                <a:ext uri="{FF2B5EF4-FFF2-40B4-BE49-F238E27FC236}">
                  <a16:creationId xmlns:a16="http://schemas.microsoft.com/office/drawing/2014/main" id="{9C048693-B43D-D6C4-C21B-41195DC1179C}"/>
                </a:ext>
              </a:extLst>
            </p:cNvPr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55;p48">
              <a:extLst>
                <a:ext uri="{FF2B5EF4-FFF2-40B4-BE49-F238E27FC236}">
                  <a16:creationId xmlns:a16="http://schemas.microsoft.com/office/drawing/2014/main" id="{6AE007DA-AF7F-1945-4850-389AF695C417}"/>
                </a:ext>
              </a:extLst>
            </p:cNvPr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56;p48">
              <a:extLst>
                <a:ext uri="{FF2B5EF4-FFF2-40B4-BE49-F238E27FC236}">
                  <a16:creationId xmlns:a16="http://schemas.microsoft.com/office/drawing/2014/main" id="{AE38BC91-D056-2A9C-38BD-69CFEE8D6E40}"/>
                </a:ext>
              </a:extLst>
            </p:cNvPr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57;p48">
              <a:extLst>
                <a:ext uri="{FF2B5EF4-FFF2-40B4-BE49-F238E27FC236}">
                  <a16:creationId xmlns:a16="http://schemas.microsoft.com/office/drawing/2014/main" id="{285A0D42-652D-8CD2-C6FC-26B2834D70C4}"/>
                </a:ext>
              </a:extLst>
            </p:cNvPr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58;p48">
              <a:extLst>
                <a:ext uri="{FF2B5EF4-FFF2-40B4-BE49-F238E27FC236}">
                  <a16:creationId xmlns:a16="http://schemas.microsoft.com/office/drawing/2014/main" id="{C3A0B9F0-70C8-EC53-0366-5D7625FE39A4}"/>
                </a:ext>
              </a:extLst>
            </p:cNvPr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9;p48">
              <a:extLst>
                <a:ext uri="{FF2B5EF4-FFF2-40B4-BE49-F238E27FC236}">
                  <a16:creationId xmlns:a16="http://schemas.microsoft.com/office/drawing/2014/main" id="{C81A9BAB-1325-5C4B-C409-82CF04B297F6}"/>
                </a:ext>
              </a:extLst>
            </p:cNvPr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0;p48">
              <a:extLst>
                <a:ext uri="{FF2B5EF4-FFF2-40B4-BE49-F238E27FC236}">
                  <a16:creationId xmlns:a16="http://schemas.microsoft.com/office/drawing/2014/main" id="{A88AF29E-9927-C372-8F5B-BD973C0DC1A9}"/>
                </a:ext>
              </a:extLst>
            </p:cNvPr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61;p48">
              <a:extLst>
                <a:ext uri="{FF2B5EF4-FFF2-40B4-BE49-F238E27FC236}">
                  <a16:creationId xmlns:a16="http://schemas.microsoft.com/office/drawing/2014/main" id="{5F050D44-2B9F-DBB3-0CBD-CC32840B0C90}"/>
                </a:ext>
              </a:extLst>
            </p:cNvPr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2;p48">
              <a:extLst>
                <a:ext uri="{FF2B5EF4-FFF2-40B4-BE49-F238E27FC236}">
                  <a16:creationId xmlns:a16="http://schemas.microsoft.com/office/drawing/2014/main" id="{78633752-BAC7-C13C-B62F-0D72121C7728}"/>
                </a:ext>
              </a:extLst>
            </p:cNvPr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63;p48">
              <a:extLst>
                <a:ext uri="{FF2B5EF4-FFF2-40B4-BE49-F238E27FC236}">
                  <a16:creationId xmlns:a16="http://schemas.microsoft.com/office/drawing/2014/main" id="{3247D352-2F25-3A52-48B5-46EEE5FEEFC6}"/>
                </a:ext>
              </a:extLst>
            </p:cNvPr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64;p48">
              <a:extLst>
                <a:ext uri="{FF2B5EF4-FFF2-40B4-BE49-F238E27FC236}">
                  <a16:creationId xmlns:a16="http://schemas.microsoft.com/office/drawing/2014/main" id="{7B0BEFC7-8D3C-6F6C-9713-283F8C8342C5}"/>
                </a:ext>
              </a:extLst>
            </p:cNvPr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65;p48">
              <a:extLst>
                <a:ext uri="{FF2B5EF4-FFF2-40B4-BE49-F238E27FC236}">
                  <a16:creationId xmlns:a16="http://schemas.microsoft.com/office/drawing/2014/main" id="{B1341A35-0152-374D-DAB7-103A78084C55}"/>
                </a:ext>
              </a:extLst>
            </p:cNvPr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66;p48">
              <a:extLst>
                <a:ext uri="{FF2B5EF4-FFF2-40B4-BE49-F238E27FC236}">
                  <a16:creationId xmlns:a16="http://schemas.microsoft.com/office/drawing/2014/main" id="{33F10EA4-CC7F-841C-9343-D4A256A15E49}"/>
                </a:ext>
              </a:extLst>
            </p:cNvPr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7;p48">
              <a:extLst>
                <a:ext uri="{FF2B5EF4-FFF2-40B4-BE49-F238E27FC236}">
                  <a16:creationId xmlns:a16="http://schemas.microsoft.com/office/drawing/2014/main" id="{7E80992C-DB72-0B78-0625-CC95E3EB8BF3}"/>
                </a:ext>
              </a:extLst>
            </p:cNvPr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8;p48">
              <a:extLst>
                <a:ext uri="{FF2B5EF4-FFF2-40B4-BE49-F238E27FC236}">
                  <a16:creationId xmlns:a16="http://schemas.microsoft.com/office/drawing/2014/main" id="{D2677AFB-13ED-A90F-F6C2-71EC783AE6C1}"/>
                </a:ext>
              </a:extLst>
            </p:cNvPr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9;p48">
              <a:extLst>
                <a:ext uri="{FF2B5EF4-FFF2-40B4-BE49-F238E27FC236}">
                  <a16:creationId xmlns:a16="http://schemas.microsoft.com/office/drawing/2014/main" id="{B2B8B04F-6AEA-10C8-5812-E7547510C899}"/>
                </a:ext>
              </a:extLst>
            </p:cNvPr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0;p48">
              <a:extLst>
                <a:ext uri="{FF2B5EF4-FFF2-40B4-BE49-F238E27FC236}">
                  <a16:creationId xmlns:a16="http://schemas.microsoft.com/office/drawing/2014/main" id="{D36FBE12-47D3-F20D-C892-3AFB353611E7}"/>
                </a:ext>
              </a:extLst>
            </p:cNvPr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71;p48">
              <a:extLst>
                <a:ext uri="{FF2B5EF4-FFF2-40B4-BE49-F238E27FC236}">
                  <a16:creationId xmlns:a16="http://schemas.microsoft.com/office/drawing/2014/main" id="{13120D94-CB76-272D-1779-6ECB45BF7ED4}"/>
                </a:ext>
              </a:extLst>
            </p:cNvPr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72;p48">
              <a:extLst>
                <a:ext uri="{FF2B5EF4-FFF2-40B4-BE49-F238E27FC236}">
                  <a16:creationId xmlns:a16="http://schemas.microsoft.com/office/drawing/2014/main" id="{0E0BCD31-E712-7604-03BE-BE5F840E494D}"/>
                </a:ext>
              </a:extLst>
            </p:cNvPr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3;p48">
              <a:extLst>
                <a:ext uri="{FF2B5EF4-FFF2-40B4-BE49-F238E27FC236}">
                  <a16:creationId xmlns:a16="http://schemas.microsoft.com/office/drawing/2014/main" id="{A4AA5C3B-4506-44DC-8927-002A81B4451D}"/>
                </a:ext>
              </a:extLst>
            </p:cNvPr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4;p48">
              <a:extLst>
                <a:ext uri="{FF2B5EF4-FFF2-40B4-BE49-F238E27FC236}">
                  <a16:creationId xmlns:a16="http://schemas.microsoft.com/office/drawing/2014/main" id="{DD7934B1-8BB0-B504-8BF7-12C6CAE9243F}"/>
                </a:ext>
              </a:extLst>
            </p:cNvPr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5;p48">
              <a:extLst>
                <a:ext uri="{FF2B5EF4-FFF2-40B4-BE49-F238E27FC236}">
                  <a16:creationId xmlns:a16="http://schemas.microsoft.com/office/drawing/2014/main" id="{D8DA8808-33FD-2326-DA87-D6E4C6C76921}"/>
                </a:ext>
              </a:extLst>
            </p:cNvPr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6;p48">
              <a:extLst>
                <a:ext uri="{FF2B5EF4-FFF2-40B4-BE49-F238E27FC236}">
                  <a16:creationId xmlns:a16="http://schemas.microsoft.com/office/drawing/2014/main" id="{8ECD1417-DE1E-AE68-4B80-43AC9BCE0814}"/>
                </a:ext>
              </a:extLst>
            </p:cNvPr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7;p48">
              <a:extLst>
                <a:ext uri="{FF2B5EF4-FFF2-40B4-BE49-F238E27FC236}">
                  <a16:creationId xmlns:a16="http://schemas.microsoft.com/office/drawing/2014/main" id="{9E33EACA-18C5-F2B7-3608-A4EFBBC1E15A}"/>
                </a:ext>
              </a:extLst>
            </p:cNvPr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8;p48">
              <a:extLst>
                <a:ext uri="{FF2B5EF4-FFF2-40B4-BE49-F238E27FC236}">
                  <a16:creationId xmlns:a16="http://schemas.microsoft.com/office/drawing/2014/main" id="{12CD45EC-D13F-5728-8CB1-F933CB8F981D}"/>
                </a:ext>
              </a:extLst>
            </p:cNvPr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9;p48">
              <a:extLst>
                <a:ext uri="{FF2B5EF4-FFF2-40B4-BE49-F238E27FC236}">
                  <a16:creationId xmlns:a16="http://schemas.microsoft.com/office/drawing/2014/main" id="{01B508E4-0B81-53F8-981A-9D530077949D}"/>
                </a:ext>
              </a:extLst>
            </p:cNvPr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0;p48">
              <a:extLst>
                <a:ext uri="{FF2B5EF4-FFF2-40B4-BE49-F238E27FC236}">
                  <a16:creationId xmlns:a16="http://schemas.microsoft.com/office/drawing/2014/main" id="{A318BDC4-2355-392C-7923-56772F406F25}"/>
                </a:ext>
              </a:extLst>
            </p:cNvPr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81;p48">
              <a:extLst>
                <a:ext uri="{FF2B5EF4-FFF2-40B4-BE49-F238E27FC236}">
                  <a16:creationId xmlns:a16="http://schemas.microsoft.com/office/drawing/2014/main" id="{8B4952DF-69BC-5C33-5324-E15CF380E774}"/>
                </a:ext>
              </a:extLst>
            </p:cNvPr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82;p48">
              <a:extLst>
                <a:ext uri="{FF2B5EF4-FFF2-40B4-BE49-F238E27FC236}">
                  <a16:creationId xmlns:a16="http://schemas.microsoft.com/office/drawing/2014/main" id="{F685A8B6-3608-2A8A-BAC3-97EE1ECAC434}"/>
                </a:ext>
              </a:extLst>
            </p:cNvPr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3;p48">
              <a:extLst>
                <a:ext uri="{FF2B5EF4-FFF2-40B4-BE49-F238E27FC236}">
                  <a16:creationId xmlns:a16="http://schemas.microsoft.com/office/drawing/2014/main" id="{3FCEAFC8-E643-F422-EC8A-1E60FC1B4A8D}"/>
                </a:ext>
              </a:extLst>
            </p:cNvPr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4;p48">
              <a:extLst>
                <a:ext uri="{FF2B5EF4-FFF2-40B4-BE49-F238E27FC236}">
                  <a16:creationId xmlns:a16="http://schemas.microsoft.com/office/drawing/2014/main" id="{0954729D-2CB4-B851-B7A7-DC075DB2F5AA}"/>
                </a:ext>
              </a:extLst>
            </p:cNvPr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5;p48">
              <a:extLst>
                <a:ext uri="{FF2B5EF4-FFF2-40B4-BE49-F238E27FC236}">
                  <a16:creationId xmlns:a16="http://schemas.microsoft.com/office/drawing/2014/main" id="{79333373-E02C-AFBA-82E3-7A8F2D9FCACA}"/>
                </a:ext>
              </a:extLst>
            </p:cNvPr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6;p48">
              <a:extLst>
                <a:ext uri="{FF2B5EF4-FFF2-40B4-BE49-F238E27FC236}">
                  <a16:creationId xmlns:a16="http://schemas.microsoft.com/office/drawing/2014/main" id="{04088C46-D999-69A4-5059-D39824702CF6}"/>
                </a:ext>
              </a:extLst>
            </p:cNvPr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7;p48">
              <a:extLst>
                <a:ext uri="{FF2B5EF4-FFF2-40B4-BE49-F238E27FC236}">
                  <a16:creationId xmlns:a16="http://schemas.microsoft.com/office/drawing/2014/main" id="{52ADEC3A-00D1-EF6A-D5E1-8AB92A80A152}"/>
                </a:ext>
              </a:extLst>
            </p:cNvPr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8;p48">
              <a:extLst>
                <a:ext uri="{FF2B5EF4-FFF2-40B4-BE49-F238E27FC236}">
                  <a16:creationId xmlns:a16="http://schemas.microsoft.com/office/drawing/2014/main" id="{518D53A2-8A94-B50F-2A2C-9664B1826B34}"/>
                </a:ext>
              </a:extLst>
            </p:cNvPr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9;p48">
              <a:extLst>
                <a:ext uri="{FF2B5EF4-FFF2-40B4-BE49-F238E27FC236}">
                  <a16:creationId xmlns:a16="http://schemas.microsoft.com/office/drawing/2014/main" id="{3F77FAF7-4126-FABD-060A-F26C71C9DD0F}"/>
                </a:ext>
              </a:extLst>
            </p:cNvPr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990;p48">
              <a:extLst>
                <a:ext uri="{FF2B5EF4-FFF2-40B4-BE49-F238E27FC236}">
                  <a16:creationId xmlns:a16="http://schemas.microsoft.com/office/drawing/2014/main" id="{7C8EDE3A-FB5E-3A9F-6285-7AF865F1331A}"/>
                </a:ext>
              </a:extLst>
            </p:cNvPr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991;p48">
              <a:extLst>
                <a:ext uri="{FF2B5EF4-FFF2-40B4-BE49-F238E27FC236}">
                  <a16:creationId xmlns:a16="http://schemas.microsoft.com/office/drawing/2014/main" id="{07A9C5D6-1ECB-FB14-4137-A6DF7FC96B24}"/>
                </a:ext>
              </a:extLst>
            </p:cNvPr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992;p48">
              <a:extLst>
                <a:ext uri="{FF2B5EF4-FFF2-40B4-BE49-F238E27FC236}">
                  <a16:creationId xmlns:a16="http://schemas.microsoft.com/office/drawing/2014/main" id="{8A63C85B-3B58-72C7-B398-ED06F964CF2F}"/>
                </a:ext>
              </a:extLst>
            </p:cNvPr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993;p48">
              <a:extLst>
                <a:ext uri="{FF2B5EF4-FFF2-40B4-BE49-F238E27FC236}">
                  <a16:creationId xmlns:a16="http://schemas.microsoft.com/office/drawing/2014/main" id="{CC3B9144-3A43-16D2-F829-B4F1333B0F17}"/>
                </a:ext>
              </a:extLst>
            </p:cNvPr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994;p48">
              <a:extLst>
                <a:ext uri="{FF2B5EF4-FFF2-40B4-BE49-F238E27FC236}">
                  <a16:creationId xmlns:a16="http://schemas.microsoft.com/office/drawing/2014/main" id="{C0245714-1CD2-208D-18B1-E0FC1A8E5DBF}"/>
                </a:ext>
              </a:extLst>
            </p:cNvPr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995;p48">
              <a:extLst>
                <a:ext uri="{FF2B5EF4-FFF2-40B4-BE49-F238E27FC236}">
                  <a16:creationId xmlns:a16="http://schemas.microsoft.com/office/drawing/2014/main" id="{F88CEDD0-1235-E239-FFF2-EB7352351107}"/>
                </a:ext>
              </a:extLst>
            </p:cNvPr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996;p48">
              <a:extLst>
                <a:ext uri="{FF2B5EF4-FFF2-40B4-BE49-F238E27FC236}">
                  <a16:creationId xmlns:a16="http://schemas.microsoft.com/office/drawing/2014/main" id="{91C583B7-D18B-6E56-884F-7356BE8A4024}"/>
                </a:ext>
              </a:extLst>
            </p:cNvPr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997;p48">
              <a:extLst>
                <a:ext uri="{FF2B5EF4-FFF2-40B4-BE49-F238E27FC236}">
                  <a16:creationId xmlns:a16="http://schemas.microsoft.com/office/drawing/2014/main" id="{FDF1BEAF-D1F6-5F2F-FBCF-D57AA4084794}"/>
                </a:ext>
              </a:extLst>
            </p:cNvPr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998;p48">
              <a:extLst>
                <a:ext uri="{FF2B5EF4-FFF2-40B4-BE49-F238E27FC236}">
                  <a16:creationId xmlns:a16="http://schemas.microsoft.com/office/drawing/2014/main" id="{2DD92B39-F28A-1DAD-2FCD-BA0335E4DF4F}"/>
                </a:ext>
              </a:extLst>
            </p:cNvPr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999;p48">
              <a:extLst>
                <a:ext uri="{FF2B5EF4-FFF2-40B4-BE49-F238E27FC236}">
                  <a16:creationId xmlns:a16="http://schemas.microsoft.com/office/drawing/2014/main" id="{47096043-487D-0C0E-959F-FAF7A86CE63F}"/>
                </a:ext>
              </a:extLst>
            </p:cNvPr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000;p48">
              <a:extLst>
                <a:ext uri="{FF2B5EF4-FFF2-40B4-BE49-F238E27FC236}">
                  <a16:creationId xmlns:a16="http://schemas.microsoft.com/office/drawing/2014/main" id="{748CBBA0-BA06-63CB-3DFF-C603FF923549}"/>
                </a:ext>
              </a:extLst>
            </p:cNvPr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001;p48">
              <a:extLst>
                <a:ext uri="{FF2B5EF4-FFF2-40B4-BE49-F238E27FC236}">
                  <a16:creationId xmlns:a16="http://schemas.microsoft.com/office/drawing/2014/main" id="{FA1E0026-3670-E66C-6987-64A581EC0F36}"/>
                </a:ext>
              </a:extLst>
            </p:cNvPr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002;p48">
              <a:extLst>
                <a:ext uri="{FF2B5EF4-FFF2-40B4-BE49-F238E27FC236}">
                  <a16:creationId xmlns:a16="http://schemas.microsoft.com/office/drawing/2014/main" id="{CA0654E2-B539-6A71-B273-04499FE36E41}"/>
                </a:ext>
              </a:extLst>
            </p:cNvPr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003;p48">
              <a:extLst>
                <a:ext uri="{FF2B5EF4-FFF2-40B4-BE49-F238E27FC236}">
                  <a16:creationId xmlns:a16="http://schemas.microsoft.com/office/drawing/2014/main" id="{1E8EE7A7-C525-C5ED-35A1-1FFACFF63DAF}"/>
                </a:ext>
              </a:extLst>
            </p:cNvPr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004;p48">
              <a:extLst>
                <a:ext uri="{FF2B5EF4-FFF2-40B4-BE49-F238E27FC236}">
                  <a16:creationId xmlns:a16="http://schemas.microsoft.com/office/drawing/2014/main" id="{1320708A-1C44-4872-909B-897EF72A4B85}"/>
                </a:ext>
              </a:extLst>
            </p:cNvPr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005;p48">
              <a:extLst>
                <a:ext uri="{FF2B5EF4-FFF2-40B4-BE49-F238E27FC236}">
                  <a16:creationId xmlns:a16="http://schemas.microsoft.com/office/drawing/2014/main" id="{6A58A9CE-8FBA-91A1-39C1-54731FCFD27C}"/>
                </a:ext>
              </a:extLst>
            </p:cNvPr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006;p48">
              <a:extLst>
                <a:ext uri="{FF2B5EF4-FFF2-40B4-BE49-F238E27FC236}">
                  <a16:creationId xmlns:a16="http://schemas.microsoft.com/office/drawing/2014/main" id="{26769629-6FDA-BDA7-AD4F-E0F7760AD293}"/>
                </a:ext>
              </a:extLst>
            </p:cNvPr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007;p48">
              <a:extLst>
                <a:ext uri="{FF2B5EF4-FFF2-40B4-BE49-F238E27FC236}">
                  <a16:creationId xmlns:a16="http://schemas.microsoft.com/office/drawing/2014/main" id="{0A0BB8F5-83B2-6997-D0D9-2893A5CE5437}"/>
                </a:ext>
              </a:extLst>
            </p:cNvPr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008;p48">
              <a:extLst>
                <a:ext uri="{FF2B5EF4-FFF2-40B4-BE49-F238E27FC236}">
                  <a16:creationId xmlns:a16="http://schemas.microsoft.com/office/drawing/2014/main" id="{92C29CC3-E1BD-5BCD-61D6-7C7AD7F1300E}"/>
                </a:ext>
              </a:extLst>
            </p:cNvPr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009;p48">
              <a:extLst>
                <a:ext uri="{FF2B5EF4-FFF2-40B4-BE49-F238E27FC236}">
                  <a16:creationId xmlns:a16="http://schemas.microsoft.com/office/drawing/2014/main" id="{670D8229-49E2-497C-9D50-1E268584EC9F}"/>
                </a:ext>
              </a:extLst>
            </p:cNvPr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010;p48">
              <a:extLst>
                <a:ext uri="{FF2B5EF4-FFF2-40B4-BE49-F238E27FC236}">
                  <a16:creationId xmlns:a16="http://schemas.microsoft.com/office/drawing/2014/main" id="{EC9D7F11-9D6E-F458-9E0C-F865EE8EF76D}"/>
                </a:ext>
              </a:extLst>
            </p:cNvPr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011;p48">
              <a:extLst>
                <a:ext uri="{FF2B5EF4-FFF2-40B4-BE49-F238E27FC236}">
                  <a16:creationId xmlns:a16="http://schemas.microsoft.com/office/drawing/2014/main" id="{1AF10B37-C399-2150-D2C5-D231FE53AA7E}"/>
                </a:ext>
              </a:extLst>
            </p:cNvPr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012;p48">
              <a:extLst>
                <a:ext uri="{FF2B5EF4-FFF2-40B4-BE49-F238E27FC236}">
                  <a16:creationId xmlns:a16="http://schemas.microsoft.com/office/drawing/2014/main" id="{71F19C62-3F2A-41B1-452B-6EE43A1D7999}"/>
                </a:ext>
              </a:extLst>
            </p:cNvPr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013;p48">
              <a:extLst>
                <a:ext uri="{FF2B5EF4-FFF2-40B4-BE49-F238E27FC236}">
                  <a16:creationId xmlns:a16="http://schemas.microsoft.com/office/drawing/2014/main" id="{436A5AF8-7207-14C6-E3BA-80C4CEF61197}"/>
                </a:ext>
              </a:extLst>
            </p:cNvPr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014;p48">
              <a:extLst>
                <a:ext uri="{FF2B5EF4-FFF2-40B4-BE49-F238E27FC236}">
                  <a16:creationId xmlns:a16="http://schemas.microsoft.com/office/drawing/2014/main" id="{57C4D96C-6707-6907-0B0A-5148A0FE6D9E}"/>
                </a:ext>
              </a:extLst>
            </p:cNvPr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015;p48">
              <a:extLst>
                <a:ext uri="{FF2B5EF4-FFF2-40B4-BE49-F238E27FC236}">
                  <a16:creationId xmlns:a16="http://schemas.microsoft.com/office/drawing/2014/main" id="{6D6BC4AB-9B2D-26DD-A0DC-555C140FD775}"/>
                </a:ext>
              </a:extLst>
            </p:cNvPr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016;p48">
              <a:extLst>
                <a:ext uri="{FF2B5EF4-FFF2-40B4-BE49-F238E27FC236}">
                  <a16:creationId xmlns:a16="http://schemas.microsoft.com/office/drawing/2014/main" id="{51DE0237-5C95-A535-5A0F-92F165A835D1}"/>
                </a:ext>
              </a:extLst>
            </p:cNvPr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017;p48">
              <a:extLst>
                <a:ext uri="{FF2B5EF4-FFF2-40B4-BE49-F238E27FC236}">
                  <a16:creationId xmlns:a16="http://schemas.microsoft.com/office/drawing/2014/main" id="{9DC50EF7-1227-FA12-C813-527E5CD98730}"/>
                </a:ext>
              </a:extLst>
            </p:cNvPr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018;p48">
              <a:extLst>
                <a:ext uri="{FF2B5EF4-FFF2-40B4-BE49-F238E27FC236}">
                  <a16:creationId xmlns:a16="http://schemas.microsoft.com/office/drawing/2014/main" id="{BC0AA3C2-D205-DF97-984F-6B06903E190F}"/>
                </a:ext>
              </a:extLst>
            </p:cNvPr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019;p48">
              <a:extLst>
                <a:ext uri="{FF2B5EF4-FFF2-40B4-BE49-F238E27FC236}">
                  <a16:creationId xmlns:a16="http://schemas.microsoft.com/office/drawing/2014/main" id="{E3C12F04-8287-1553-CAF1-3684006560E6}"/>
                </a:ext>
              </a:extLst>
            </p:cNvPr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020;p48">
              <a:extLst>
                <a:ext uri="{FF2B5EF4-FFF2-40B4-BE49-F238E27FC236}">
                  <a16:creationId xmlns:a16="http://schemas.microsoft.com/office/drawing/2014/main" id="{3D0D028F-CE34-AAA6-D58E-BDB733D73CA9}"/>
                </a:ext>
              </a:extLst>
            </p:cNvPr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021;p48">
              <a:extLst>
                <a:ext uri="{FF2B5EF4-FFF2-40B4-BE49-F238E27FC236}">
                  <a16:creationId xmlns:a16="http://schemas.microsoft.com/office/drawing/2014/main" id="{E0043E14-D537-134A-E981-7D755CDEA910}"/>
                </a:ext>
              </a:extLst>
            </p:cNvPr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022;p48">
              <a:extLst>
                <a:ext uri="{FF2B5EF4-FFF2-40B4-BE49-F238E27FC236}">
                  <a16:creationId xmlns:a16="http://schemas.microsoft.com/office/drawing/2014/main" id="{700A48A2-8C2C-EC00-010E-D287B06D4619}"/>
                </a:ext>
              </a:extLst>
            </p:cNvPr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023;p48">
              <a:extLst>
                <a:ext uri="{FF2B5EF4-FFF2-40B4-BE49-F238E27FC236}">
                  <a16:creationId xmlns:a16="http://schemas.microsoft.com/office/drawing/2014/main" id="{89658223-0457-AB9B-88B3-B22A8D4EBB6F}"/>
                </a:ext>
              </a:extLst>
            </p:cNvPr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024;p48">
              <a:extLst>
                <a:ext uri="{FF2B5EF4-FFF2-40B4-BE49-F238E27FC236}">
                  <a16:creationId xmlns:a16="http://schemas.microsoft.com/office/drawing/2014/main" id="{FEF18BA1-F34C-B19D-D79B-A3536FC72BD9}"/>
                </a:ext>
              </a:extLst>
            </p:cNvPr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025;p48">
              <a:extLst>
                <a:ext uri="{FF2B5EF4-FFF2-40B4-BE49-F238E27FC236}">
                  <a16:creationId xmlns:a16="http://schemas.microsoft.com/office/drawing/2014/main" id="{F003A13A-868D-8DC2-3586-A1B030AC5A67}"/>
                </a:ext>
              </a:extLst>
            </p:cNvPr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026;p48">
              <a:extLst>
                <a:ext uri="{FF2B5EF4-FFF2-40B4-BE49-F238E27FC236}">
                  <a16:creationId xmlns:a16="http://schemas.microsoft.com/office/drawing/2014/main" id="{6CA9F060-3304-59BE-73E7-941F06117A2C}"/>
                </a:ext>
              </a:extLst>
            </p:cNvPr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027;p48">
              <a:extLst>
                <a:ext uri="{FF2B5EF4-FFF2-40B4-BE49-F238E27FC236}">
                  <a16:creationId xmlns:a16="http://schemas.microsoft.com/office/drawing/2014/main" id="{03067738-FABB-D1FA-3D95-83DCDEEB8A89}"/>
                </a:ext>
              </a:extLst>
            </p:cNvPr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028;p48">
              <a:extLst>
                <a:ext uri="{FF2B5EF4-FFF2-40B4-BE49-F238E27FC236}">
                  <a16:creationId xmlns:a16="http://schemas.microsoft.com/office/drawing/2014/main" id="{3B124C35-3B92-C526-1042-6D8C04DD5D40}"/>
                </a:ext>
              </a:extLst>
            </p:cNvPr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029;p48">
              <a:extLst>
                <a:ext uri="{FF2B5EF4-FFF2-40B4-BE49-F238E27FC236}">
                  <a16:creationId xmlns:a16="http://schemas.microsoft.com/office/drawing/2014/main" id="{621365FF-4EB2-8357-50A1-7B4B0970C863}"/>
                </a:ext>
              </a:extLst>
            </p:cNvPr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030;p48">
              <a:extLst>
                <a:ext uri="{FF2B5EF4-FFF2-40B4-BE49-F238E27FC236}">
                  <a16:creationId xmlns:a16="http://schemas.microsoft.com/office/drawing/2014/main" id="{0D2EC1D7-8C7D-2F21-B6ED-FDA11CFB3C5E}"/>
                </a:ext>
              </a:extLst>
            </p:cNvPr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226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2413631" y="5551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itka Heading" panose="02000505000000020004" pitchFamily="2" charset="0"/>
              </a:rPr>
              <a:t>GOOGLE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B2B03B40-E06F-0E19-ABED-9FE6FB9DF842}"/>
              </a:ext>
            </a:extLst>
          </p:cNvPr>
          <p:cNvSpPr txBox="1"/>
          <p:nvPr/>
        </p:nvSpPr>
        <p:spPr>
          <a:xfrm>
            <a:off x="379421" y="798447"/>
            <a:ext cx="41552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сообщения об ошибках, которые содержат важную информацию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файлы, хранящие пароли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важн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ые директории, страницы, содержащие логин-порталы, страницы, содержащие информацию о сети или уязвимостях, уязвимости сервера и оповещений.</a:t>
            </a: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см. п. поисковые системы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процесс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футпринтинга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отличается от процесса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футпринтинга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 помощью поисковых систем,  получение информации происходит с помощью применения расширенных операторов поисковой системы Google, однако система фильтрует чрезмерное применение расширенных операторов и блокирует доступ к их использованию.</a:t>
            </a: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Goggle Hacking Tool: Google Hacking Database (GHDB);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Metagoofil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Goolink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Scanner;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SiteDigger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Google Hacks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 т.д.</a:t>
            </a:r>
          </a:p>
        </p:txBody>
      </p:sp>
      <p:grpSp>
        <p:nvGrpSpPr>
          <p:cNvPr id="2" name="Google Shape;3862;p64">
            <a:extLst>
              <a:ext uri="{FF2B5EF4-FFF2-40B4-BE49-F238E27FC236}">
                <a16:creationId xmlns:a16="http://schemas.microsoft.com/office/drawing/2014/main" id="{6ED96D29-E8D9-A357-9C85-8F06AA4D34E0}"/>
              </a:ext>
            </a:extLst>
          </p:cNvPr>
          <p:cNvGrpSpPr/>
          <p:nvPr/>
        </p:nvGrpSpPr>
        <p:grpSpPr>
          <a:xfrm>
            <a:off x="4808220" y="772126"/>
            <a:ext cx="4064112" cy="4036094"/>
            <a:chOff x="962450" y="238100"/>
            <a:chExt cx="5751300" cy="5238100"/>
          </a:xfrm>
        </p:grpSpPr>
        <p:sp>
          <p:nvSpPr>
            <p:cNvPr id="3" name="Google Shape;3863;p64">
              <a:extLst>
                <a:ext uri="{FF2B5EF4-FFF2-40B4-BE49-F238E27FC236}">
                  <a16:creationId xmlns:a16="http://schemas.microsoft.com/office/drawing/2014/main" id="{A7FE3C3D-83F3-B830-5C47-91816A690F1A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4;p64">
              <a:extLst>
                <a:ext uri="{FF2B5EF4-FFF2-40B4-BE49-F238E27FC236}">
                  <a16:creationId xmlns:a16="http://schemas.microsoft.com/office/drawing/2014/main" id="{0385ED06-C138-B71E-B424-135ABA36116C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65;p64">
              <a:extLst>
                <a:ext uri="{FF2B5EF4-FFF2-40B4-BE49-F238E27FC236}">
                  <a16:creationId xmlns:a16="http://schemas.microsoft.com/office/drawing/2014/main" id="{FC801067-B483-8A32-6DE5-16711222B7D3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66;p64">
              <a:extLst>
                <a:ext uri="{FF2B5EF4-FFF2-40B4-BE49-F238E27FC236}">
                  <a16:creationId xmlns:a16="http://schemas.microsoft.com/office/drawing/2014/main" id="{9EFA8CD1-4621-27FB-62AD-A7943A2EF2BF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67;p64">
              <a:extLst>
                <a:ext uri="{FF2B5EF4-FFF2-40B4-BE49-F238E27FC236}">
                  <a16:creationId xmlns:a16="http://schemas.microsoft.com/office/drawing/2014/main" id="{363089CA-BFBB-F821-1ED4-0C68D8D17902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68;p64">
              <a:extLst>
                <a:ext uri="{FF2B5EF4-FFF2-40B4-BE49-F238E27FC236}">
                  <a16:creationId xmlns:a16="http://schemas.microsoft.com/office/drawing/2014/main" id="{FD968FF1-9738-B8E9-DAAA-917159B35001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69;p64">
              <a:extLst>
                <a:ext uri="{FF2B5EF4-FFF2-40B4-BE49-F238E27FC236}">
                  <a16:creationId xmlns:a16="http://schemas.microsoft.com/office/drawing/2014/main" id="{DC45436D-1755-C44F-4498-D428B88BA8FC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70;p64">
              <a:extLst>
                <a:ext uri="{FF2B5EF4-FFF2-40B4-BE49-F238E27FC236}">
                  <a16:creationId xmlns:a16="http://schemas.microsoft.com/office/drawing/2014/main" id="{33F5BBB1-4FC6-4842-9E8A-F004FB22BF98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71;p64">
              <a:extLst>
                <a:ext uri="{FF2B5EF4-FFF2-40B4-BE49-F238E27FC236}">
                  <a16:creationId xmlns:a16="http://schemas.microsoft.com/office/drawing/2014/main" id="{84664950-ED29-DB9E-3CE4-15F73633ACCC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872;p64">
              <a:extLst>
                <a:ext uri="{FF2B5EF4-FFF2-40B4-BE49-F238E27FC236}">
                  <a16:creationId xmlns:a16="http://schemas.microsoft.com/office/drawing/2014/main" id="{A06FE695-33CD-707E-D3BD-F5AE1AE543FC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873;p64">
              <a:extLst>
                <a:ext uri="{FF2B5EF4-FFF2-40B4-BE49-F238E27FC236}">
                  <a16:creationId xmlns:a16="http://schemas.microsoft.com/office/drawing/2014/main" id="{33D5B4F6-9725-5543-F2EC-DB2B53BD5056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874;p64">
              <a:extLst>
                <a:ext uri="{FF2B5EF4-FFF2-40B4-BE49-F238E27FC236}">
                  <a16:creationId xmlns:a16="http://schemas.microsoft.com/office/drawing/2014/main" id="{2DE00E67-6610-C2F4-864B-9F368F0AC9AE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875;p64">
              <a:extLst>
                <a:ext uri="{FF2B5EF4-FFF2-40B4-BE49-F238E27FC236}">
                  <a16:creationId xmlns:a16="http://schemas.microsoft.com/office/drawing/2014/main" id="{50A82B11-42C4-5E61-B130-D602C09371E4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876;p64">
              <a:extLst>
                <a:ext uri="{FF2B5EF4-FFF2-40B4-BE49-F238E27FC236}">
                  <a16:creationId xmlns:a16="http://schemas.microsoft.com/office/drawing/2014/main" id="{5C4B9C02-E248-0FE7-56C7-88F91F136EF8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877;p64">
              <a:extLst>
                <a:ext uri="{FF2B5EF4-FFF2-40B4-BE49-F238E27FC236}">
                  <a16:creationId xmlns:a16="http://schemas.microsoft.com/office/drawing/2014/main" id="{EAB761B9-197D-5F40-3033-A362DFC86732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878;p64">
              <a:extLst>
                <a:ext uri="{FF2B5EF4-FFF2-40B4-BE49-F238E27FC236}">
                  <a16:creationId xmlns:a16="http://schemas.microsoft.com/office/drawing/2014/main" id="{B0418A92-29F0-BFFE-AFD8-071EEB425CFF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879;p64">
              <a:extLst>
                <a:ext uri="{FF2B5EF4-FFF2-40B4-BE49-F238E27FC236}">
                  <a16:creationId xmlns:a16="http://schemas.microsoft.com/office/drawing/2014/main" id="{43E83507-96A1-0536-1EE2-2F6CA3BDB8D0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880;p64">
              <a:extLst>
                <a:ext uri="{FF2B5EF4-FFF2-40B4-BE49-F238E27FC236}">
                  <a16:creationId xmlns:a16="http://schemas.microsoft.com/office/drawing/2014/main" id="{EFA976AA-E8E9-31A9-0519-1234834AAB08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881;p64">
              <a:extLst>
                <a:ext uri="{FF2B5EF4-FFF2-40B4-BE49-F238E27FC236}">
                  <a16:creationId xmlns:a16="http://schemas.microsoft.com/office/drawing/2014/main" id="{54285F49-DB35-1C22-AEDA-CA9FDD8F3F0F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882;p64">
              <a:extLst>
                <a:ext uri="{FF2B5EF4-FFF2-40B4-BE49-F238E27FC236}">
                  <a16:creationId xmlns:a16="http://schemas.microsoft.com/office/drawing/2014/main" id="{7708A2B7-7453-9C67-A8D4-63B0912EEF7D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883;p64">
              <a:extLst>
                <a:ext uri="{FF2B5EF4-FFF2-40B4-BE49-F238E27FC236}">
                  <a16:creationId xmlns:a16="http://schemas.microsoft.com/office/drawing/2014/main" id="{38200A66-DEBF-6715-9B85-344E13E507A6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884;p64">
              <a:extLst>
                <a:ext uri="{FF2B5EF4-FFF2-40B4-BE49-F238E27FC236}">
                  <a16:creationId xmlns:a16="http://schemas.microsoft.com/office/drawing/2014/main" id="{7EA73E31-3BA6-3B7E-2743-1465FAC99C16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885;p64">
              <a:extLst>
                <a:ext uri="{FF2B5EF4-FFF2-40B4-BE49-F238E27FC236}">
                  <a16:creationId xmlns:a16="http://schemas.microsoft.com/office/drawing/2014/main" id="{5EC9FB70-2672-1D14-C362-D91FDA91C094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886;p64">
              <a:extLst>
                <a:ext uri="{FF2B5EF4-FFF2-40B4-BE49-F238E27FC236}">
                  <a16:creationId xmlns:a16="http://schemas.microsoft.com/office/drawing/2014/main" id="{C861FD46-9D9B-7930-5454-105C7288873D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887;p64">
              <a:extLst>
                <a:ext uri="{FF2B5EF4-FFF2-40B4-BE49-F238E27FC236}">
                  <a16:creationId xmlns:a16="http://schemas.microsoft.com/office/drawing/2014/main" id="{78E86523-BA46-E21B-38ED-AA71401F97CE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888;p64">
              <a:extLst>
                <a:ext uri="{FF2B5EF4-FFF2-40B4-BE49-F238E27FC236}">
                  <a16:creationId xmlns:a16="http://schemas.microsoft.com/office/drawing/2014/main" id="{E1B62AAB-8DE0-BCE6-0E82-CBDBB7AEC7A9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889;p64">
              <a:extLst>
                <a:ext uri="{FF2B5EF4-FFF2-40B4-BE49-F238E27FC236}">
                  <a16:creationId xmlns:a16="http://schemas.microsoft.com/office/drawing/2014/main" id="{9D8B3C48-54F3-4F8D-EB40-9C8A78E32D5B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890;p64">
              <a:extLst>
                <a:ext uri="{FF2B5EF4-FFF2-40B4-BE49-F238E27FC236}">
                  <a16:creationId xmlns:a16="http://schemas.microsoft.com/office/drawing/2014/main" id="{48400C06-4EE2-3A36-C6D2-2364B588C898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891;p64">
              <a:extLst>
                <a:ext uri="{FF2B5EF4-FFF2-40B4-BE49-F238E27FC236}">
                  <a16:creationId xmlns:a16="http://schemas.microsoft.com/office/drawing/2014/main" id="{60E2673F-19AB-AF9F-C47B-F8670F18836F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892;p64">
              <a:extLst>
                <a:ext uri="{FF2B5EF4-FFF2-40B4-BE49-F238E27FC236}">
                  <a16:creationId xmlns:a16="http://schemas.microsoft.com/office/drawing/2014/main" id="{FC42E9AD-690D-A63C-0275-F28DD6395D39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893;p64">
              <a:extLst>
                <a:ext uri="{FF2B5EF4-FFF2-40B4-BE49-F238E27FC236}">
                  <a16:creationId xmlns:a16="http://schemas.microsoft.com/office/drawing/2014/main" id="{DFC20F7F-5BF6-93BE-878A-80847A0D5373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894;p64">
              <a:extLst>
                <a:ext uri="{FF2B5EF4-FFF2-40B4-BE49-F238E27FC236}">
                  <a16:creationId xmlns:a16="http://schemas.microsoft.com/office/drawing/2014/main" id="{B47AC6BA-FC5E-ABDF-EFF1-637772AF4C0D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895;p64">
              <a:extLst>
                <a:ext uri="{FF2B5EF4-FFF2-40B4-BE49-F238E27FC236}">
                  <a16:creationId xmlns:a16="http://schemas.microsoft.com/office/drawing/2014/main" id="{B01CF3E7-7C40-94B4-A759-472E2817C485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896;p64">
              <a:extLst>
                <a:ext uri="{FF2B5EF4-FFF2-40B4-BE49-F238E27FC236}">
                  <a16:creationId xmlns:a16="http://schemas.microsoft.com/office/drawing/2014/main" id="{94E87930-8DB6-D7D8-2CA8-58E3D54BEFE1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897;p64">
              <a:extLst>
                <a:ext uri="{FF2B5EF4-FFF2-40B4-BE49-F238E27FC236}">
                  <a16:creationId xmlns:a16="http://schemas.microsoft.com/office/drawing/2014/main" id="{C9DB821C-369A-1D8A-99E2-5642D7350247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898;p64">
              <a:extLst>
                <a:ext uri="{FF2B5EF4-FFF2-40B4-BE49-F238E27FC236}">
                  <a16:creationId xmlns:a16="http://schemas.microsoft.com/office/drawing/2014/main" id="{D6FEA630-0673-BB57-D6C9-45B3B975F7AC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899;p64">
              <a:extLst>
                <a:ext uri="{FF2B5EF4-FFF2-40B4-BE49-F238E27FC236}">
                  <a16:creationId xmlns:a16="http://schemas.microsoft.com/office/drawing/2014/main" id="{664864E0-B1D1-440B-97BC-BD45A603BDF1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900;p64">
              <a:extLst>
                <a:ext uri="{FF2B5EF4-FFF2-40B4-BE49-F238E27FC236}">
                  <a16:creationId xmlns:a16="http://schemas.microsoft.com/office/drawing/2014/main" id="{4183C29F-0394-4D05-25AE-CEDFFD837368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901;p64">
              <a:extLst>
                <a:ext uri="{FF2B5EF4-FFF2-40B4-BE49-F238E27FC236}">
                  <a16:creationId xmlns:a16="http://schemas.microsoft.com/office/drawing/2014/main" id="{C715CBC0-64D6-8DD1-4352-D6994956459F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902;p64">
              <a:extLst>
                <a:ext uri="{FF2B5EF4-FFF2-40B4-BE49-F238E27FC236}">
                  <a16:creationId xmlns:a16="http://schemas.microsoft.com/office/drawing/2014/main" id="{07BB5B01-24E1-D2B1-C345-002380B50244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903;p64">
              <a:extLst>
                <a:ext uri="{FF2B5EF4-FFF2-40B4-BE49-F238E27FC236}">
                  <a16:creationId xmlns:a16="http://schemas.microsoft.com/office/drawing/2014/main" id="{F8D20FAC-F37D-7BEC-F32F-9AF1919AECA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904;p64">
              <a:extLst>
                <a:ext uri="{FF2B5EF4-FFF2-40B4-BE49-F238E27FC236}">
                  <a16:creationId xmlns:a16="http://schemas.microsoft.com/office/drawing/2014/main" id="{743C120D-7CD4-2B49-7541-7C0A1F5F709A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905;p64">
              <a:extLst>
                <a:ext uri="{FF2B5EF4-FFF2-40B4-BE49-F238E27FC236}">
                  <a16:creationId xmlns:a16="http://schemas.microsoft.com/office/drawing/2014/main" id="{F9007068-BC6E-A468-E8DF-1731321D62D8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906;p64">
              <a:extLst>
                <a:ext uri="{FF2B5EF4-FFF2-40B4-BE49-F238E27FC236}">
                  <a16:creationId xmlns:a16="http://schemas.microsoft.com/office/drawing/2014/main" id="{04E52DBB-0D1D-5AF5-10B2-B47A4CB4A43C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907;p64">
              <a:extLst>
                <a:ext uri="{FF2B5EF4-FFF2-40B4-BE49-F238E27FC236}">
                  <a16:creationId xmlns:a16="http://schemas.microsoft.com/office/drawing/2014/main" id="{734CB41F-C05D-1C1F-924D-FC25D47BB7AD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908;p64">
              <a:extLst>
                <a:ext uri="{FF2B5EF4-FFF2-40B4-BE49-F238E27FC236}">
                  <a16:creationId xmlns:a16="http://schemas.microsoft.com/office/drawing/2014/main" id="{D1845230-6EB6-018A-7A5B-CAF97054ABD1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909;p64">
              <a:extLst>
                <a:ext uri="{FF2B5EF4-FFF2-40B4-BE49-F238E27FC236}">
                  <a16:creationId xmlns:a16="http://schemas.microsoft.com/office/drawing/2014/main" id="{A89749F8-CCAC-5094-A280-95C810D79968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910;p64">
              <a:extLst>
                <a:ext uri="{FF2B5EF4-FFF2-40B4-BE49-F238E27FC236}">
                  <a16:creationId xmlns:a16="http://schemas.microsoft.com/office/drawing/2014/main" id="{6D572BFE-E510-EFC4-D0F4-A24FC310DC0E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911;p64">
              <a:extLst>
                <a:ext uri="{FF2B5EF4-FFF2-40B4-BE49-F238E27FC236}">
                  <a16:creationId xmlns:a16="http://schemas.microsoft.com/office/drawing/2014/main" id="{E0110E94-897C-BA70-7232-858DCD1C5F10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912;p64">
              <a:extLst>
                <a:ext uri="{FF2B5EF4-FFF2-40B4-BE49-F238E27FC236}">
                  <a16:creationId xmlns:a16="http://schemas.microsoft.com/office/drawing/2014/main" id="{539628C0-1559-58DE-FD24-91FC34579BB0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913;p64">
              <a:extLst>
                <a:ext uri="{FF2B5EF4-FFF2-40B4-BE49-F238E27FC236}">
                  <a16:creationId xmlns:a16="http://schemas.microsoft.com/office/drawing/2014/main" id="{689D97DB-F12E-4993-F8B8-CD062A54754F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914;p64">
              <a:extLst>
                <a:ext uri="{FF2B5EF4-FFF2-40B4-BE49-F238E27FC236}">
                  <a16:creationId xmlns:a16="http://schemas.microsoft.com/office/drawing/2014/main" id="{13A9AC53-5150-1DDC-1EA4-2A6AC236D4D5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915;p64">
              <a:extLst>
                <a:ext uri="{FF2B5EF4-FFF2-40B4-BE49-F238E27FC236}">
                  <a16:creationId xmlns:a16="http://schemas.microsoft.com/office/drawing/2014/main" id="{CE1405B0-D13F-8D28-7F5C-544773335175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916;p64">
              <a:extLst>
                <a:ext uri="{FF2B5EF4-FFF2-40B4-BE49-F238E27FC236}">
                  <a16:creationId xmlns:a16="http://schemas.microsoft.com/office/drawing/2014/main" id="{0A65C125-4FA8-7B51-8375-F968D8279D51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917;p64">
              <a:extLst>
                <a:ext uri="{FF2B5EF4-FFF2-40B4-BE49-F238E27FC236}">
                  <a16:creationId xmlns:a16="http://schemas.microsoft.com/office/drawing/2014/main" id="{21F3E4F2-FEB1-13DC-8C5F-AB315693ABE2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918;p64">
              <a:extLst>
                <a:ext uri="{FF2B5EF4-FFF2-40B4-BE49-F238E27FC236}">
                  <a16:creationId xmlns:a16="http://schemas.microsoft.com/office/drawing/2014/main" id="{447E9FA9-A378-C653-69FA-262687BBC447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919;p64">
              <a:extLst>
                <a:ext uri="{FF2B5EF4-FFF2-40B4-BE49-F238E27FC236}">
                  <a16:creationId xmlns:a16="http://schemas.microsoft.com/office/drawing/2014/main" id="{09C5AF1A-F1DC-BBF2-5761-A84ACB00F652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920;p64">
              <a:extLst>
                <a:ext uri="{FF2B5EF4-FFF2-40B4-BE49-F238E27FC236}">
                  <a16:creationId xmlns:a16="http://schemas.microsoft.com/office/drawing/2014/main" id="{CCBDF55C-9970-FE2D-C56D-C9673BBB0A22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921;p64">
              <a:extLst>
                <a:ext uri="{FF2B5EF4-FFF2-40B4-BE49-F238E27FC236}">
                  <a16:creationId xmlns:a16="http://schemas.microsoft.com/office/drawing/2014/main" id="{2177F110-DD98-0066-B0DB-7612B3E19CD7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922;p64">
              <a:extLst>
                <a:ext uri="{FF2B5EF4-FFF2-40B4-BE49-F238E27FC236}">
                  <a16:creationId xmlns:a16="http://schemas.microsoft.com/office/drawing/2014/main" id="{B472CDDD-F459-73D7-13FF-240C90228A59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923;p64">
              <a:extLst>
                <a:ext uri="{FF2B5EF4-FFF2-40B4-BE49-F238E27FC236}">
                  <a16:creationId xmlns:a16="http://schemas.microsoft.com/office/drawing/2014/main" id="{E4D1B2CF-F877-7A0D-A922-5C6A84B44EF6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924;p64">
              <a:extLst>
                <a:ext uri="{FF2B5EF4-FFF2-40B4-BE49-F238E27FC236}">
                  <a16:creationId xmlns:a16="http://schemas.microsoft.com/office/drawing/2014/main" id="{488D1215-D7A2-DD6A-B5A6-09F1581B1A25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925;p64">
              <a:extLst>
                <a:ext uri="{FF2B5EF4-FFF2-40B4-BE49-F238E27FC236}">
                  <a16:creationId xmlns:a16="http://schemas.microsoft.com/office/drawing/2014/main" id="{F5BEC402-5161-6252-E8E4-6B7E14183CD2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926;p64">
              <a:extLst>
                <a:ext uri="{FF2B5EF4-FFF2-40B4-BE49-F238E27FC236}">
                  <a16:creationId xmlns:a16="http://schemas.microsoft.com/office/drawing/2014/main" id="{2BED85E7-5178-FE38-1FBF-38F7802B6AA1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8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452162" y="219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Sitka Heading" panose="02000505000000020004" pitchFamily="2" charset="0"/>
              </a:rPr>
              <a:t>WhoIs</a:t>
            </a:r>
            <a:endParaRPr lang="ru-RU" sz="2800" dirty="0">
              <a:latin typeface="Sitka Heading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E589C-176D-7321-6EA0-0245CF5C5793}"/>
              </a:ext>
            </a:extLst>
          </p:cNvPr>
          <p:cNvSpPr txBox="1"/>
          <p:nvPr/>
        </p:nvSpPr>
        <p:spPr>
          <a:xfrm>
            <a:off x="5184148" y="909616"/>
            <a:ext cx="34841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Информация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доменное имя и диапазон IP адресов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персональную информацию владельцев домена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дату создания домена и срок истечения.</a:t>
            </a:r>
          </a:p>
          <a:p>
            <a:pPr indent="252095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 помощью данной информации можно сузить зону адресов организации, использовать методы социальной инженерии, используя персональные данные владельца домена, и т.п.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52095"/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SmartWhois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Country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Whois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LanWhoIs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CallerIP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WhoIs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Analyzer Pro.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oogle Shape;3014;p63">
            <a:extLst>
              <a:ext uri="{FF2B5EF4-FFF2-40B4-BE49-F238E27FC236}">
                <a16:creationId xmlns:a16="http://schemas.microsoft.com/office/drawing/2014/main" id="{81859714-A110-8F24-26A2-62789E32BEC0}"/>
              </a:ext>
            </a:extLst>
          </p:cNvPr>
          <p:cNvGrpSpPr/>
          <p:nvPr/>
        </p:nvGrpSpPr>
        <p:grpSpPr>
          <a:xfrm>
            <a:off x="452162" y="647701"/>
            <a:ext cx="4556760" cy="4351904"/>
            <a:chOff x="1029100" y="238125"/>
            <a:chExt cx="5561350" cy="5238375"/>
          </a:xfrm>
        </p:grpSpPr>
        <p:sp>
          <p:nvSpPr>
            <p:cNvPr id="2593" name="Google Shape;3015;p63">
              <a:extLst>
                <a:ext uri="{FF2B5EF4-FFF2-40B4-BE49-F238E27FC236}">
                  <a16:creationId xmlns:a16="http://schemas.microsoft.com/office/drawing/2014/main" id="{7B8FE1AE-C1F6-0477-0E8D-D22FE9F1869A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3016;p63">
              <a:extLst>
                <a:ext uri="{FF2B5EF4-FFF2-40B4-BE49-F238E27FC236}">
                  <a16:creationId xmlns:a16="http://schemas.microsoft.com/office/drawing/2014/main" id="{3C014071-4844-891B-4201-4BDFA43E7536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3017;p63">
              <a:extLst>
                <a:ext uri="{FF2B5EF4-FFF2-40B4-BE49-F238E27FC236}">
                  <a16:creationId xmlns:a16="http://schemas.microsoft.com/office/drawing/2014/main" id="{FC3E2984-0B8B-EBA4-732D-E2C5CC68DAD3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3018;p63">
              <a:extLst>
                <a:ext uri="{FF2B5EF4-FFF2-40B4-BE49-F238E27FC236}">
                  <a16:creationId xmlns:a16="http://schemas.microsoft.com/office/drawing/2014/main" id="{EDAE07D9-DB11-B62D-2E91-5DF03EEC8449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3019;p63">
              <a:extLst>
                <a:ext uri="{FF2B5EF4-FFF2-40B4-BE49-F238E27FC236}">
                  <a16:creationId xmlns:a16="http://schemas.microsoft.com/office/drawing/2014/main" id="{2EB2E7D9-5973-DB29-509B-A945867AD660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3020;p63">
              <a:extLst>
                <a:ext uri="{FF2B5EF4-FFF2-40B4-BE49-F238E27FC236}">
                  <a16:creationId xmlns:a16="http://schemas.microsoft.com/office/drawing/2014/main" id="{21A85E43-8A45-1ADA-E04B-AB7E7F70D3AB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3021;p63">
              <a:extLst>
                <a:ext uri="{FF2B5EF4-FFF2-40B4-BE49-F238E27FC236}">
                  <a16:creationId xmlns:a16="http://schemas.microsoft.com/office/drawing/2014/main" id="{8A1D039E-567E-EB85-52C9-ABF677049A24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3022;p63">
              <a:extLst>
                <a:ext uri="{FF2B5EF4-FFF2-40B4-BE49-F238E27FC236}">
                  <a16:creationId xmlns:a16="http://schemas.microsoft.com/office/drawing/2014/main" id="{8A56E175-B0E7-4E54-4744-D536AFC2E861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3023;p63">
              <a:extLst>
                <a:ext uri="{FF2B5EF4-FFF2-40B4-BE49-F238E27FC236}">
                  <a16:creationId xmlns:a16="http://schemas.microsoft.com/office/drawing/2014/main" id="{BBB0B44A-C599-95A1-31FF-06E52625E73C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3024;p63">
              <a:extLst>
                <a:ext uri="{FF2B5EF4-FFF2-40B4-BE49-F238E27FC236}">
                  <a16:creationId xmlns:a16="http://schemas.microsoft.com/office/drawing/2014/main" id="{E48C51D7-C26C-26C4-7473-5C60773A7686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3025;p63">
              <a:extLst>
                <a:ext uri="{FF2B5EF4-FFF2-40B4-BE49-F238E27FC236}">
                  <a16:creationId xmlns:a16="http://schemas.microsoft.com/office/drawing/2014/main" id="{75BCDEA9-968E-1378-E71B-D385A958A5E8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3026;p63">
              <a:extLst>
                <a:ext uri="{FF2B5EF4-FFF2-40B4-BE49-F238E27FC236}">
                  <a16:creationId xmlns:a16="http://schemas.microsoft.com/office/drawing/2014/main" id="{525ABCF6-8C9C-FE59-B54B-A7EE22856455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3027;p63">
              <a:extLst>
                <a:ext uri="{FF2B5EF4-FFF2-40B4-BE49-F238E27FC236}">
                  <a16:creationId xmlns:a16="http://schemas.microsoft.com/office/drawing/2014/main" id="{A0FD6968-C971-F1EB-8196-62DA5AFF68DD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3028;p63">
              <a:extLst>
                <a:ext uri="{FF2B5EF4-FFF2-40B4-BE49-F238E27FC236}">
                  <a16:creationId xmlns:a16="http://schemas.microsoft.com/office/drawing/2014/main" id="{497A896E-62EA-D76C-E047-3C7F36A33F4F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3029;p63">
              <a:extLst>
                <a:ext uri="{FF2B5EF4-FFF2-40B4-BE49-F238E27FC236}">
                  <a16:creationId xmlns:a16="http://schemas.microsoft.com/office/drawing/2014/main" id="{5AF698A0-EBB4-3474-DA36-9C6664E1AAE2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3030;p63">
              <a:extLst>
                <a:ext uri="{FF2B5EF4-FFF2-40B4-BE49-F238E27FC236}">
                  <a16:creationId xmlns:a16="http://schemas.microsoft.com/office/drawing/2014/main" id="{0B23082D-61A8-2E4F-2E14-486D3A007658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3031;p63">
              <a:extLst>
                <a:ext uri="{FF2B5EF4-FFF2-40B4-BE49-F238E27FC236}">
                  <a16:creationId xmlns:a16="http://schemas.microsoft.com/office/drawing/2014/main" id="{8FFE960D-C85D-C8B0-E568-19BB1654EAB4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3032;p63">
              <a:extLst>
                <a:ext uri="{FF2B5EF4-FFF2-40B4-BE49-F238E27FC236}">
                  <a16:creationId xmlns:a16="http://schemas.microsoft.com/office/drawing/2014/main" id="{7E702B56-2F08-371C-50ED-EE0D466EA0B9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3033;p63">
              <a:extLst>
                <a:ext uri="{FF2B5EF4-FFF2-40B4-BE49-F238E27FC236}">
                  <a16:creationId xmlns:a16="http://schemas.microsoft.com/office/drawing/2014/main" id="{E097BEF3-CF0E-BC0D-3478-EB3C36F4E094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3034;p63">
              <a:extLst>
                <a:ext uri="{FF2B5EF4-FFF2-40B4-BE49-F238E27FC236}">
                  <a16:creationId xmlns:a16="http://schemas.microsoft.com/office/drawing/2014/main" id="{136EEC3F-F7A9-E95D-C860-2A6C96449206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3035;p63">
              <a:extLst>
                <a:ext uri="{FF2B5EF4-FFF2-40B4-BE49-F238E27FC236}">
                  <a16:creationId xmlns:a16="http://schemas.microsoft.com/office/drawing/2014/main" id="{8B9D66B9-4A09-1450-F3BE-2DFCF6114D28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3036;p63">
              <a:extLst>
                <a:ext uri="{FF2B5EF4-FFF2-40B4-BE49-F238E27FC236}">
                  <a16:creationId xmlns:a16="http://schemas.microsoft.com/office/drawing/2014/main" id="{3282264C-AEAC-90EC-663F-DFECE36D6E73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3037;p63">
              <a:extLst>
                <a:ext uri="{FF2B5EF4-FFF2-40B4-BE49-F238E27FC236}">
                  <a16:creationId xmlns:a16="http://schemas.microsoft.com/office/drawing/2014/main" id="{769A5698-D336-494F-1238-223E81F8052B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3038;p63">
              <a:extLst>
                <a:ext uri="{FF2B5EF4-FFF2-40B4-BE49-F238E27FC236}">
                  <a16:creationId xmlns:a16="http://schemas.microsoft.com/office/drawing/2014/main" id="{F5C5C38C-B04E-CDD7-BE4C-C31149111665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3039;p63">
              <a:extLst>
                <a:ext uri="{FF2B5EF4-FFF2-40B4-BE49-F238E27FC236}">
                  <a16:creationId xmlns:a16="http://schemas.microsoft.com/office/drawing/2014/main" id="{990893E1-A34B-35BF-36A2-CE8BDFDBC45A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3040;p63">
              <a:extLst>
                <a:ext uri="{FF2B5EF4-FFF2-40B4-BE49-F238E27FC236}">
                  <a16:creationId xmlns:a16="http://schemas.microsoft.com/office/drawing/2014/main" id="{CEACB7F9-ED5C-6AA5-70C3-9EF0A856A6D8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3041;p63">
              <a:extLst>
                <a:ext uri="{FF2B5EF4-FFF2-40B4-BE49-F238E27FC236}">
                  <a16:creationId xmlns:a16="http://schemas.microsoft.com/office/drawing/2014/main" id="{9AAE7D33-59B9-4A76-1F6D-5F24A55AE061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3042;p63">
              <a:extLst>
                <a:ext uri="{FF2B5EF4-FFF2-40B4-BE49-F238E27FC236}">
                  <a16:creationId xmlns:a16="http://schemas.microsoft.com/office/drawing/2014/main" id="{B201D969-7CAC-AA7A-6F20-3D3B375C0D2C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3043;p63">
              <a:extLst>
                <a:ext uri="{FF2B5EF4-FFF2-40B4-BE49-F238E27FC236}">
                  <a16:creationId xmlns:a16="http://schemas.microsoft.com/office/drawing/2014/main" id="{7E0DD1FB-6654-8CA2-BD94-53F779F52812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3044;p63">
              <a:extLst>
                <a:ext uri="{FF2B5EF4-FFF2-40B4-BE49-F238E27FC236}">
                  <a16:creationId xmlns:a16="http://schemas.microsoft.com/office/drawing/2014/main" id="{7C232E30-6C0F-25F8-5000-2A16519F7D99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3045;p63">
              <a:extLst>
                <a:ext uri="{FF2B5EF4-FFF2-40B4-BE49-F238E27FC236}">
                  <a16:creationId xmlns:a16="http://schemas.microsoft.com/office/drawing/2014/main" id="{BB0CC882-6AB2-8191-7E4A-54B99F03FF78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3046;p63">
              <a:extLst>
                <a:ext uri="{FF2B5EF4-FFF2-40B4-BE49-F238E27FC236}">
                  <a16:creationId xmlns:a16="http://schemas.microsoft.com/office/drawing/2014/main" id="{0145AD9A-E8D0-4AE2-6714-CA5DC6EF1FB5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3047;p63">
              <a:extLst>
                <a:ext uri="{FF2B5EF4-FFF2-40B4-BE49-F238E27FC236}">
                  <a16:creationId xmlns:a16="http://schemas.microsoft.com/office/drawing/2014/main" id="{2807D912-B00A-1C39-5130-02E768DC9290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3048;p63">
              <a:extLst>
                <a:ext uri="{FF2B5EF4-FFF2-40B4-BE49-F238E27FC236}">
                  <a16:creationId xmlns:a16="http://schemas.microsoft.com/office/drawing/2014/main" id="{CDBCC5CD-E2B2-06A2-7099-6D1EB4F28DE4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3049;p63">
              <a:extLst>
                <a:ext uri="{FF2B5EF4-FFF2-40B4-BE49-F238E27FC236}">
                  <a16:creationId xmlns:a16="http://schemas.microsoft.com/office/drawing/2014/main" id="{0054429F-35BE-CD0F-E9B4-73DBEA8A9C0B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3050;p63">
              <a:extLst>
                <a:ext uri="{FF2B5EF4-FFF2-40B4-BE49-F238E27FC236}">
                  <a16:creationId xmlns:a16="http://schemas.microsoft.com/office/drawing/2014/main" id="{6FF39248-430B-879F-3ED0-D3A1A30A580D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3051;p63">
              <a:extLst>
                <a:ext uri="{FF2B5EF4-FFF2-40B4-BE49-F238E27FC236}">
                  <a16:creationId xmlns:a16="http://schemas.microsoft.com/office/drawing/2014/main" id="{CB9E2BAE-DED5-E37D-6B05-2BD828C73336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3052;p63">
              <a:extLst>
                <a:ext uri="{FF2B5EF4-FFF2-40B4-BE49-F238E27FC236}">
                  <a16:creationId xmlns:a16="http://schemas.microsoft.com/office/drawing/2014/main" id="{74A57FD5-89AA-DD17-3162-FBED1EFE00C9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3053;p63">
              <a:extLst>
                <a:ext uri="{FF2B5EF4-FFF2-40B4-BE49-F238E27FC236}">
                  <a16:creationId xmlns:a16="http://schemas.microsoft.com/office/drawing/2014/main" id="{921E1A10-1AFE-25ED-67A7-A5DC19D3A75A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3054;p63">
              <a:extLst>
                <a:ext uri="{FF2B5EF4-FFF2-40B4-BE49-F238E27FC236}">
                  <a16:creationId xmlns:a16="http://schemas.microsoft.com/office/drawing/2014/main" id="{5B4A0C9C-1B9F-CECD-5AF2-04E8E7D1EE38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3055;p63">
              <a:extLst>
                <a:ext uri="{FF2B5EF4-FFF2-40B4-BE49-F238E27FC236}">
                  <a16:creationId xmlns:a16="http://schemas.microsoft.com/office/drawing/2014/main" id="{75FCF359-97DC-C339-503A-EE9A2A336D08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3056;p63">
              <a:extLst>
                <a:ext uri="{FF2B5EF4-FFF2-40B4-BE49-F238E27FC236}">
                  <a16:creationId xmlns:a16="http://schemas.microsoft.com/office/drawing/2014/main" id="{55759EE4-1CFF-C2B5-029D-E1758FC94C27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3057;p63">
              <a:extLst>
                <a:ext uri="{FF2B5EF4-FFF2-40B4-BE49-F238E27FC236}">
                  <a16:creationId xmlns:a16="http://schemas.microsoft.com/office/drawing/2014/main" id="{056B86FE-1EF3-D1E7-DACE-BE4172F81BC1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3058;p63">
              <a:extLst>
                <a:ext uri="{FF2B5EF4-FFF2-40B4-BE49-F238E27FC236}">
                  <a16:creationId xmlns:a16="http://schemas.microsoft.com/office/drawing/2014/main" id="{3EF0E644-DE71-09FE-ED7C-C3C3E6C3E4A8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3059;p63">
              <a:extLst>
                <a:ext uri="{FF2B5EF4-FFF2-40B4-BE49-F238E27FC236}">
                  <a16:creationId xmlns:a16="http://schemas.microsoft.com/office/drawing/2014/main" id="{97F473F7-01DC-EFE9-B4B5-873640C01A8A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3060;p63">
              <a:extLst>
                <a:ext uri="{FF2B5EF4-FFF2-40B4-BE49-F238E27FC236}">
                  <a16:creationId xmlns:a16="http://schemas.microsoft.com/office/drawing/2014/main" id="{CB7D7703-B4D3-7F7E-BF3A-91C83940E704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3061;p63">
              <a:extLst>
                <a:ext uri="{FF2B5EF4-FFF2-40B4-BE49-F238E27FC236}">
                  <a16:creationId xmlns:a16="http://schemas.microsoft.com/office/drawing/2014/main" id="{C85B1DEC-C37F-0F5A-41DD-E67ADDC894F3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3062;p63">
              <a:extLst>
                <a:ext uri="{FF2B5EF4-FFF2-40B4-BE49-F238E27FC236}">
                  <a16:creationId xmlns:a16="http://schemas.microsoft.com/office/drawing/2014/main" id="{51CC0DB8-9FE2-16F8-8C1B-3A763AFA2F71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3063;p63">
              <a:extLst>
                <a:ext uri="{FF2B5EF4-FFF2-40B4-BE49-F238E27FC236}">
                  <a16:creationId xmlns:a16="http://schemas.microsoft.com/office/drawing/2014/main" id="{D1AB1284-FF07-403E-BD85-28F77D3B9059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183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2413631" y="5551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itka Heading" panose="02000505000000020004" pitchFamily="2" charset="0"/>
              </a:rPr>
              <a:t>DNS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B2B03B40-E06F-0E19-ABED-9FE6FB9DF842}"/>
              </a:ext>
            </a:extLst>
          </p:cNvPr>
          <p:cNvSpPr txBox="1"/>
          <p:nvPr/>
        </p:nvSpPr>
        <p:spPr>
          <a:xfrm>
            <a:off x="303707" y="918615"/>
            <a:ext cx="41552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Чаще всего используется для получения IP-адреса по имени хоста в сетевых инфраструктурах. С помощью данного метода можно получить информацию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IP-диапазоны домена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IP-адреса почтовых серверов, DNS-серверов,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WhoIs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-серверов домена.</a:t>
            </a: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сужение зоны интересующих адресов.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nslookup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DIG;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myDNSTools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 т.п.</a:t>
            </a:r>
          </a:p>
        </p:txBody>
      </p:sp>
      <p:grpSp>
        <p:nvGrpSpPr>
          <p:cNvPr id="12" name="Google Shape;631;p36">
            <a:extLst>
              <a:ext uri="{FF2B5EF4-FFF2-40B4-BE49-F238E27FC236}">
                <a16:creationId xmlns:a16="http://schemas.microsoft.com/office/drawing/2014/main" id="{C6F4E6DC-AA42-3212-46F6-73D428E4AC93}"/>
              </a:ext>
            </a:extLst>
          </p:cNvPr>
          <p:cNvGrpSpPr/>
          <p:nvPr/>
        </p:nvGrpSpPr>
        <p:grpSpPr>
          <a:xfrm>
            <a:off x="5161210" y="918615"/>
            <a:ext cx="3676705" cy="3754874"/>
            <a:chOff x="1265450" y="370125"/>
            <a:chExt cx="5159625" cy="5105550"/>
          </a:xfrm>
        </p:grpSpPr>
        <p:sp>
          <p:nvSpPr>
            <p:cNvPr id="13" name="Google Shape;632;p36">
              <a:extLst>
                <a:ext uri="{FF2B5EF4-FFF2-40B4-BE49-F238E27FC236}">
                  <a16:creationId xmlns:a16="http://schemas.microsoft.com/office/drawing/2014/main" id="{4EF4FF39-AB1C-B550-5F89-698894869250}"/>
                </a:ext>
              </a:extLst>
            </p:cNvPr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3;p36">
              <a:extLst>
                <a:ext uri="{FF2B5EF4-FFF2-40B4-BE49-F238E27FC236}">
                  <a16:creationId xmlns:a16="http://schemas.microsoft.com/office/drawing/2014/main" id="{0C39DB3D-D45F-077A-87A6-942AB7E4390D}"/>
                </a:ext>
              </a:extLst>
            </p:cNvPr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4;p36">
              <a:extLst>
                <a:ext uri="{FF2B5EF4-FFF2-40B4-BE49-F238E27FC236}">
                  <a16:creationId xmlns:a16="http://schemas.microsoft.com/office/drawing/2014/main" id="{C8238BD7-84DC-A539-C69C-895B8281CF95}"/>
                </a:ext>
              </a:extLst>
            </p:cNvPr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5;p36">
              <a:extLst>
                <a:ext uri="{FF2B5EF4-FFF2-40B4-BE49-F238E27FC236}">
                  <a16:creationId xmlns:a16="http://schemas.microsoft.com/office/drawing/2014/main" id="{2B38AD06-CBB7-C2CE-512D-F63AF5AE2559}"/>
                </a:ext>
              </a:extLst>
            </p:cNvPr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6;p36">
              <a:extLst>
                <a:ext uri="{FF2B5EF4-FFF2-40B4-BE49-F238E27FC236}">
                  <a16:creationId xmlns:a16="http://schemas.microsoft.com/office/drawing/2014/main" id="{CACC73B3-C25B-C246-472C-CACA01CB0559}"/>
                </a:ext>
              </a:extLst>
            </p:cNvPr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7;p36">
              <a:extLst>
                <a:ext uri="{FF2B5EF4-FFF2-40B4-BE49-F238E27FC236}">
                  <a16:creationId xmlns:a16="http://schemas.microsoft.com/office/drawing/2014/main" id="{0BFF2EF7-5D47-6334-E1C4-DDB57D532A1A}"/>
                </a:ext>
              </a:extLst>
            </p:cNvPr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8;p36">
              <a:extLst>
                <a:ext uri="{FF2B5EF4-FFF2-40B4-BE49-F238E27FC236}">
                  <a16:creationId xmlns:a16="http://schemas.microsoft.com/office/drawing/2014/main" id="{CD784AFD-1F7A-D31B-EF80-035F2F63AB83}"/>
                </a:ext>
              </a:extLst>
            </p:cNvPr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9;p36">
              <a:extLst>
                <a:ext uri="{FF2B5EF4-FFF2-40B4-BE49-F238E27FC236}">
                  <a16:creationId xmlns:a16="http://schemas.microsoft.com/office/drawing/2014/main" id="{FDAAAE4E-DCF4-10E6-E6E4-121FA9D93E01}"/>
                </a:ext>
              </a:extLst>
            </p:cNvPr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0;p36">
              <a:extLst>
                <a:ext uri="{FF2B5EF4-FFF2-40B4-BE49-F238E27FC236}">
                  <a16:creationId xmlns:a16="http://schemas.microsoft.com/office/drawing/2014/main" id="{096F7BA7-3DF4-A785-B927-83A64AED413F}"/>
                </a:ext>
              </a:extLst>
            </p:cNvPr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1;p36">
              <a:extLst>
                <a:ext uri="{FF2B5EF4-FFF2-40B4-BE49-F238E27FC236}">
                  <a16:creationId xmlns:a16="http://schemas.microsoft.com/office/drawing/2014/main" id="{CD2EAA95-8671-6992-55C6-6C607404F8E5}"/>
                </a:ext>
              </a:extLst>
            </p:cNvPr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2;p36">
              <a:extLst>
                <a:ext uri="{FF2B5EF4-FFF2-40B4-BE49-F238E27FC236}">
                  <a16:creationId xmlns:a16="http://schemas.microsoft.com/office/drawing/2014/main" id="{D44E0163-2EBA-627B-5F99-12E054BAD39A}"/>
                </a:ext>
              </a:extLst>
            </p:cNvPr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3;p36">
              <a:extLst>
                <a:ext uri="{FF2B5EF4-FFF2-40B4-BE49-F238E27FC236}">
                  <a16:creationId xmlns:a16="http://schemas.microsoft.com/office/drawing/2014/main" id="{352FDEE9-1515-704C-BD82-C317B051310E}"/>
                </a:ext>
              </a:extLst>
            </p:cNvPr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4;p36">
              <a:extLst>
                <a:ext uri="{FF2B5EF4-FFF2-40B4-BE49-F238E27FC236}">
                  <a16:creationId xmlns:a16="http://schemas.microsoft.com/office/drawing/2014/main" id="{491C96A7-C468-42DB-A82E-BBDA1262F24F}"/>
                </a:ext>
              </a:extLst>
            </p:cNvPr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5;p36">
              <a:extLst>
                <a:ext uri="{FF2B5EF4-FFF2-40B4-BE49-F238E27FC236}">
                  <a16:creationId xmlns:a16="http://schemas.microsoft.com/office/drawing/2014/main" id="{0B1B20FD-7162-DEA1-5B9B-998C06B9AAF4}"/>
                </a:ext>
              </a:extLst>
            </p:cNvPr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6;p36">
              <a:extLst>
                <a:ext uri="{FF2B5EF4-FFF2-40B4-BE49-F238E27FC236}">
                  <a16:creationId xmlns:a16="http://schemas.microsoft.com/office/drawing/2014/main" id="{5F5D336D-3609-FB4F-15A5-28BE6E169344}"/>
                </a:ext>
              </a:extLst>
            </p:cNvPr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7;p36">
              <a:extLst>
                <a:ext uri="{FF2B5EF4-FFF2-40B4-BE49-F238E27FC236}">
                  <a16:creationId xmlns:a16="http://schemas.microsoft.com/office/drawing/2014/main" id="{2D44D58E-46CB-19C4-ABE1-A42907FBD72E}"/>
                </a:ext>
              </a:extLst>
            </p:cNvPr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8;p36">
              <a:extLst>
                <a:ext uri="{FF2B5EF4-FFF2-40B4-BE49-F238E27FC236}">
                  <a16:creationId xmlns:a16="http://schemas.microsoft.com/office/drawing/2014/main" id="{4F3F4EC9-9445-817D-68F0-48DBC8E3191C}"/>
                </a:ext>
              </a:extLst>
            </p:cNvPr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9;p36">
              <a:extLst>
                <a:ext uri="{FF2B5EF4-FFF2-40B4-BE49-F238E27FC236}">
                  <a16:creationId xmlns:a16="http://schemas.microsoft.com/office/drawing/2014/main" id="{2A264458-EBCE-4FBC-23F8-6CA05C2A82C3}"/>
                </a:ext>
              </a:extLst>
            </p:cNvPr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0;p36">
              <a:extLst>
                <a:ext uri="{FF2B5EF4-FFF2-40B4-BE49-F238E27FC236}">
                  <a16:creationId xmlns:a16="http://schemas.microsoft.com/office/drawing/2014/main" id="{BECFD950-F375-A4A3-74DD-1BDD3A40D5AE}"/>
                </a:ext>
              </a:extLst>
            </p:cNvPr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1;p36">
              <a:extLst>
                <a:ext uri="{FF2B5EF4-FFF2-40B4-BE49-F238E27FC236}">
                  <a16:creationId xmlns:a16="http://schemas.microsoft.com/office/drawing/2014/main" id="{A59DF55E-5DD6-447A-5C99-D5C3C41F9392}"/>
                </a:ext>
              </a:extLst>
            </p:cNvPr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2;p36">
              <a:extLst>
                <a:ext uri="{FF2B5EF4-FFF2-40B4-BE49-F238E27FC236}">
                  <a16:creationId xmlns:a16="http://schemas.microsoft.com/office/drawing/2014/main" id="{360A27C3-A454-5BFA-238D-3B4CB5CADE31}"/>
                </a:ext>
              </a:extLst>
            </p:cNvPr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3;p36">
              <a:extLst>
                <a:ext uri="{FF2B5EF4-FFF2-40B4-BE49-F238E27FC236}">
                  <a16:creationId xmlns:a16="http://schemas.microsoft.com/office/drawing/2014/main" id="{F18008EC-B9B6-1FD0-56D9-8FCA899F9C70}"/>
                </a:ext>
              </a:extLst>
            </p:cNvPr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4;p36">
              <a:extLst>
                <a:ext uri="{FF2B5EF4-FFF2-40B4-BE49-F238E27FC236}">
                  <a16:creationId xmlns:a16="http://schemas.microsoft.com/office/drawing/2014/main" id="{A84778CB-D578-7C4A-35C2-6A9F9BFD198E}"/>
                </a:ext>
              </a:extLst>
            </p:cNvPr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5;p36">
              <a:extLst>
                <a:ext uri="{FF2B5EF4-FFF2-40B4-BE49-F238E27FC236}">
                  <a16:creationId xmlns:a16="http://schemas.microsoft.com/office/drawing/2014/main" id="{FDECE29F-D5C9-CCB5-D544-A1794523FE00}"/>
                </a:ext>
              </a:extLst>
            </p:cNvPr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6;p36">
              <a:extLst>
                <a:ext uri="{FF2B5EF4-FFF2-40B4-BE49-F238E27FC236}">
                  <a16:creationId xmlns:a16="http://schemas.microsoft.com/office/drawing/2014/main" id="{9279BA85-D202-6CCF-56F5-725AF6619E69}"/>
                </a:ext>
              </a:extLst>
            </p:cNvPr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7;p36">
              <a:extLst>
                <a:ext uri="{FF2B5EF4-FFF2-40B4-BE49-F238E27FC236}">
                  <a16:creationId xmlns:a16="http://schemas.microsoft.com/office/drawing/2014/main" id="{2CEE957A-2A15-300D-7E75-DEB256116AFE}"/>
                </a:ext>
              </a:extLst>
            </p:cNvPr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8;p36">
              <a:extLst>
                <a:ext uri="{FF2B5EF4-FFF2-40B4-BE49-F238E27FC236}">
                  <a16:creationId xmlns:a16="http://schemas.microsoft.com/office/drawing/2014/main" id="{6B673E46-69B4-6886-CE21-C816F90A25E6}"/>
                </a:ext>
              </a:extLst>
            </p:cNvPr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9;p36">
              <a:extLst>
                <a:ext uri="{FF2B5EF4-FFF2-40B4-BE49-F238E27FC236}">
                  <a16:creationId xmlns:a16="http://schemas.microsoft.com/office/drawing/2014/main" id="{B388ECCF-2298-C16C-2E53-E7E5B4B6FC9E}"/>
                </a:ext>
              </a:extLst>
            </p:cNvPr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0;p36">
              <a:extLst>
                <a:ext uri="{FF2B5EF4-FFF2-40B4-BE49-F238E27FC236}">
                  <a16:creationId xmlns:a16="http://schemas.microsoft.com/office/drawing/2014/main" id="{E748842E-E555-F06B-DCF2-026736F59469}"/>
                </a:ext>
              </a:extLst>
            </p:cNvPr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1;p36">
              <a:extLst>
                <a:ext uri="{FF2B5EF4-FFF2-40B4-BE49-F238E27FC236}">
                  <a16:creationId xmlns:a16="http://schemas.microsoft.com/office/drawing/2014/main" id="{68ED25E9-1BEB-8640-E6EE-E693AA86B878}"/>
                </a:ext>
              </a:extLst>
            </p:cNvPr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2;p36">
              <a:extLst>
                <a:ext uri="{FF2B5EF4-FFF2-40B4-BE49-F238E27FC236}">
                  <a16:creationId xmlns:a16="http://schemas.microsoft.com/office/drawing/2014/main" id="{022ECA87-5C9D-B60B-39F1-27CAD0406B96}"/>
                </a:ext>
              </a:extLst>
            </p:cNvPr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3;p36">
              <a:extLst>
                <a:ext uri="{FF2B5EF4-FFF2-40B4-BE49-F238E27FC236}">
                  <a16:creationId xmlns:a16="http://schemas.microsoft.com/office/drawing/2014/main" id="{A84760EB-8CA4-69E7-5C8E-5061E148BC2B}"/>
                </a:ext>
              </a:extLst>
            </p:cNvPr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4;p36">
              <a:extLst>
                <a:ext uri="{FF2B5EF4-FFF2-40B4-BE49-F238E27FC236}">
                  <a16:creationId xmlns:a16="http://schemas.microsoft.com/office/drawing/2014/main" id="{9976382F-2D49-BCF3-A92B-FB85B8CBB05D}"/>
                </a:ext>
              </a:extLst>
            </p:cNvPr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5;p36">
              <a:extLst>
                <a:ext uri="{FF2B5EF4-FFF2-40B4-BE49-F238E27FC236}">
                  <a16:creationId xmlns:a16="http://schemas.microsoft.com/office/drawing/2014/main" id="{2FB9AB7E-869B-AE1A-8653-565B436076E1}"/>
                </a:ext>
              </a:extLst>
            </p:cNvPr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6;p36">
              <a:extLst>
                <a:ext uri="{FF2B5EF4-FFF2-40B4-BE49-F238E27FC236}">
                  <a16:creationId xmlns:a16="http://schemas.microsoft.com/office/drawing/2014/main" id="{9E630EF7-3527-61A9-B798-9EBB0EA015F3}"/>
                </a:ext>
              </a:extLst>
            </p:cNvPr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7;p36">
              <a:extLst>
                <a:ext uri="{FF2B5EF4-FFF2-40B4-BE49-F238E27FC236}">
                  <a16:creationId xmlns:a16="http://schemas.microsoft.com/office/drawing/2014/main" id="{D91E1BB6-F1C1-B683-7246-EF8ECC7C5DBD}"/>
                </a:ext>
              </a:extLst>
            </p:cNvPr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8;p36">
              <a:extLst>
                <a:ext uri="{FF2B5EF4-FFF2-40B4-BE49-F238E27FC236}">
                  <a16:creationId xmlns:a16="http://schemas.microsoft.com/office/drawing/2014/main" id="{B05247AA-3160-5BD3-EC3A-838603D52DC1}"/>
                </a:ext>
              </a:extLst>
            </p:cNvPr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9;p36">
              <a:extLst>
                <a:ext uri="{FF2B5EF4-FFF2-40B4-BE49-F238E27FC236}">
                  <a16:creationId xmlns:a16="http://schemas.microsoft.com/office/drawing/2014/main" id="{7D8A6C6E-7B54-3AE9-499E-5520DF59F23B}"/>
                </a:ext>
              </a:extLst>
            </p:cNvPr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0;p36">
              <a:extLst>
                <a:ext uri="{FF2B5EF4-FFF2-40B4-BE49-F238E27FC236}">
                  <a16:creationId xmlns:a16="http://schemas.microsoft.com/office/drawing/2014/main" id="{44D6A092-0190-50FA-DBF9-82F67565F9A7}"/>
                </a:ext>
              </a:extLst>
            </p:cNvPr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1;p36">
              <a:extLst>
                <a:ext uri="{FF2B5EF4-FFF2-40B4-BE49-F238E27FC236}">
                  <a16:creationId xmlns:a16="http://schemas.microsoft.com/office/drawing/2014/main" id="{CB76F7A8-E65C-B5EF-F460-F673E3B8A5B8}"/>
                </a:ext>
              </a:extLst>
            </p:cNvPr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2;p36">
              <a:extLst>
                <a:ext uri="{FF2B5EF4-FFF2-40B4-BE49-F238E27FC236}">
                  <a16:creationId xmlns:a16="http://schemas.microsoft.com/office/drawing/2014/main" id="{74F27B3E-E905-6027-265A-83A469503DC1}"/>
                </a:ext>
              </a:extLst>
            </p:cNvPr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3;p36">
              <a:extLst>
                <a:ext uri="{FF2B5EF4-FFF2-40B4-BE49-F238E27FC236}">
                  <a16:creationId xmlns:a16="http://schemas.microsoft.com/office/drawing/2014/main" id="{8B0AE661-783D-E4C6-6583-9E0A330FD038}"/>
                </a:ext>
              </a:extLst>
            </p:cNvPr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4;p36">
              <a:extLst>
                <a:ext uri="{FF2B5EF4-FFF2-40B4-BE49-F238E27FC236}">
                  <a16:creationId xmlns:a16="http://schemas.microsoft.com/office/drawing/2014/main" id="{EE6962E5-CC2A-5C0B-0273-957638CDFB84}"/>
                </a:ext>
              </a:extLst>
            </p:cNvPr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5;p36">
              <a:extLst>
                <a:ext uri="{FF2B5EF4-FFF2-40B4-BE49-F238E27FC236}">
                  <a16:creationId xmlns:a16="http://schemas.microsoft.com/office/drawing/2014/main" id="{65091388-75C4-EBC2-442C-444956A82006}"/>
                </a:ext>
              </a:extLst>
            </p:cNvPr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6;p36">
              <a:extLst>
                <a:ext uri="{FF2B5EF4-FFF2-40B4-BE49-F238E27FC236}">
                  <a16:creationId xmlns:a16="http://schemas.microsoft.com/office/drawing/2014/main" id="{D1B21A92-0981-154E-27E2-E73F8F610ADD}"/>
                </a:ext>
              </a:extLst>
            </p:cNvPr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77;p36">
              <a:extLst>
                <a:ext uri="{FF2B5EF4-FFF2-40B4-BE49-F238E27FC236}">
                  <a16:creationId xmlns:a16="http://schemas.microsoft.com/office/drawing/2014/main" id="{FA1F0472-446A-ED4F-8BDF-E921EDDE256F}"/>
                </a:ext>
              </a:extLst>
            </p:cNvPr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8;p36">
              <a:extLst>
                <a:ext uri="{FF2B5EF4-FFF2-40B4-BE49-F238E27FC236}">
                  <a16:creationId xmlns:a16="http://schemas.microsoft.com/office/drawing/2014/main" id="{13BED2D0-9403-AF9C-A1B2-8D7E7F5E811C}"/>
                </a:ext>
              </a:extLst>
            </p:cNvPr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9;p36">
              <a:extLst>
                <a:ext uri="{FF2B5EF4-FFF2-40B4-BE49-F238E27FC236}">
                  <a16:creationId xmlns:a16="http://schemas.microsoft.com/office/drawing/2014/main" id="{FBE951F0-BACA-8F6B-2199-3BA738BA5A7B}"/>
                </a:ext>
              </a:extLst>
            </p:cNvPr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0;p36">
              <a:extLst>
                <a:ext uri="{FF2B5EF4-FFF2-40B4-BE49-F238E27FC236}">
                  <a16:creationId xmlns:a16="http://schemas.microsoft.com/office/drawing/2014/main" id="{BF0E8D95-22DF-FCA8-B32F-6A3BA0FBB519}"/>
                </a:ext>
              </a:extLst>
            </p:cNvPr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1;p36">
              <a:extLst>
                <a:ext uri="{FF2B5EF4-FFF2-40B4-BE49-F238E27FC236}">
                  <a16:creationId xmlns:a16="http://schemas.microsoft.com/office/drawing/2014/main" id="{98F5B23D-0FAB-53B2-0334-264F2F09AFCC}"/>
                </a:ext>
              </a:extLst>
            </p:cNvPr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2;p36">
              <a:extLst>
                <a:ext uri="{FF2B5EF4-FFF2-40B4-BE49-F238E27FC236}">
                  <a16:creationId xmlns:a16="http://schemas.microsoft.com/office/drawing/2014/main" id="{1A699EDF-CBFA-DD2F-BE91-4CBF70B58A0D}"/>
                </a:ext>
              </a:extLst>
            </p:cNvPr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83;p36">
              <a:extLst>
                <a:ext uri="{FF2B5EF4-FFF2-40B4-BE49-F238E27FC236}">
                  <a16:creationId xmlns:a16="http://schemas.microsoft.com/office/drawing/2014/main" id="{C39C75DB-B6A6-2EAB-8ECA-A3B3623B549F}"/>
                </a:ext>
              </a:extLst>
            </p:cNvPr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84;p36">
              <a:extLst>
                <a:ext uri="{FF2B5EF4-FFF2-40B4-BE49-F238E27FC236}">
                  <a16:creationId xmlns:a16="http://schemas.microsoft.com/office/drawing/2014/main" id="{CD89586D-00B2-F8C5-C4F5-212C4B77C6FF}"/>
                </a:ext>
              </a:extLst>
            </p:cNvPr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85;p36">
              <a:extLst>
                <a:ext uri="{FF2B5EF4-FFF2-40B4-BE49-F238E27FC236}">
                  <a16:creationId xmlns:a16="http://schemas.microsoft.com/office/drawing/2014/main" id="{4B55B2E6-DC0F-AD8B-C0A0-BAC36AEBE58B}"/>
                </a:ext>
              </a:extLst>
            </p:cNvPr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686;p36">
              <a:extLst>
                <a:ext uri="{FF2B5EF4-FFF2-40B4-BE49-F238E27FC236}">
                  <a16:creationId xmlns:a16="http://schemas.microsoft.com/office/drawing/2014/main" id="{01D5B905-0E82-0F41-86B8-A02B9A459B59}"/>
                </a:ext>
              </a:extLst>
            </p:cNvPr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687;p36">
              <a:extLst>
                <a:ext uri="{FF2B5EF4-FFF2-40B4-BE49-F238E27FC236}">
                  <a16:creationId xmlns:a16="http://schemas.microsoft.com/office/drawing/2014/main" id="{F83FDBC1-1BCF-36B5-E2B5-4480C098935F}"/>
                </a:ext>
              </a:extLst>
            </p:cNvPr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688;p36">
              <a:extLst>
                <a:ext uri="{FF2B5EF4-FFF2-40B4-BE49-F238E27FC236}">
                  <a16:creationId xmlns:a16="http://schemas.microsoft.com/office/drawing/2014/main" id="{AE80BF14-2773-5336-6E64-31C1735BF678}"/>
                </a:ext>
              </a:extLst>
            </p:cNvPr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689;p36">
              <a:extLst>
                <a:ext uri="{FF2B5EF4-FFF2-40B4-BE49-F238E27FC236}">
                  <a16:creationId xmlns:a16="http://schemas.microsoft.com/office/drawing/2014/main" id="{4F98FA86-4E55-46EB-AA06-604FEFCE2EEB}"/>
                </a:ext>
              </a:extLst>
            </p:cNvPr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690;p36">
              <a:extLst>
                <a:ext uri="{FF2B5EF4-FFF2-40B4-BE49-F238E27FC236}">
                  <a16:creationId xmlns:a16="http://schemas.microsoft.com/office/drawing/2014/main" id="{D39179E3-EA18-084A-57B5-DE7D75C4B87E}"/>
                </a:ext>
              </a:extLst>
            </p:cNvPr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691;p36">
              <a:extLst>
                <a:ext uri="{FF2B5EF4-FFF2-40B4-BE49-F238E27FC236}">
                  <a16:creationId xmlns:a16="http://schemas.microsoft.com/office/drawing/2014/main" id="{00C2EDEB-6FC4-3B74-0812-21B5E3C375D4}"/>
                </a:ext>
              </a:extLst>
            </p:cNvPr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692;p36">
              <a:extLst>
                <a:ext uri="{FF2B5EF4-FFF2-40B4-BE49-F238E27FC236}">
                  <a16:creationId xmlns:a16="http://schemas.microsoft.com/office/drawing/2014/main" id="{27DB3051-507C-68D6-B4C6-DC90316FDA3D}"/>
                </a:ext>
              </a:extLst>
            </p:cNvPr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693;p36">
              <a:extLst>
                <a:ext uri="{FF2B5EF4-FFF2-40B4-BE49-F238E27FC236}">
                  <a16:creationId xmlns:a16="http://schemas.microsoft.com/office/drawing/2014/main" id="{4A5B9575-C9B2-13B1-0AB9-BAF4F8D8AF87}"/>
                </a:ext>
              </a:extLst>
            </p:cNvPr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694;p36">
              <a:extLst>
                <a:ext uri="{FF2B5EF4-FFF2-40B4-BE49-F238E27FC236}">
                  <a16:creationId xmlns:a16="http://schemas.microsoft.com/office/drawing/2014/main" id="{29BF45C1-3CC1-BEDD-34BF-0ECAD787618C}"/>
                </a:ext>
              </a:extLst>
            </p:cNvPr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695;p36">
              <a:extLst>
                <a:ext uri="{FF2B5EF4-FFF2-40B4-BE49-F238E27FC236}">
                  <a16:creationId xmlns:a16="http://schemas.microsoft.com/office/drawing/2014/main" id="{5B34A00F-470A-826C-8775-A670F95C937B}"/>
                </a:ext>
              </a:extLst>
            </p:cNvPr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696;p36">
              <a:extLst>
                <a:ext uri="{FF2B5EF4-FFF2-40B4-BE49-F238E27FC236}">
                  <a16:creationId xmlns:a16="http://schemas.microsoft.com/office/drawing/2014/main" id="{404ADB16-665B-FEE4-EDE2-D03F20391026}"/>
                </a:ext>
              </a:extLst>
            </p:cNvPr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1330;p40">
            <a:extLst>
              <a:ext uri="{FF2B5EF4-FFF2-40B4-BE49-F238E27FC236}">
                <a16:creationId xmlns:a16="http://schemas.microsoft.com/office/drawing/2014/main" id="{AB84C028-6376-0497-4EC2-1DFAF63313CB}"/>
              </a:ext>
            </a:extLst>
          </p:cNvPr>
          <p:cNvSpPr/>
          <p:nvPr/>
        </p:nvSpPr>
        <p:spPr>
          <a:xfrm>
            <a:off x="970021" y="3196698"/>
            <a:ext cx="510834" cy="468978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331;p40">
            <a:extLst>
              <a:ext uri="{FF2B5EF4-FFF2-40B4-BE49-F238E27FC236}">
                <a16:creationId xmlns:a16="http://schemas.microsoft.com/office/drawing/2014/main" id="{F71491E6-B687-D43F-F9AC-3DDA8770817A}"/>
              </a:ext>
            </a:extLst>
          </p:cNvPr>
          <p:cNvSpPr/>
          <p:nvPr/>
        </p:nvSpPr>
        <p:spPr>
          <a:xfrm>
            <a:off x="1058678" y="3285964"/>
            <a:ext cx="319408" cy="29202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1332;p40">
            <a:extLst>
              <a:ext uri="{FF2B5EF4-FFF2-40B4-BE49-F238E27FC236}">
                <a16:creationId xmlns:a16="http://schemas.microsoft.com/office/drawing/2014/main" id="{6922C469-301C-A5CA-CD6D-7B937ADC81B1}"/>
              </a:ext>
            </a:extLst>
          </p:cNvPr>
          <p:cNvSpPr/>
          <p:nvPr/>
        </p:nvSpPr>
        <p:spPr>
          <a:xfrm>
            <a:off x="970021" y="3710153"/>
            <a:ext cx="510834" cy="468978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1333;p40">
            <a:extLst>
              <a:ext uri="{FF2B5EF4-FFF2-40B4-BE49-F238E27FC236}">
                <a16:creationId xmlns:a16="http://schemas.microsoft.com/office/drawing/2014/main" id="{2EB79511-8932-9C7A-121E-EC7F6A7AF523}"/>
              </a:ext>
            </a:extLst>
          </p:cNvPr>
          <p:cNvGrpSpPr/>
          <p:nvPr/>
        </p:nvGrpSpPr>
        <p:grpSpPr>
          <a:xfrm>
            <a:off x="1046269" y="3808505"/>
            <a:ext cx="346212" cy="292012"/>
            <a:chOff x="1952836" y="2774422"/>
            <a:chExt cx="372835" cy="342573"/>
          </a:xfrm>
        </p:grpSpPr>
        <p:sp>
          <p:nvSpPr>
            <p:cNvPr id="594" name="Google Shape;1334;p40">
              <a:extLst>
                <a:ext uri="{FF2B5EF4-FFF2-40B4-BE49-F238E27FC236}">
                  <a16:creationId xmlns:a16="http://schemas.microsoft.com/office/drawing/2014/main" id="{74AD7CFE-EB53-F634-1DD3-A858AEE9157C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335;p40">
              <a:extLst>
                <a:ext uri="{FF2B5EF4-FFF2-40B4-BE49-F238E27FC236}">
                  <a16:creationId xmlns:a16="http://schemas.microsoft.com/office/drawing/2014/main" id="{C6B45301-6634-2685-4325-08A8098FCDF8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336;p40">
              <a:extLst>
                <a:ext uri="{FF2B5EF4-FFF2-40B4-BE49-F238E27FC236}">
                  <a16:creationId xmlns:a16="http://schemas.microsoft.com/office/drawing/2014/main" id="{24D8B39B-F406-A406-49D4-D8AF43DC64EC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1337;p40">
            <a:extLst>
              <a:ext uri="{FF2B5EF4-FFF2-40B4-BE49-F238E27FC236}">
                <a16:creationId xmlns:a16="http://schemas.microsoft.com/office/drawing/2014/main" id="{3563B521-D14E-FA79-FD55-930AFA9FF2BE}"/>
              </a:ext>
            </a:extLst>
          </p:cNvPr>
          <p:cNvSpPr/>
          <p:nvPr/>
        </p:nvSpPr>
        <p:spPr>
          <a:xfrm>
            <a:off x="970021" y="4241792"/>
            <a:ext cx="510834" cy="468978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1338;p40">
            <a:extLst>
              <a:ext uri="{FF2B5EF4-FFF2-40B4-BE49-F238E27FC236}">
                <a16:creationId xmlns:a16="http://schemas.microsoft.com/office/drawing/2014/main" id="{CEDD5298-E3AD-5A50-C8F5-742D701576A7}"/>
              </a:ext>
            </a:extLst>
          </p:cNvPr>
          <p:cNvGrpSpPr/>
          <p:nvPr/>
        </p:nvGrpSpPr>
        <p:grpSpPr>
          <a:xfrm>
            <a:off x="1038497" y="4367252"/>
            <a:ext cx="362531" cy="219900"/>
            <a:chOff x="5206262" y="4174817"/>
            <a:chExt cx="397763" cy="262804"/>
          </a:xfrm>
        </p:grpSpPr>
        <p:sp>
          <p:nvSpPr>
            <p:cNvPr id="599" name="Google Shape;1339;p40">
              <a:extLst>
                <a:ext uri="{FF2B5EF4-FFF2-40B4-BE49-F238E27FC236}">
                  <a16:creationId xmlns:a16="http://schemas.microsoft.com/office/drawing/2014/main" id="{5949C44F-9ECC-2BC6-6146-B0C46A2BCB02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340;p40">
              <a:extLst>
                <a:ext uri="{FF2B5EF4-FFF2-40B4-BE49-F238E27FC236}">
                  <a16:creationId xmlns:a16="http://schemas.microsoft.com/office/drawing/2014/main" id="{5EFFADE9-AB61-C237-4235-771FEBB56DFB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341;p40">
              <a:extLst>
                <a:ext uri="{FF2B5EF4-FFF2-40B4-BE49-F238E27FC236}">
                  <a16:creationId xmlns:a16="http://schemas.microsoft.com/office/drawing/2014/main" id="{7749D31B-03AB-AB09-AA25-CFAF2DA78622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342;p40">
              <a:extLst>
                <a:ext uri="{FF2B5EF4-FFF2-40B4-BE49-F238E27FC236}">
                  <a16:creationId xmlns:a16="http://schemas.microsoft.com/office/drawing/2014/main" id="{319B34BA-4993-A637-A538-1B1E2348912C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343;p40">
              <a:extLst>
                <a:ext uri="{FF2B5EF4-FFF2-40B4-BE49-F238E27FC236}">
                  <a16:creationId xmlns:a16="http://schemas.microsoft.com/office/drawing/2014/main" id="{0AB1A9DC-B9DF-7C75-EF7D-6E6A3AB3AFDC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344;p40">
              <a:extLst>
                <a:ext uri="{FF2B5EF4-FFF2-40B4-BE49-F238E27FC236}">
                  <a16:creationId xmlns:a16="http://schemas.microsoft.com/office/drawing/2014/main" id="{444AF44C-B115-713E-E901-58FB3DCAFB6A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345;p40">
              <a:extLst>
                <a:ext uri="{FF2B5EF4-FFF2-40B4-BE49-F238E27FC236}">
                  <a16:creationId xmlns:a16="http://schemas.microsoft.com/office/drawing/2014/main" id="{A48886CA-77DC-7E0A-86A0-F79575C1AEB9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1346;p40">
            <a:extLst>
              <a:ext uri="{FF2B5EF4-FFF2-40B4-BE49-F238E27FC236}">
                <a16:creationId xmlns:a16="http://schemas.microsoft.com/office/drawing/2014/main" id="{152FC2F9-DE88-0917-ECF7-3DA283449840}"/>
              </a:ext>
            </a:extLst>
          </p:cNvPr>
          <p:cNvGrpSpPr/>
          <p:nvPr/>
        </p:nvGrpSpPr>
        <p:grpSpPr>
          <a:xfrm>
            <a:off x="1521671" y="3325024"/>
            <a:ext cx="1962963" cy="210734"/>
            <a:chOff x="3530140" y="2785891"/>
            <a:chExt cx="1962610" cy="229500"/>
          </a:xfrm>
        </p:grpSpPr>
        <p:sp>
          <p:nvSpPr>
            <p:cNvPr id="607" name="Google Shape;1347;p40">
              <a:extLst>
                <a:ext uri="{FF2B5EF4-FFF2-40B4-BE49-F238E27FC236}">
                  <a16:creationId xmlns:a16="http://schemas.microsoft.com/office/drawing/2014/main" id="{447820DD-8EF7-474F-8C66-4940DF727C44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348;p40">
              <a:extLst>
                <a:ext uri="{FF2B5EF4-FFF2-40B4-BE49-F238E27FC236}">
                  <a16:creationId xmlns:a16="http://schemas.microsoft.com/office/drawing/2014/main" id="{20C0A267-9D6F-85D5-A3A5-D4A0D083530C}"/>
                </a:ext>
              </a:extLst>
            </p:cNvPr>
            <p:cNvSpPr/>
            <p:nvPr/>
          </p:nvSpPr>
          <p:spPr>
            <a:xfrm>
              <a:off x="3530140" y="2785891"/>
              <a:ext cx="110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1349;p40">
            <a:extLst>
              <a:ext uri="{FF2B5EF4-FFF2-40B4-BE49-F238E27FC236}">
                <a16:creationId xmlns:a16="http://schemas.microsoft.com/office/drawing/2014/main" id="{EBA0B7F6-C49C-66E6-F09A-0357025E45FB}"/>
              </a:ext>
            </a:extLst>
          </p:cNvPr>
          <p:cNvGrpSpPr/>
          <p:nvPr/>
        </p:nvGrpSpPr>
        <p:grpSpPr>
          <a:xfrm>
            <a:off x="1521671" y="3849499"/>
            <a:ext cx="1962963" cy="210734"/>
            <a:chOff x="3530140" y="2785891"/>
            <a:chExt cx="1962610" cy="229500"/>
          </a:xfrm>
        </p:grpSpPr>
        <p:sp>
          <p:nvSpPr>
            <p:cNvPr id="610" name="Google Shape;1350;p40">
              <a:extLst>
                <a:ext uri="{FF2B5EF4-FFF2-40B4-BE49-F238E27FC236}">
                  <a16:creationId xmlns:a16="http://schemas.microsoft.com/office/drawing/2014/main" id="{A55D54BE-462C-B89E-9EA7-468AC07163F8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351;p40">
              <a:extLst>
                <a:ext uri="{FF2B5EF4-FFF2-40B4-BE49-F238E27FC236}">
                  <a16:creationId xmlns:a16="http://schemas.microsoft.com/office/drawing/2014/main" id="{40826515-AD7D-9293-8361-969FD9E7B5D7}"/>
                </a:ext>
              </a:extLst>
            </p:cNvPr>
            <p:cNvSpPr/>
            <p:nvPr/>
          </p:nvSpPr>
          <p:spPr>
            <a:xfrm>
              <a:off x="3530140" y="2785891"/>
              <a:ext cx="14844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1352;p40">
            <a:extLst>
              <a:ext uri="{FF2B5EF4-FFF2-40B4-BE49-F238E27FC236}">
                <a16:creationId xmlns:a16="http://schemas.microsoft.com/office/drawing/2014/main" id="{C4DCB8E4-B046-B303-2F77-796DB3BD4F2D}"/>
              </a:ext>
            </a:extLst>
          </p:cNvPr>
          <p:cNvGrpSpPr/>
          <p:nvPr/>
        </p:nvGrpSpPr>
        <p:grpSpPr>
          <a:xfrm>
            <a:off x="1521671" y="4371874"/>
            <a:ext cx="1962963" cy="210734"/>
            <a:chOff x="3530140" y="2785891"/>
            <a:chExt cx="1962610" cy="229500"/>
          </a:xfrm>
        </p:grpSpPr>
        <p:sp>
          <p:nvSpPr>
            <p:cNvPr id="623" name="Google Shape;1353;p40">
              <a:extLst>
                <a:ext uri="{FF2B5EF4-FFF2-40B4-BE49-F238E27FC236}">
                  <a16:creationId xmlns:a16="http://schemas.microsoft.com/office/drawing/2014/main" id="{2FD5A51C-CF03-46FE-CFDC-7DD2BD7B8DF3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354;p40">
              <a:extLst>
                <a:ext uri="{FF2B5EF4-FFF2-40B4-BE49-F238E27FC236}">
                  <a16:creationId xmlns:a16="http://schemas.microsoft.com/office/drawing/2014/main" id="{CE300D3A-6AF4-47F5-C15C-70DC837DC478}"/>
                </a:ext>
              </a:extLst>
            </p:cNvPr>
            <p:cNvSpPr/>
            <p:nvPr/>
          </p:nvSpPr>
          <p:spPr>
            <a:xfrm>
              <a:off x="3530140" y="2785891"/>
              <a:ext cx="68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897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452162" y="219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Сетевой </a:t>
            </a:r>
            <a:r>
              <a:rPr lang="ru-RU" sz="2800" dirty="0" err="1">
                <a:latin typeface="Sitka Heading" panose="02000505000000020004" pitchFamily="2" charset="0"/>
              </a:rPr>
              <a:t>футпринтинг</a:t>
            </a:r>
            <a:endParaRPr lang="ru-RU" sz="2800" dirty="0">
              <a:latin typeface="Sitka Heading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E589C-176D-7321-6EA0-0245CF5C5793}"/>
              </a:ext>
            </a:extLst>
          </p:cNvPr>
          <p:cNvSpPr txBox="1"/>
          <p:nvPr/>
        </p:nvSpPr>
        <p:spPr>
          <a:xfrm>
            <a:off x="4798710" y="909616"/>
            <a:ext cx="41624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Информация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диапазоны сетей; определение ОС; составление карты сетей;</a:t>
            </a:r>
          </a:p>
          <a:p>
            <a:pPr indent="-360000"/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есть шанс определить, какая адресация используется в сети организации. Важным аспектом в сценарии проникновения является построенная схема сети. Без нее трудно скоординировать действия и определиться, какими путями проникать дальше.</a:t>
            </a:r>
          </a:p>
          <a:p>
            <a:pPr indent="-360000"/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Path Analyzer Pro;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VisualRoute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2010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 т.д., утилита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trace rout.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oogle Shape;701;p36">
            <a:extLst>
              <a:ext uri="{FF2B5EF4-FFF2-40B4-BE49-F238E27FC236}">
                <a16:creationId xmlns:a16="http://schemas.microsoft.com/office/drawing/2014/main" id="{7B4AA13B-F57F-6603-CFC6-B87E240F9340}"/>
              </a:ext>
            </a:extLst>
          </p:cNvPr>
          <p:cNvGrpSpPr/>
          <p:nvPr/>
        </p:nvGrpSpPr>
        <p:grpSpPr>
          <a:xfrm>
            <a:off x="391201" y="976852"/>
            <a:ext cx="4438815" cy="3518877"/>
            <a:chOff x="-80975" y="268100"/>
            <a:chExt cx="7462425" cy="5175450"/>
          </a:xfrm>
        </p:grpSpPr>
        <p:sp>
          <p:nvSpPr>
            <p:cNvPr id="4" name="Google Shape;702;p36">
              <a:extLst>
                <a:ext uri="{FF2B5EF4-FFF2-40B4-BE49-F238E27FC236}">
                  <a16:creationId xmlns:a16="http://schemas.microsoft.com/office/drawing/2014/main" id="{FE730E76-E02A-7BF2-F4FB-1B7B7DF0F566}"/>
                </a:ext>
              </a:extLst>
            </p:cNvPr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3;p36">
              <a:extLst>
                <a:ext uri="{FF2B5EF4-FFF2-40B4-BE49-F238E27FC236}">
                  <a16:creationId xmlns:a16="http://schemas.microsoft.com/office/drawing/2014/main" id="{A4EB0A99-DA17-56F7-917B-30F8D4374353}"/>
                </a:ext>
              </a:extLst>
            </p:cNvPr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4;p36">
              <a:extLst>
                <a:ext uri="{FF2B5EF4-FFF2-40B4-BE49-F238E27FC236}">
                  <a16:creationId xmlns:a16="http://schemas.microsoft.com/office/drawing/2014/main" id="{2C316957-F8CE-B3F1-ACBF-5B31D970F657}"/>
                </a:ext>
              </a:extLst>
            </p:cNvPr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5;p36">
              <a:extLst>
                <a:ext uri="{FF2B5EF4-FFF2-40B4-BE49-F238E27FC236}">
                  <a16:creationId xmlns:a16="http://schemas.microsoft.com/office/drawing/2014/main" id="{C6D91AE6-1B9F-58F3-B67D-BB67EECFF116}"/>
                </a:ext>
              </a:extLst>
            </p:cNvPr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6;p36">
              <a:extLst>
                <a:ext uri="{FF2B5EF4-FFF2-40B4-BE49-F238E27FC236}">
                  <a16:creationId xmlns:a16="http://schemas.microsoft.com/office/drawing/2014/main" id="{81AF7312-4CEF-E821-D783-25F4708275BA}"/>
                </a:ext>
              </a:extLst>
            </p:cNvPr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7;p36">
              <a:extLst>
                <a:ext uri="{FF2B5EF4-FFF2-40B4-BE49-F238E27FC236}">
                  <a16:creationId xmlns:a16="http://schemas.microsoft.com/office/drawing/2014/main" id="{FA70C243-75B4-D25C-2F42-18EB7D0A0DF1}"/>
                </a:ext>
              </a:extLst>
            </p:cNvPr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8;p36">
              <a:extLst>
                <a:ext uri="{FF2B5EF4-FFF2-40B4-BE49-F238E27FC236}">
                  <a16:creationId xmlns:a16="http://schemas.microsoft.com/office/drawing/2014/main" id="{F8617633-D9E3-75A5-960D-6E73875486B6}"/>
                </a:ext>
              </a:extLst>
            </p:cNvPr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9;p36">
              <a:extLst>
                <a:ext uri="{FF2B5EF4-FFF2-40B4-BE49-F238E27FC236}">
                  <a16:creationId xmlns:a16="http://schemas.microsoft.com/office/drawing/2014/main" id="{50DA8BE9-D244-D3E5-7F80-F562A2D207B3}"/>
                </a:ext>
              </a:extLst>
            </p:cNvPr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0;p36">
              <a:extLst>
                <a:ext uri="{FF2B5EF4-FFF2-40B4-BE49-F238E27FC236}">
                  <a16:creationId xmlns:a16="http://schemas.microsoft.com/office/drawing/2014/main" id="{31EC1041-3C8B-4CE2-1471-38C4DF6F3D7C}"/>
                </a:ext>
              </a:extLst>
            </p:cNvPr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1;p36">
              <a:extLst>
                <a:ext uri="{FF2B5EF4-FFF2-40B4-BE49-F238E27FC236}">
                  <a16:creationId xmlns:a16="http://schemas.microsoft.com/office/drawing/2014/main" id="{D962C375-079E-5454-FFA1-AD6A87661FB0}"/>
                </a:ext>
              </a:extLst>
            </p:cNvPr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2;p36">
              <a:extLst>
                <a:ext uri="{FF2B5EF4-FFF2-40B4-BE49-F238E27FC236}">
                  <a16:creationId xmlns:a16="http://schemas.microsoft.com/office/drawing/2014/main" id="{94EC8D0B-B00C-9EBE-6079-2541EA27FECF}"/>
                </a:ext>
              </a:extLst>
            </p:cNvPr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3;p36">
              <a:extLst>
                <a:ext uri="{FF2B5EF4-FFF2-40B4-BE49-F238E27FC236}">
                  <a16:creationId xmlns:a16="http://schemas.microsoft.com/office/drawing/2014/main" id="{3FE0B264-C4A2-A946-5902-22D1D9B2B5E3}"/>
                </a:ext>
              </a:extLst>
            </p:cNvPr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4;p36">
              <a:extLst>
                <a:ext uri="{FF2B5EF4-FFF2-40B4-BE49-F238E27FC236}">
                  <a16:creationId xmlns:a16="http://schemas.microsoft.com/office/drawing/2014/main" id="{FBC40DD5-26CA-3CBD-FD5C-2641AB969C35}"/>
                </a:ext>
              </a:extLst>
            </p:cNvPr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5;p36">
              <a:extLst>
                <a:ext uri="{FF2B5EF4-FFF2-40B4-BE49-F238E27FC236}">
                  <a16:creationId xmlns:a16="http://schemas.microsoft.com/office/drawing/2014/main" id="{D7416591-1179-323D-8B2C-3107363A6D31}"/>
                </a:ext>
              </a:extLst>
            </p:cNvPr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6;p36">
              <a:extLst>
                <a:ext uri="{FF2B5EF4-FFF2-40B4-BE49-F238E27FC236}">
                  <a16:creationId xmlns:a16="http://schemas.microsoft.com/office/drawing/2014/main" id="{9D661181-6C3F-B087-9F6C-17D9C267AF6B}"/>
                </a:ext>
              </a:extLst>
            </p:cNvPr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7;p36">
              <a:extLst>
                <a:ext uri="{FF2B5EF4-FFF2-40B4-BE49-F238E27FC236}">
                  <a16:creationId xmlns:a16="http://schemas.microsoft.com/office/drawing/2014/main" id="{C08D6CE5-1A12-E9D8-F7FD-28E1B97AC12C}"/>
                </a:ext>
              </a:extLst>
            </p:cNvPr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8;p36">
              <a:extLst>
                <a:ext uri="{FF2B5EF4-FFF2-40B4-BE49-F238E27FC236}">
                  <a16:creationId xmlns:a16="http://schemas.microsoft.com/office/drawing/2014/main" id="{AB1FB44E-B762-30D5-DB86-E6EA11B08847}"/>
                </a:ext>
              </a:extLst>
            </p:cNvPr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9;p36">
              <a:extLst>
                <a:ext uri="{FF2B5EF4-FFF2-40B4-BE49-F238E27FC236}">
                  <a16:creationId xmlns:a16="http://schemas.microsoft.com/office/drawing/2014/main" id="{FB38A5BA-CD99-83FD-62C6-BBE613CF428E}"/>
                </a:ext>
              </a:extLst>
            </p:cNvPr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0;p36">
              <a:extLst>
                <a:ext uri="{FF2B5EF4-FFF2-40B4-BE49-F238E27FC236}">
                  <a16:creationId xmlns:a16="http://schemas.microsoft.com/office/drawing/2014/main" id="{C39339D7-A465-4F87-8E87-9358A112BA5E}"/>
                </a:ext>
              </a:extLst>
            </p:cNvPr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1;p36">
              <a:extLst>
                <a:ext uri="{FF2B5EF4-FFF2-40B4-BE49-F238E27FC236}">
                  <a16:creationId xmlns:a16="http://schemas.microsoft.com/office/drawing/2014/main" id="{861AA6A2-3C0E-3B04-70BA-E944A6EA242B}"/>
                </a:ext>
              </a:extLst>
            </p:cNvPr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2;p36">
              <a:extLst>
                <a:ext uri="{FF2B5EF4-FFF2-40B4-BE49-F238E27FC236}">
                  <a16:creationId xmlns:a16="http://schemas.microsoft.com/office/drawing/2014/main" id="{900D50CF-7B38-9ACE-D6B2-0F1CEDE0659A}"/>
                </a:ext>
              </a:extLst>
            </p:cNvPr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3;p36">
              <a:extLst>
                <a:ext uri="{FF2B5EF4-FFF2-40B4-BE49-F238E27FC236}">
                  <a16:creationId xmlns:a16="http://schemas.microsoft.com/office/drawing/2014/main" id="{3643417D-997E-64B0-3257-545740BAF2E1}"/>
                </a:ext>
              </a:extLst>
            </p:cNvPr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4;p36">
              <a:extLst>
                <a:ext uri="{FF2B5EF4-FFF2-40B4-BE49-F238E27FC236}">
                  <a16:creationId xmlns:a16="http://schemas.microsoft.com/office/drawing/2014/main" id="{AD658F10-D6DE-4D3E-9F29-AE56EF85D821}"/>
                </a:ext>
              </a:extLst>
            </p:cNvPr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;p36">
              <a:extLst>
                <a:ext uri="{FF2B5EF4-FFF2-40B4-BE49-F238E27FC236}">
                  <a16:creationId xmlns:a16="http://schemas.microsoft.com/office/drawing/2014/main" id="{F2BA9DAE-9475-0DD0-6389-AA2F42E6CE38}"/>
                </a:ext>
              </a:extLst>
            </p:cNvPr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6;p36">
              <a:extLst>
                <a:ext uri="{FF2B5EF4-FFF2-40B4-BE49-F238E27FC236}">
                  <a16:creationId xmlns:a16="http://schemas.microsoft.com/office/drawing/2014/main" id="{23AC347D-3295-E31F-D1AB-A022DB16FB6B}"/>
                </a:ext>
              </a:extLst>
            </p:cNvPr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7;p36">
              <a:extLst>
                <a:ext uri="{FF2B5EF4-FFF2-40B4-BE49-F238E27FC236}">
                  <a16:creationId xmlns:a16="http://schemas.microsoft.com/office/drawing/2014/main" id="{E19E5399-A60E-3827-5DE6-B5645A1E51F3}"/>
                </a:ext>
              </a:extLst>
            </p:cNvPr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8;p36">
              <a:extLst>
                <a:ext uri="{FF2B5EF4-FFF2-40B4-BE49-F238E27FC236}">
                  <a16:creationId xmlns:a16="http://schemas.microsoft.com/office/drawing/2014/main" id="{74D9771D-F57B-3C73-B797-FFD46568AC40}"/>
                </a:ext>
              </a:extLst>
            </p:cNvPr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9;p36">
              <a:extLst>
                <a:ext uri="{FF2B5EF4-FFF2-40B4-BE49-F238E27FC236}">
                  <a16:creationId xmlns:a16="http://schemas.microsoft.com/office/drawing/2014/main" id="{948315B3-85D4-E9E4-F6C0-51B2873E5800}"/>
                </a:ext>
              </a:extLst>
            </p:cNvPr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0;p36">
              <a:extLst>
                <a:ext uri="{FF2B5EF4-FFF2-40B4-BE49-F238E27FC236}">
                  <a16:creationId xmlns:a16="http://schemas.microsoft.com/office/drawing/2014/main" id="{B31505E1-2E03-08B1-5815-4657D7409030}"/>
                </a:ext>
              </a:extLst>
            </p:cNvPr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1;p36">
              <a:extLst>
                <a:ext uri="{FF2B5EF4-FFF2-40B4-BE49-F238E27FC236}">
                  <a16:creationId xmlns:a16="http://schemas.microsoft.com/office/drawing/2014/main" id="{15833120-A224-3030-6F92-4112F8545FF1}"/>
                </a:ext>
              </a:extLst>
            </p:cNvPr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2;p36">
              <a:extLst>
                <a:ext uri="{FF2B5EF4-FFF2-40B4-BE49-F238E27FC236}">
                  <a16:creationId xmlns:a16="http://schemas.microsoft.com/office/drawing/2014/main" id="{90829E0A-4FBB-4DCF-F2B5-D94999775BBF}"/>
                </a:ext>
              </a:extLst>
            </p:cNvPr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3;p36">
              <a:extLst>
                <a:ext uri="{FF2B5EF4-FFF2-40B4-BE49-F238E27FC236}">
                  <a16:creationId xmlns:a16="http://schemas.microsoft.com/office/drawing/2014/main" id="{5B5A0F2F-6B0A-30B0-1D87-275D9FBBA9AD}"/>
                </a:ext>
              </a:extLst>
            </p:cNvPr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4;p36">
              <a:extLst>
                <a:ext uri="{FF2B5EF4-FFF2-40B4-BE49-F238E27FC236}">
                  <a16:creationId xmlns:a16="http://schemas.microsoft.com/office/drawing/2014/main" id="{C8468D6F-F822-EA0F-222C-7D848CC5CAED}"/>
                </a:ext>
              </a:extLst>
            </p:cNvPr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5;p36">
              <a:extLst>
                <a:ext uri="{FF2B5EF4-FFF2-40B4-BE49-F238E27FC236}">
                  <a16:creationId xmlns:a16="http://schemas.microsoft.com/office/drawing/2014/main" id="{7C54D25E-9FEA-BCC9-4399-60613CC2217D}"/>
                </a:ext>
              </a:extLst>
            </p:cNvPr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6;p36">
              <a:extLst>
                <a:ext uri="{FF2B5EF4-FFF2-40B4-BE49-F238E27FC236}">
                  <a16:creationId xmlns:a16="http://schemas.microsoft.com/office/drawing/2014/main" id="{EDC8F172-EADE-BE75-7107-E00D55AECD78}"/>
                </a:ext>
              </a:extLst>
            </p:cNvPr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7;p36">
              <a:extLst>
                <a:ext uri="{FF2B5EF4-FFF2-40B4-BE49-F238E27FC236}">
                  <a16:creationId xmlns:a16="http://schemas.microsoft.com/office/drawing/2014/main" id="{FE0441C3-D583-641D-80C0-4591B36C4B67}"/>
                </a:ext>
              </a:extLst>
            </p:cNvPr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8;p36">
              <a:extLst>
                <a:ext uri="{FF2B5EF4-FFF2-40B4-BE49-F238E27FC236}">
                  <a16:creationId xmlns:a16="http://schemas.microsoft.com/office/drawing/2014/main" id="{9CEA33AE-A3BE-E798-7637-9D60AA7B5494}"/>
                </a:ext>
              </a:extLst>
            </p:cNvPr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9;p36">
              <a:extLst>
                <a:ext uri="{FF2B5EF4-FFF2-40B4-BE49-F238E27FC236}">
                  <a16:creationId xmlns:a16="http://schemas.microsoft.com/office/drawing/2014/main" id="{96012D2A-BD1A-D332-85E2-9EA39543BAE4}"/>
                </a:ext>
              </a:extLst>
            </p:cNvPr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0;p36">
              <a:extLst>
                <a:ext uri="{FF2B5EF4-FFF2-40B4-BE49-F238E27FC236}">
                  <a16:creationId xmlns:a16="http://schemas.microsoft.com/office/drawing/2014/main" id="{FDF6C0F0-CE00-D077-2228-F3E496B34272}"/>
                </a:ext>
              </a:extLst>
            </p:cNvPr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1;p36">
              <a:extLst>
                <a:ext uri="{FF2B5EF4-FFF2-40B4-BE49-F238E27FC236}">
                  <a16:creationId xmlns:a16="http://schemas.microsoft.com/office/drawing/2014/main" id="{5492BF7E-56B0-3DC2-EE71-DDE81508EB00}"/>
                </a:ext>
              </a:extLst>
            </p:cNvPr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2;p36">
              <a:extLst>
                <a:ext uri="{FF2B5EF4-FFF2-40B4-BE49-F238E27FC236}">
                  <a16:creationId xmlns:a16="http://schemas.microsoft.com/office/drawing/2014/main" id="{4377C582-166D-2143-23A5-7CABCBC3BA38}"/>
                </a:ext>
              </a:extLst>
            </p:cNvPr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3;p36">
              <a:extLst>
                <a:ext uri="{FF2B5EF4-FFF2-40B4-BE49-F238E27FC236}">
                  <a16:creationId xmlns:a16="http://schemas.microsoft.com/office/drawing/2014/main" id="{D862D3F3-464D-84C1-1D53-C205C3632F06}"/>
                </a:ext>
              </a:extLst>
            </p:cNvPr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4;p36">
              <a:extLst>
                <a:ext uri="{FF2B5EF4-FFF2-40B4-BE49-F238E27FC236}">
                  <a16:creationId xmlns:a16="http://schemas.microsoft.com/office/drawing/2014/main" id="{920C93AD-7375-4CE6-C3C1-472FA8C77A51}"/>
                </a:ext>
              </a:extLst>
            </p:cNvPr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5;p36">
              <a:extLst>
                <a:ext uri="{FF2B5EF4-FFF2-40B4-BE49-F238E27FC236}">
                  <a16:creationId xmlns:a16="http://schemas.microsoft.com/office/drawing/2014/main" id="{9219E2E6-E186-39BE-F69D-73A5EE727766}"/>
                </a:ext>
              </a:extLst>
            </p:cNvPr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6;p36">
              <a:extLst>
                <a:ext uri="{FF2B5EF4-FFF2-40B4-BE49-F238E27FC236}">
                  <a16:creationId xmlns:a16="http://schemas.microsoft.com/office/drawing/2014/main" id="{0593348C-3088-6B4B-57F5-79520F4B3A95}"/>
                </a:ext>
              </a:extLst>
            </p:cNvPr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7;p36">
              <a:extLst>
                <a:ext uri="{FF2B5EF4-FFF2-40B4-BE49-F238E27FC236}">
                  <a16:creationId xmlns:a16="http://schemas.microsoft.com/office/drawing/2014/main" id="{BA647FFB-0ACE-8C39-A9AE-F042ECDF4DCF}"/>
                </a:ext>
              </a:extLst>
            </p:cNvPr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8;p36">
              <a:extLst>
                <a:ext uri="{FF2B5EF4-FFF2-40B4-BE49-F238E27FC236}">
                  <a16:creationId xmlns:a16="http://schemas.microsoft.com/office/drawing/2014/main" id="{F0E31A5A-D0A4-562C-D29A-CE5F0591F19A}"/>
                </a:ext>
              </a:extLst>
            </p:cNvPr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9;p36">
              <a:extLst>
                <a:ext uri="{FF2B5EF4-FFF2-40B4-BE49-F238E27FC236}">
                  <a16:creationId xmlns:a16="http://schemas.microsoft.com/office/drawing/2014/main" id="{86FFE2CC-245B-3EAC-1685-F405B63B059B}"/>
                </a:ext>
              </a:extLst>
            </p:cNvPr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0;p36">
              <a:extLst>
                <a:ext uri="{FF2B5EF4-FFF2-40B4-BE49-F238E27FC236}">
                  <a16:creationId xmlns:a16="http://schemas.microsoft.com/office/drawing/2014/main" id="{D281067E-6EC1-20BB-32C6-D27F397BD44F}"/>
                </a:ext>
              </a:extLst>
            </p:cNvPr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1;p36">
              <a:extLst>
                <a:ext uri="{FF2B5EF4-FFF2-40B4-BE49-F238E27FC236}">
                  <a16:creationId xmlns:a16="http://schemas.microsoft.com/office/drawing/2014/main" id="{9F9C96B2-9FA0-4A83-E971-821A52283EE3}"/>
                </a:ext>
              </a:extLst>
            </p:cNvPr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2;p36">
              <a:extLst>
                <a:ext uri="{FF2B5EF4-FFF2-40B4-BE49-F238E27FC236}">
                  <a16:creationId xmlns:a16="http://schemas.microsoft.com/office/drawing/2014/main" id="{C49D8FA8-B089-0D10-6FC7-B811FEC8227F}"/>
                </a:ext>
              </a:extLst>
            </p:cNvPr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3;p36">
              <a:extLst>
                <a:ext uri="{FF2B5EF4-FFF2-40B4-BE49-F238E27FC236}">
                  <a16:creationId xmlns:a16="http://schemas.microsoft.com/office/drawing/2014/main" id="{F229857B-6E21-1985-FC36-2FF5BAFF593F}"/>
                </a:ext>
              </a:extLst>
            </p:cNvPr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4;p36">
              <a:extLst>
                <a:ext uri="{FF2B5EF4-FFF2-40B4-BE49-F238E27FC236}">
                  <a16:creationId xmlns:a16="http://schemas.microsoft.com/office/drawing/2014/main" id="{6BDED31C-C819-3CEE-DA1D-3D64E4B7AEAD}"/>
                </a:ext>
              </a:extLst>
            </p:cNvPr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5;p36">
              <a:extLst>
                <a:ext uri="{FF2B5EF4-FFF2-40B4-BE49-F238E27FC236}">
                  <a16:creationId xmlns:a16="http://schemas.microsoft.com/office/drawing/2014/main" id="{94A36AED-8DB6-18F1-F1DD-69D04CCEC766}"/>
                </a:ext>
              </a:extLst>
            </p:cNvPr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6;p36">
              <a:extLst>
                <a:ext uri="{FF2B5EF4-FFF2-40B4-BE49-F238E27FC236}">
                  <a16:creationId xmlns:a16="http://schemas.microsoft.com/office/drawing/2014/main" id="{59CE6046-C905-6B99-71A6-9EB0AB48C140}"/>
                </a:ext>
              </a:extLst>
            </p:cNvPr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7;p36">
              <a:extLst>
                <a:ext uri="{FF2B5EF4-FFF2-40B4-BE49-F238E27FC236}">
                  <a16:creationId xmlns:a16="http://schemas.microsoft.com/office/drawing/2014/main" id="{2D767FCB-1AA6-6A4C-ADEE-C175C6D85193}"/>
                </a:ext>
              </a:extLst>
            </p:cNvPr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8;p36">
              <a:extLst>
                <a:ext uri="{FF2B5EF4-FFF2-40B4-BE49-F238E27FC236}">
                  <a16:creationId xmlns:a16="http://schemas.microsoft.com/office/drawing/2014/main" id="{1BCB9DF2-984D-3A83-CCB9-D8C124BD505C}"/>
                </a:ext>
              </a:extLst>
            </p:cNvPr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9;p36">
              <a:extLst>
                <a:ext uri="{FF2B5EF4-FFF2-40B4-BE49-F238E27FC236}">
                  <a16:creationId xmlns:a16="http://schemas.microsoft.com/office/drawing/2014/main" id="{DE04F74A-1929-040A-E700-24647139D739}"/>
                </a:ext>
              </a:extLst>
            </p:cNvPr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0;p36">
              <a:extLst>
                <a:ext uri="{FF2B5EF4-FFF2-40B4-BE49-F238E27FC236}">
                  <a16:creationId xmlns:a16="http://schemas.microsoft.com/office/drawing/2014/main" id="{203E3F58-B4A3-12F7-4A2E-1F221C204CC9}"/>
                </a:ext>
              </a:extLst>
            </p:cNvPr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761;p36">
              <a:extLst>
                <a:ext uri="{FF2B5EF4-FFF2-40B4-BE49-F238E27FC236}">
                  <a16:creationId xmlns:a16="http://schemas.microsoft.com/office/drawing/2014/main" id="{34AA69F5-6BE0-143E-7D93-FD72FB96EAF1}"/>
                </a:ext>
              </a:extLst>
            </p:cNvPr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762;p36">
              <a:extLst>
                <a:ext uri="{FF2B5EF4-FFF2-40B4-BE49-F238E27FC236}">
                  <a16:creationId xmlns:a16="http://schemas.microsoft.com/office/drawing/2014/main" id="{5214E2B6-6968-9653-051B-AD1478F6B662}"/>
                </a:ext>
              </a:extLst>
            </p:cNvPr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763;p36">
              <a:extLst>
                <a:ext uri="{FF2B5EF4-FFF2-40B4-BE49-F238E27FC236}">
                  <a16:creationId xmlns:a16="http://schemas.microsoft.com/office/drawing/2014/main" id="{28ACA418-0CA3-49D7-1DE9-02E18771A2C7}"/>
                </a:ext>
              </a:extLst>
            </p:cNvPr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764;p36">
              <a:extLst>
                <a:ext uri="{FF2B5EF4-FFF2-40B4-BE49-F238E27FC236}">
                  <a16:creationId xmlns:a16="http://schemas.microsoft.com/office/drawing/2014/main" id="{4610A7FC-AE0E-2407-20A1-7D29D2BF0AE0}"/>
                </a:ext>
              </a:extLst>
            </p:cNvPr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765;p36">
              <a:extLst>
                <a:ext uri="{FF2B5EF4-FFF2-40B4-BE49-F238E27FC236}">
                  <a16:creationId xmlns:a16="http://schemas.microsoft.com/office/drawing/2014/main" id="{58D9781A-7286-F0DB-B41E-79908689ED8A}"/>
                </a:ext>
              </a:extLst>
            </p:cNvPr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766;p36">
              <a:extLst>
                <a:ext uri="{FF2B5EF4-FFF2-40B4-BE49-F238E27FC236}">
                  <a16:creationId xmlns:a16="http://schemas.microsoft.com/office/drawing/2014/main" id="{0478B31C-1440-6AE1-0262-504C9518BB9A}"/>
                </a:ext>
              </a:extLst>
            </p:cNvPr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767;p36">
              <a:extLst>
                <a:ext uri="{FF2B5EF4-FFF2-40B4-BE49-F238E27FC236}">
                  <a16:creationId xmlns:a16="http://schemas.microsoft.com/office/drawing/2014/main" id="{ACB3A469-AC71-1DA1-0A4D-A2DA029FB981}"/>
                </a:ext>
              </a:extLst>
            </p:cNvPr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768;p36">
              <a:extLst>
                <a:ext uri="{FF2B5EF4-FFF2-40B4-BE49-F238E27FC236}">
                  <a16:creationId xmlns:a16="http://schemas.microsoft.com/office/drawing/2014/main" id="{BECCF6B9-C18C-687B-BAFB-E8E05B01B350}"/>
                </a:ext>
              </a:extLst>
            </p:cNvPr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769;p36">
              <a:extLst>
                <a:ext uri="{FF2B5EF4-FFF2-40B4-BE49-F238E27FC236}">
                  <a16:creationId xmlns:a16="http://schemas.microsoft.com/office/drawing/2014/main" id="{23D4705C-726B-8DFE-1B3E-12F462BA1D87}"/>
                </a:ext>
              </a:extLst>
            </p:cNvPr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770;p36">
              <a:extLst>
                <a:ext uri="{FF2B5EF4-FFF2-40B4-BE49-F238E27FC236}">
                  <a16:creationId xmlns:a16="http://schemas.microsoft.com/office/drawing/2014/main" id="{D88CC624-0F02-8676-3248-3B2E6099404A}"/>
                </a:ext>
              </a:extLst>
            </p:cNvPr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771;p36">
              <a:extLst>
                <a:ext uri="{FF2B5EF4-FFF2-40B4-BE49-F238E27FC236}">
                  <a16:creationId xmlns:a16="http://schemas.microsoft.com/office/drawing/2014/main" id="{5F43751A-2F18-3274-5C9D-015704D3B966}"/>
                </a:ext>
              </a:extLst>
            </p:cNvPr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772;p36">
              <a:extLst>
                <a:ext uri="{FF2B5EF4-FFF2-40B4-BE49-F238E27FC236}">
                  <a16:creationId xmlns:a16="http://schemas.microsoft.com/office/drawing/2014/main" id="{4A5E16C5-5FF5-434A-18E8-7AD875D68135}"/>
                </a:ext>
              </a:extLst>
            </p:cNvPr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773;p36">
              <a:extLst>
                <a:ext uri="{FF2B5EF4-FFF2-40B4-BE49-F238E27FC236}">
                  <a16:creationId xmlns:a16="http://schemas.microsoft.com/office/drawing/2014/main" id="{F712AE99-8C43-CED2-559E-B50287373140}"/>
                </a:ext>
              </a:extLst>
            </p:cNvPr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774;p36">
              <a:extLst>
                <a:ext uri="{FF2B5EF4-FFF2-40B4-BE49-F238E27FC236}">
                  <a16:creationId xmlns:a16="http://schemas.microsoft.com/office/drawing/2014/main" id="{31B77ADF-0878-C192-35F1-EB722FFA77C4}"/>
                </a:ext>
              </a:extLst>
            </p:cNvPr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775;p36">
              <a:extLst>
                <a:ext uri="{FF2B5EF4-FFF2-40B4-BE49-F238E27FC236}">
                  <a16:creationId xmlns:a16="http://schemas.microsoft.com/office/drawing/2014/main" id="{A71EC9C9-5755-8D9A-5EF6-7EE61E3CF0A2}"/>
                </a:ext>
              </a:extLst>
            </p:cNvPr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776;p36">
              <a:extLst>
                <a:ext uri="{FF2B5EF4-FFF2-40B4-BE49-F238E27FC236}">
                  <a16:creationId xmlns:a16="http://schemas.microsoft.com/office/drawing/2014/main" id="{246F1CCD-0731-EFEA-21C1-7AC29C06BE1F}"/>
                </a:ext>
              </a:extLst>
            </p:cNvPr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777;p36">
              <a:extLst>
                <a:ext uri="{FF2B5EF4-FFF2-40B4-BE49-F238E27FC236}">
                  <a16:creationId xmlns:a16="http://schemas.microsoft.com/office/drawing/2014/main" id="{BD851DA0-4B28-F110-7AD0-794C3000CE8C}"/>
                </a:ext>
              </a:extLst>
            </p:cNvPr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778;p36">
              <a:extLst>
                <a:ext uri="{FF2B5EF4-FFF2-40B4-BE49-F238E27FC236}">
                  <a16:creationId xmlns:a16="http://schemas.microsoft.com/office/drawing/2014/main" id="{D266C2FF-8811-2521-6B31-DBB5C0A228A8}"/>
                </a:ext>
              </a:extLst>
            </p:cNvPr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779;p36">
              <a:extLst>
                <a:ext uri="{FF2B5EF4-FFF2-40B4-BE49-F238E27FC236}">
                  <a16:creationId xmlns:a16="http://schemas.microsoft.com/office/drawing/2014/main" id="{8F0BECA8-FC02-8816-6E94-02D402623025}"/>
                </a:ext>
              </a:extLst>
            </p:cNvPr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780;p36">
              <a:extLst>
                <a:ext uri="{FF2B5EF4-FFF2-40B4-BE49-F238E27FC236}">
                  <a16:creationId xmlns:a16="http://schemas.microsoft.com/office/drawing/2014/main" id="{7ADB9C1B-DEAE-EE25-B6C0-BA5F372FCE9A}"/>
                </a:ext>
              </a:extLst>
            </p:cNvPr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781;p36">
              <a:extLst>
                <a:ext uri="{FF2B5EF4-FFF2-40B4-BE49-F238E27FC236}">
                  <a16:creationId xmlns:a16="http://schemas.microsoft.com/office/drawing/2014/main" id="{537C65B7-110F-0C91-6C02-ADED96A62BB0}"/>
                </a:ext>
              </a:extLst>
            </p:cNvPr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782;p36">
              <a:extLst>
                <a:ext uri="{FF2B5EF4-FFF2-40B4-BE49-F238E27FC236}">
                  <a16:creationId xmlns:a16="http://schemas.microsoft.com/office/drawing/2014/main" id="{78B8AF0F-74EA-CC6F-9F5E-E16C1B015A10}"/>
                </a:ext>
              </a:extLst>
            </p:cNvPr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783;p36">
              <a:extLst>
                <a:ext uri="{FF2B5EF4-FFF2-40B4-BE49-F238E27FC236}">
                  <a16:creationId xmlns:a16="http://schemas.microsoft.com/office/drawing/2014/main" id="{AB8452A9-C18C-191D-FAA6-F18016F0A46A}"/>
                </a:ext>
              </a:extLst>
            </p:cNvPr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784;p36">
              <a:extLst>
                <a:ext uri="{FF2B5EF4-FFF2-40B4-BE49-F238E27FC236}">
                  <a16:creationId xmlns:a16="http://schemas.microsoft.com/office/drawing/2014/main" id="{4A3836F7-1B57-14A4-F6F8-09640AB7F127}"/>
                </a:ext>
              </a:extLst>
            </p:cNvPr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785;p36">
              <a:extLst>
                <a:ext uri="{FF2B5EF4-FFF2-40B4-BE49-F238E27FC236}">
                  <a16:creationId xmlns:a16="http://schemas.microsoft.com/office/drawing/2014/main" id="{28094FFA-AA8D-B324-3E91-D92CCB4A1E57}"/>
                </a:ext>
              </a:extLst>
            </p:cNvPr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786;p36">
              <a:extLst>
                <a:ext uri="{FF2B5EF4-FFF2-40B4-BE49-F238E27FC236}">
                  <a16:creationId xmlns:a16="http://schemas.microsoft.com/office/drawing/2014/main" id="{1F866647-B208-47AA-F5B3-7F5B1C741B0F}"/>
                </a:ext>
              </a:extLst>
            </p:cNvPr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787;p36">
              <a:extLst>
                <a:ext uri="{FF2B5EF4-FFF2-40B4-BE49-F238E27FC236}">
                  <a16:creationId xmlns:a16="http://schemas.microsoft.com/office/drawing/2014/main" id="{33820402-005D-4FC3-3536-276D36DFA0AC}"/>
                </a:ext>
              </a:extLst>
            </p:cNvPr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788;p36">
              <a:extLst>
                <a:ext uri="{FF2B5EF4-FFF2-40B4-BE49-F238E27FC236}">
                  <a16:creationId xmlns:a16="http://schemas.microsoft.com/office/drawing/2014/main" id="{4564ABB0-0314-2826-CAA7-C9A2A61D5F92}"/>
                </a:ext>
              </a:extLst>
            </p:cNvPr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789;p36">
              <a:extLst>
                <a:ext uri="{FF2B5EF4-FFF2-40B4-BE49-F238E27FC236}">
                  <a16:creationId xmlns:a16="http://schemas.microsoft.com/office/drawing/2014/main" id="{1772D690-CD4D-C5DB-3D37-FDDF6DED864A}"/>
                </a:ext>
              </a:extLst>
            </p:cNvPr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790;p36">
              <a:extLst>
                <a:ext uri="{FF2B5EF4-FFF2-40B4-BE49-F238E27FC236}">
                  <a16:creationId xmlns:a16="http://schemas.microsoft.com/office/drawing/2014/main" id="{A667AFF6-B6E0-2337-B65F-F758BF561D09}"/>
                </a:ext>
              </a:extLst>
            </p:cNvPr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791;p36">
              <a:extLst>
                <a:ext uri="{FF2B5EF4-FFF2-40B4-BE49-F238E27FC236}">
                  <a16:creationId xmlns:a16="http://schemas.microsoft.com/office/drawing/2014/main" id="{8B23A328-26AD-AE1D-8FFB-5843AEEF13D2}"/>
                </a:ext>
              </a:extLst>
            </p:cNvPr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792;p36">
              <a:extLst>
                <a:ext uri="{FF2B5EF4-FFF2-40B4-BE49-F238E27FC236}">
                  <a16:creationId xmlns:a16="http://schemas.microsoft.com/office/drawing/2014/main" id="{38170882-AD28-16DD-8AEC-FB6166FBBCBE}"/>
                </a:ext>
              </a:extLst>
            </p:cNvPr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793;p36">
              <a:extLst>
                <a:ext uri="{FF2B5EF4-FFF2-40B4-BE49-F238E27FC236}">
                  <a16:creationId xmlns:a16="http://schemas.microsoft.com/office/drawing/2014/main" id="{7255280E-03A8-15AE-BEB5-A0CC79F5D11A}"/>
                </a:ext>
              </a:extLst>
            </p:cNvPr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794;p36">
              <a:extLst>
                <a:ext uri="{FF2B5EF4-FFF2-40B4-BE49-F238E27FC236}">
                  <a16:creationId xmlns:a16="http://schemas.microsoft.com/office/drawing/2014/main" id="{228C7A8F-24F0-1A19-FB03-A37E3F6E2089}"/>
                </a:ext>
              </a:extLst>
            </p:cNvPr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795;p36">
              <a:extLst>
                <a:ext uri="{FF2B5EF4-FFF2-40B4-BE49-F238E27FC236}">
                  <a16:creationId xmlns:a16="http://schemas.microsoft.com/office/drawing/2014/main" id="{22860388-865D-79A2-3FD3-B81C2754F5DA}"/>
                </a:ext>
              </a:extLst>
            </p:cNvPr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796;p36">
              <a:extLst>
                <a:ext uri="{FF2B5EF4-FFF2-40B4-BE49-F238E27FC236}">
                  <a16:creationId xmlns:a16="http://schemas.microsoft.com/office/drawing/2014/main" id="{EBADD0D2-FB80-7093-A0AA-A3868B62C0EA}"/>
                </a:ext>
              </a:extLst>
            </p:cNvPr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797;p36">
              <a:extLst>
                <a:ext uri="{FF2B5EF4-FFF2-40B4-BE49-F238E27FC236}">
                  <a16:creationId xmlns:a16="http://schemas.microsoft.com/office/drawing/2014/main" id="{1774D0A6-BD19-4DF1-E8A0-7B9439DF9456}"/>
                </a:ext>
              </a:extLst>
            </p:cNvPr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798;p36">
              <a:extLst>
                <a:ext uri="{FF2B5EF4-FFF2-40B4-BE49-F238E27FC236}">
                  <a16:creationId xmlns:a16="http://schemas.microsoft.com/office/drawing/2014/main" id="{2BD4D205-967C-5AA7-EC46-8563675953E1}"/>
                </a:ext>
              </a:extLst>
            </p:cNvPr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799;p36">
              <a:extLst>
                <a:ext uri="{FF2B5EF4-FFF2-40B4-BE49-F238E27FC236}">
                  <a16:creationId xmlns:a16="http://schemas.microsoft.com/office/drawing/2014/main" id="{B82CA484-C148-FB9C-DF55-D676D4AA23BD}"/>
                </a:ext>
              </a:extLst>
            </p:cNvPr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800;p36">
              <a:extLst>
                <a:ext uri="{FF2B5EF4-FFF2-40B4-BE49-F238E27FC236}">
                  <a16:creationId xmlns:a16="http://schemas.microsoft.com/office/drawing/2014/main" id="{CB66BB2E-3CAA-7E34-E525-5C3CB6EC4E4A}"/>
                </a:ext>
              </a:extLst>
            </p:cNvPr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801;p36">
              <a:extLst>
                <a:ext uri="{FF2B5EF4-FFF2-40B4-BE49-F238E27FC236}">
                  <a16:creationId xmlns:a16="http://schemas.microsoft.com/office/drawing/2014/main" id="{DA26DFC3-DAC6-D352-F019-00761CE2CDAB}"/>
                </a:ext>
              </a:extLst>
            </p:cNvPr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802;p36">
              <a:extLst>
                <a:ext uri="{FF2B5EF4-FFF2-40B4-BE49-F238E27FC236}">
                  <a16:creationId xmlns:a16="http://schemas.microsoft.com/office/drawing/2014/main" id="{3AF8F5D6-C525-5F58-3548-CDD1F1718379}"/>
                </a:ext>
              </a:extLst>
            </p:cNvPr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803;p36">
              <a:extLst>
                <a:ext uri="{FF2B5EF4-FFF2-40B4-BE49-F238E27FC236}">
                  <a16:creationId xmlns:a16="http://schemas.microsoft.com/office/drawing/2014/main" id="{833FE919-2E7A-E56B-CA0D-9DAB2D02B38B}"/>
                </a:ext>
              </a:extLst>
            </p:cNvPr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804;p36">
              <a:extLst>
                <a:ext uri="{FF2B5EF4-FFF2-40B4-BE49-F238E27FC236}">
                  <a16:creationId xmlns:a16="http://schemas.microsoft.com/office/drawing/2014/main" id="{43A8AB67-53A7-D3A5-0B64-56C9724F5DF0}"/>
                </a:ext>
              </a:extLst>
            </p:cNvPr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805;p36">
              <a:extLst>
                <a:ext uri="{FF2B5EF4-FFF2-40B4-BE49-F238E27FC236}">
                  <a16:creationId xmlns:a16="http://schemas.microsoft.com/office/drawing/2014/main" id="{60628147-350F-36E2-E9B5-26282FB9E929}"/>
                </a:ext>
              </a:extLst>
            </p:cNvPr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806;p36">
              <a:extLst>
                <a:ext uri="{FF2B5EF4-FFF2-40B4-BE49-F238E27FC236}">
                  <a16:creationId xmlns:a16="http://schemas.microsoft.com/office/drawing/2014/main" id="{BEDAD6D2-1F75-343E-8211-6F7C3ADA297E}"/>
                </a:ext>
              </a:extLst>
            </p:cNvPr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807;p36">
              <a:extLst>
                <a:ext uri="{FF2B5EF4-FFF2-40B4-BE49-F238E27FC236}">
                  <a16:creationId xmlns:a16="http://schemas.microsoft.com/office/drawing/2014/main" id="{42D523F8-8D19-D690-4F72-7D11629E9CCD}"/>
                </a:ext>
              </a:extLst>
            </p:cNvPr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808;p36">
              <a:extLst>
                <a:ext uri="{FF2B5EF4-FFF2-40B4-BE49-F238E27FC236}">
                  <a16:creationId xmlns:a16="http://schemas.microsoft.com/office/drawing/2014/main" id="{FEC9D773-32E3-2784-9284-B6411466C71F}"/>
                </a:ext>
              </a:extLst>
            </p:cNvPr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809;p36">
              <a:extLst>
                <a:ext uri="{FF2B5EF4-FFF2-40B4-BE49-F238E27FC236}">
                  <a16:creationId xmlns:a16="http://schemas.microsoft.com/office/drawing/2014/main" id="{BEDADAA1-162B-7134-FCE0-BBD178BF97D7}"/>
                </a:ext>
              </a:extLst>
            </p:cNvPr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810;p36">
              <a:extLst>
                <a:ext uri="{FF2B5EF4-FFF2-40B4-BE49-F238E27FC236}">
                  <a16:creationId xmlns:a16="http://schemas.microsoft.com/office/drawing/2014/main" id="{F817736F-1C68-4517-61EA-D6422EB0A34A}"/>
                </a:ext>
              </a:extLst>
            </p:cNvPr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811;p36">
              <a:extLst>
                <a:ext uri="{FF2B5EF4-FFF2-40B4-BE49-F238E27FC236}">
                  <a16:creationId xmlns:a16="http://schemas.microsoft.com/office/drawing/2014/main" id="{52674005-57FA-9369-B335-866BC9994F7C}"/>
                </a:ext>
              </a:extLst>
            </p:cNvPr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812;p36">
              <a:extLst>
                <a:ext uri="{FF2B5EF4-FFF2-40B4-BE49-F238E27FC236}">
                  <a16:creationId xmlns:a16="http://schemas.microsoft.com/office/drawing/2014/main" id="{7860FCAB-CDE5-5441-E949-528EC20D7642}"/>
                </a:ext>
              </a:extLst>
            </p:cNvPr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813;p36">
              <a:extLst>
                <a:ext uri="{FF2B5EF4-FFF2-40B4-BE49-F238E27FC236}">
                  <a16:creationId xmlns:a16="http://schemas.microsoft.com/office/drawing/2014/main" id="{6F330123-8675-6A64-0F52-C9854187D346}"/>
                </a:ext>
              </a:extLst>
            </p:cNvPr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814;p36">
              <a:extLst>
                <a:ext uri="{FF2B5EF4-FFF2-40B4-BE49-F238E27FC236}">
                  <a16:creationId xmlns:a16="http://schemas.microsoft.com/office/drawing/2014/main" id="{5C71249E-6173-D6E3-2373-D14702164018}"/>
                </a:ext>
              </a:extLst>
            </p:cNvPr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815;p36">
              <a:extLst>
                <a:ext uri="{FF2B5EF4-FFF2-40B4-BE49-F238E27FC236}">
                  <a16:creationId xmlns:a16="http://schemas.microsoft.com/office/drawing/2014/main" id="{AA416B57-0858-6B1E-C6D5-759F253E20DE}"/>
                </a:ext>
              </a:extLst>
            </p:cNvPr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816;p36">
              <a:extLst>
                <a:ext uri="{FF2B5EF4-FFF2-40B4-BE49-F238E27FC236}">
                  <a16:creationId xmlns:a16="http://schemas.microsoft.com/office/drawing/2014/main" id="{1439F163-D9E7-47EF-0348-210433109169}"/>
                </a:ext>
              </a:extLst>
            </p:cNvPr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817;p36">
              <a:extLst>
                <a:ext uri="{FF2B5EF4-FFF2-40B4-BE49-F238E27FC236}">
                  <a16:creationId xmlns:a16="http://schemas.microsoft.com/office/drawing/2014/main" id="{D6595722-7994-5E3F-3E8E-ED165170E803}"/>
                </a:ext>
              </a:extLst>
            </p:cNvPr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818;p36">
              <a:extLst>
                <a:ext uri="{FF2B5EF4-FFF2-40B4-BE49-F238E27FC236}">
                  <a16:creationId xmlns:a16="http://schemas.microsoft.com/office/drawing/2014/main" id="{10B4263C-2FD3-7B06-8E7A-CA00CAB59F7C}"/>
                </a:ext>
              </a:extLst>
            </p:cNvPr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819;p36">
              <a:extLst>
                <a:ext uri="{FF2B5EF4-FFF2-40B4-BE49-F238E27FC236}">
                  <a16:creationId xmlns:a16="http://schemas.microsoft.com/office/drawing/2014/main" id="{9F3BFC92-484E-F294-A62B-410AC1D7993E}"/>
                </a:ext>
              </a:extLst>
            </p:cNvPr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820;p36">
              <a:extLst>
                <a:ext uri="{FF2B5EF4-FFF2-40B4-BE49-F238E27FC236}">
                  <a16:creationId xmlns:a16="http://schemas.microsoft.com/office/drawing/2014/main" id="{AE33E4CE-B41C-1CC2-7203-15E04FDBEED3}"/>
                </a:ext>
              </a:extLst>
            </p:cNvPr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821;p36">
              <a:extLst>
                <a:ext uri="{FF2B5EF4-FFF2-40B4-BE49-F238E27FC236}">
                  <a16:creationId xmlns:a16="http://schemas.microsoft.com/office/drawing/2014/main" id="{E81D5BEC-0C3E-9115-DF63-A3201477A322}"/>
                </a:ext>
              </a:extLst>
            </p:cNvPr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822;p36">
              <a:extLst>
                <a:ext uri="{FF2B5EF4-FFF2-40B4-BE49-F238E27FC236}">
                  <a16:creationId xmlns:a16="http://schemas.microsoft.com/office/drawing/2014/main" id="{429BC23E-A626-3A21-E006-0554A4001B10}"/>
                </a:ext>
              </a:extLst>
            </p:cNvPr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823;p36">
              <a:extLst>
                <a:ext uri="{FF2B5EF4-FFF2-40B4-BE49-F238E27FC236}">
                  <a16:creationId xmlns:a16="http://schemas.microsoft.com/office/drawing/2014/main" id="{A7DC50B2-A97C-E2BB-5282-5124198B007A}"/>
                </a:ext>
              </a:extLst>
            </p:cNvPr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824;p36">
              <a:extLst>
                <a:ext uri="{FF2B5EF4-FFF2-40B4-BE49-F238E27FC236}">
                  <a16:creationId xmlns:a16="http://schemas.microsoft.com/office/drawing/2014/main" id="{B48EC584-4F4D-5671-9B1A-FE5982F41EC7}"/>
                </a:ext>
              </a:extLst>
            </p:cNvPr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825;p36">
              <a:extLst>
                <a:ext uri="{FF2B5EF4-FFF2-40B4-BE49-F238E27FC236}">
                  <a16:creationId xmlns:a16="http://schemas.microsoft.com/office/drawing/2014/main" id="{AA2668A8-C6A0-6E3C-7E3C-7E877C03CC02}"/>
                </a:ext>
              </a:extLst>
            </p:cNvPr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826;p36">
              <a:extLst>
                <a:ext uri="{FF2B5EF4-FFF2-40B4-BE49-F238E27FC236}">
                  <a16:creationId xmlns:a16="http://schemas.microsoft.com/office/drawing/2014/main" id="{DE695E09-70D0-7B15-0AA2-6FAB5FC12AC9}"/>
                </a:ext>
              </a:extLst>
            </p:cNvPr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827;p36">
              <a:extLst>
                <a:ext uri="{FF2B5EF4-FFF2-40B4-BE49-F238E27FC236}">
                  <a16:creationId xmlns:a16="http://schemas.microsoft.com/office/drawing/2014/main" id="{1F209EEF-4EEF-2262-97D2-79098291AB90}"/>
                </a:ext>
              </a:extLst>
            </p:cNvPr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828;p36">
              <a:extLst>
                <a:ext uri="{FF2B5EF4-FFF2-40B4-BE49-F238E27FC236}">
                  <a16:creationId xmlns:a16="http://schemas.microsoft.com/office/drawing/2014/main" id="{6C69407D-99C1-6756-03C3-5B07544972BA}"/>
                </a:ext>
              </a:extLst>
            </p:cNvPr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829;p36">
              <a:extLst>
                <a:ext uri="{FF2B5EF4-FFF2-40B4-BE49-F238E27FC236}">
                  <a16:creationId xmlns:a16="http://schemas.microsoft.com/office/drawing/2014/main" id="{25C5626F-B0D9-CF7F-5F91-A4BFBB55F483}"/>
                </a:ext>
              </a:extLst>
            </p:cNvPr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830;p36">
              <a:extLst>
                <a:ext uri="{FF2B5EF4-FFF2-40B4-BE49-F238E27FC236}">
                  <a16:creationId xmlns:a16="http://schemas.microsoft.com/office/drawing/2014/main" id="{E86B97AA-E4F9-CE17-BCAC-E92DB367458D}"/>
                </a:ext>
              </a:extLst>
            </p:cNvPr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831;p36">
              <a:extLst>
                <a:ext uri="{FF2B5EF4-FFF2-40B4-BE49-F238E27FC236}">
                  <a16:creationId xmlns:a16="http://schemas.microsoft.com/office/drawing/2014/main" id="{3F3611D5-BEC1-0981-6CCB-D708A4F16124}"/>
                </a:ext>
              </a:extLst>
            </p:cNvPr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832;p36">
              <a:extLst>
                <a:ext uri="{FF2B5EF4-FFF2-40B4-BE49-F238E27FC236}">
                  <a16:creationId xmlns:a16="http://schemas.microsoft.com/office/drawing/2014/main" id="{FFCC506A-493C-1A73-AC02-BC0FCB49ABEC}"/>
                </a:ext>
              </a:extLst>
            </p:cNvPr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833;p36">
              <a:extLst>
                <a:ext uri="{FF2B5EF4-FFF2-40B4-BE49-F238E27FC236}">
                  <a16:creationId xmlns:a16="http://schemas.microsoft.com/office/drawing/2014/main" id="{DF1BAD0E-423A-5DF8-42DF-3C414FDE9C5E}"/>
                </a:ext>
              </a:extLst>
            </p:cNvPr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834;p36">
              <a:extLst>
                <a:ext uri="{FF2B5EF4-FFF2-40B4-BE49-F238E27FC236}">
                  <a16:creationId xmlns:a16="http://schemas.microsoft.com/office/drawing/2014/main" id="{8E57E08D-D361-8F3D-9FE6-23F10D0A32DF}"/>
                </a:ext>
              </a:extLst>
            </p:cNvPr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835;p36">
              <a:extLst>
                <a:ext uri="{FF2B5EF4-FFF2-40B4-BE49-F238E27FC236}">
                  <a16:creationId xmlns:a16="http://schemas.microsoft.com/office/drawing/2014/main" id="{470B3D43-5B7D-841E-7076-F5283B65938E}"/>
                </a:ext>
              </a:extLst>
            </p:cNvPr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836;p36">
              <a:extLst>
                <a:ext uri="{FF2B5EF4-FFF2-40B4-BE49-F238E27FC236}">
                  <a16:creationId xmlns:a16="http://schemas.microsoft.com/office/drawing/2014/main" id="{77802B6C-A5EE-53CD-455B-96E65A6252E7}"/>
                </a:ext>
              </a:extLst>
            </p:cNvPr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837;p36">
              <a:extLst>
                <a:ext uri="{FF2B5EF4-FFF2-40B4-BE49-F238E27FC236}">
                  <a16:creationId xmlns:a16="http://schemas.microsoft.com/office/drawing/2014/main" id="{E1CF4AAD-8543-7FFA-A36B-D0130FBF63D5}"/>
                </a:ext>
              </a:extLst>
            </p:cNvPr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838;p36">
              <a:extLst>
                <a:ext uri="{FF2B5EF4-FFF2-40B4-BE49-F238E27FC236}">
                  <a16:creationId xmlns:a16="http://schemas.microsoft.com/office/drawing/2014/main" id="{AFB807D5-AA98-8979-A51A-32E432886494}"/>
                </a:ext>
              </a:extLst>
            </p:cNvPr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839;p36">
              <a:extLst>
                <a:ext uri="{FF2B5EF4-FFF2-40B4-BE49-F238E27FC236}">
                  <a16:creationId xmlns:a16="http://schemas.microsoft.com/office/drawing/2014/main" id="{BC9FCE23-36FC-7C33-4259-66EAF05658C3}"/>
                </a:ext>
              </a:extLst>
            </p:cNvPr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840;p36">
              <a:extLst>
                <a:ext uri="{FF2B5EF4-FFF2-40B4-BE49-F238E27FC236}">
                  <a16:creationId xmlns:a16="http://schemas.microsoft.com/office/drawing/2014/main" id="{0E4648BF-DC6E-DC53-0811-C22CDB121C0E}"/>
                </a:ext>
              </a:extLst>
            </p:cNvPr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841;p36">
              <a:extLst>
                <a:ext uri="{FF2B5EF4-FFF2-40B4-BE49-F238E27FC236}">
                  <a16:creationId xmlns:a16="http://schemas.microsoft.com/office/drawing/2014/main" id="{8FDEE2F4-B2A4-B51C-6AEA-15F9F8F69FE1}"/>
                </a:ext>
              </a:extLst>
            </p:cNvPr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842;p36">
              <a:extLst>
                <a:ext uri="{FF2B5EF4-FFF2-40B4-BE49-F238E27FC236}">
                  <a16:creationId xmlns:a16="http://schemas.microsoft.com/office/drawing/2014/main" id="{59F76E95-E8F9-FD91-C09D-2CAC904CE50F}"/>
                </a:ext>
              </a:extLst>
            </p:cNvPr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843;p36">
              <a:extLst>
                <a:ext uri="{FF2B5EF4-FFF2-40B4-BE49-F238E27FC236}">
                  <a16:creationId xmlns:a16="http://schemas.microsoft.com/office/drawing/2014/main" id="{94416992-C687-83B8-067A-60631AAD04F8}"/>
                </a:ext>
              </a:extLst>
            </p:cNvPr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844;p36">
              <a:extLst>
                <a:ext uri="{FF2B5EF4-FFF2-40B4-BE49-F238E27FC236}">
                  <a16:creationId xmlns:a16="http://schemas.microsoft.com/office/drawing/2014/main" id="{02F33375-1BA0-092F-0D60-07751061346B}"/>
                </a:ext>
              </a:extLst>
            </p:cNvPr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845;p36">
              <a:extLst>
                <a:ext uri="{FF2B5EF4-FFF2-40B4-BE49-F238E27FC236}">
                  <a16:creationId xmlns:a16="http://schemas.microsoft.com/office/drawing/2014/main" id="{1F7EDD6E-763C-0EE0-AE5F-25C864A6836C}"/>
                </a:ext>
              </a:extLst>
            </p:cNvPr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846;p36">
              <a:extLst>
                <a:ext uri="{FF2B5EF4-FFF2-40B4-BE49-F238E27FC236}">
                  <a16:creationId xmlns:a16="http://schemas.microsoft.com/office/drawing/2014/main" id="{75F74B47-F09F-DAF1-FDAD-A0CC6EDC5052}"/>
                </a:ext>
              </a:extLst>
            </p:cNvPr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847;p36">
              <a:extLst>
                <a:ext uri="{FF2B5EF4-FFF2-40B4-BE49-F238E27FC236}">
                  <a16:creationId xmlns:a16="http://schemas.microsoft.com/office/drawing/2014/main" id="{2E06862B-B2C3-D40C-1C78-CB134EDC96FD}"/>
                </a:ext>
              </a:extLst>
            </p:cNvPr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848;p36">
              <a:extLst>
                <a:ext uri="{FF2B5EF4-FFF2-40B4-BE49-F238E27FC236}">
                  <a16:creationId xmlns:a16="http://schemas.microsoft.com/office/drawing/2014/main" id="{018B060A-04C5-ACC3-CAD8-C48DC4013A26}"/>
                </a:ext>
              </a:extLst>
            </p:cNvPr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849;p36">
              <a:extLst>
                <a:ext uri="{FF2B5EF4-FFF2-40B4-BE49-F238E27FC236}">
                  <a16:creationId xmlns:a16="http://schemas.microsoft.com/office/drawing/2014/main" id="{B425B30D-7DB8-E4C4-EF29-659490D31E1E}"/>
                </a:ext>
              </a:extLst>
            </p:cNvPr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850;p36">
              <a:extLst>
                <a:ext uri="{FF2B5EF4-FFF2-40B4-BE49-F238E27FC236}">
                  <a16:creationId xmlns:a16="http://schemas.microsoft.com/office/drawing/2014/main" id="{CFAC0945-93D3-1103-A399-9682B6E12B3B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851;p36">
              <a:extLst>
                <a:ext uri="{FF2B5EF4-FFF2-40B4-BE49-F238E27FC236}">
                  <a16:creationId xmlns:a16="http://schemas.microsoft.com/office/drawing/2014/main" id="{C9C65573-F03A-A0D4-4FED-69A750A21863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852;p36">
              <a:extLst>
                <a:ext uri="{FF2B5EF4-FFF2-40B4-BE49-F238E27FC236}">
                  <a16:creationId xmlns:a16="http://schemas.microsoft.com/office/drawing/2014/main" id="{8457D132-5A43-FB1B-3FD6-A9A0E677860F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853;p36">
              <a:extLst>
                <a:ext uri="{FF2B5EF4-FFF2-40B4-BE49-F238E27FC236}">
                  <a16:creationId xmlns:a16="http://schemas.microsoft.com/office/drawing/2014/main" id="{2906037A-0D30-2812-0144-B717912033D9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854;p36">
              <a:extLst>
                <a:ext uri="{FF2B5EF4-FFF2-40B4-BE49-F238E27FC236}">
                  <a16:creationId xmlns:a16="http://schemas.microsoft.com/office/drawing/2014/main" id="{56C463F4-0DD3-511C-34F3-82FDA4BC29AC}"/>
                </a:ext>
              </a:extLst>
            </p:cNvPr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855;p36">
              <a:extLst>
                <a:ext uri="{FF2B5EF4-FFF2-40B4-BE49-F238E27FC236}">
                  <a16:creationId xmlns:a16="http://schemas.microsoft.com/office/drawing/2014/main" id="{0546121A-06DA-F540-E817-A4FB2BA4B286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856;p36">
              <a:extLst>
                <a:ext uri="{FF2B5EF4-FFF2-40B4-BE49-F238E27FC236}">
                  <a16:creationId xmlns:a16="http://schemas.microsoft.com/office/drawing/2014/main" id="{A83EA96E-D7D7-0995-8D6C-A839340AD5CF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857;p36">
              <a:extLst>
                <a:ext uri="{FF2B5EF4-FFF2-40B4-BE49-F238E27FC236}">
                  <a16:creationId xmlns:a16="http://schemas.microsoft.com/office/drawing/2014/main" id="{996EF491-62B1-50EC-162F-23C8A0D7C98B}"/>
                </a:ext>
              </a:extLst>
            </p:cNvPr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858;p36">
              <a:extLst>
                <a:ext uri="{FF2B5EF4-FFF2-40B4-BE49-F238E27FC236}">
                  <a16:creationId xmlns:a16="http://schemas.microsoft.com/office/drawing/2014/main" id="{4A67C0BC-390E-12B5-D5ED-13EFF4D2FE68}"/>
                </a:ext>
              </a:extLst>
            </p:cNvPr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859;p36">
              <a:extLst>
                <a:ext uri="{FF2B5EF4-FFF2-40B4-BE49-F238E27FC236}">
                  <a16:creationId xmlns:a16="http://schemas.microsoft.com/office/drawing/2014/main" id="{2B5288A5-B302-6C3F-70F0-91EE25FBB0D6}"/>
                </a:ext>
              </a:extLst>
            </p:cNvPr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860;p36">
              <a:extLst>
                <a:ext uri="{FF2B5EF4-FFF2-40B4-BE49-F238E27FC236}">
                  <a16:creationId xmlns:a16="http://schemas.microsoft.com/office/drawing/2014/main" id="{B0AC36C2-5820-A972-A73A-91FB572C3206}"/>
                </a:ext>
              </a:extLst>
            </p:cNvPr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861;p36">
              <a:extLst>
                <a:ext uri="{FF2B5EF4-FFF2-40B4-BE49-F238E27FC236}">
                  <a16:creationId xmlns:a16="http://schemas.microsoft.com/office/drawing/2014/main" id="{45D04AA9-3853-4421-FC37-08E6114397B0}"/>
                </a:ext>
              </a:extLst>
            </p:cNvPr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862;p36">
              <a:extLst>
                <a:ext uri="{FF2B5EF4-FFF2-40B4-BE49-F238E27FC236}">
                  <a16:creationId xmlns:a16="http://schemas.microsoft.com/office/drawing/2014/main" id="{07AF928B-88CC-CC3E-4E5D-A8892E6076F2}"/>
                </a:ext>
              </a:extLst>
            </p:cNvPr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863;p36">
              <a:extLst>
                <a:ext uri="{FF2B5EF4-FFF2-40B4-BE49-F238E27FC236}">
                  <a16:creationId xmlns:a16="http://schemas.microsoft.com/office/drawing/2014/main" id="{21E35D33-5BCC-88CD-DDA8-4439376D3CD0}"/>
                </a:ext>
              </a:extLst>
            </p:cNvPr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864;p36">
              <a:extLst>
                <a:ext uri="{FF2B5EF4-FFF2-40B4-BE49-F238E27FC236}">
                  <a16:creationId xmlns:a16="http://schemas.microsoft.com/office/drawing/2014/main" id="{FE794078-A705-24FD-A3A4-4E20992964D8}"/>
                </a:ext>
              </a:extLst>
            </p:cNvPr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865;p36">
              <a:extLst>
                <a:ext uri="{FF2B5EF4-FFF2-40B4-BE49-F238E27FC236}">
                  <a16:creationId xmlns:a16="http://schemas.microsoft.com/office/drawing/2014/main" id="{C4905B4A-C189-8552-7407-3D68FA3040A4}"/>
                </a:ext>
              </a:extLst>
            </p:cNvPr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866;p36">
              <a:extLst>
                <a:ext uri="{FF2B5EF4-FFF2-40B4-BE49-F238E27FC236}">
                  <a16:creationId xmlns:a16="http://schemas.microsoft.com/office/drawing/2014/main" id="{F94F92FE-8531-27C2-F08C-FA5B824CC7F0}"/>
                </a:ext>
              </a:extLst>
            </p:cNvPr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867;p36">
              <a:extLst>
                <a:ext uri="{FF2B5EF4-FFF2-40B4-BE49-F238E27FC236}">
                  <a16:creationId xmlns:a16="http://schemas.microsoft.com/office/drawing/2014/main" id="{45FF1AA2-EFAD-EDD0-E504-612CD2EDA065}"/>
                </a:ext>
              </a:extLst>
            </p:cNvPr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868;p36">
              <a:extLst>
                <a:ext uri="{FF2B5EF4-FFF2-40B4-BE49-F238E27FC236}">
                  <a16:creationId xmlns:a16="http://schemas.microsoft.com/office/drawing/2014/main" id="{5450E383-21B2-4B55-913E-9B304DA84AE8}"/>
                </a:ext>
              </a:extLst>
            </p:cNvPr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869;p36">
              <a:extLst>
                <a:ext uri="{FF2B5EF4-FFF2-40B4-BE49-F238E27FC236}">
                  <a16:creationId xmlns:a16="http://schemas.microsoft.com/office/drawing/2014/main" id="{5E449DD7-854B-5301-BBF3-28D10839A66A}"/>
                </a:ext>
              </a:extLst>
            </p:cNvPr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7" name="Google Shape;3133;p64">
            <a:extLst>
              <a:ext uri="{FF2B5EF4-FFF2-40B4-BE49-F238E27FC236}">
                <a16:creationId xmlns:a16="http://schemas.microsoft.com/office/drawing/2014/main" id="{69C09F82-7292-E274-7592-C62C32E90CDE}"/>
              </a:ext>
            </a:extLst>
          </p:cNvPr>
          <p:cNvGrpSpPr/>
          <p:nvPr/>
        </p:nvGrpSpPr>
        <p:grpSpPr>
          <a:xfrm>
            <a:off x="5910534" y="2993724"/>
            <a:ext cx="2059985" cy="2124393"/>
            <a:chOff x="1252700" y="238400"/>
            <a:chExt cx="5219700" cy="5237775"/>
          </a:xfrm>
        </p:grpSpPr>
        <p:sp>
          <p:nvSpPr>
            <p:cNvPr id="2828" name="Google Shape;3134;p64">
              <a:extLst>
                <a:ext uri="{FF2B5EF4-FFF2-40B4-BE49-F238E27FC236}">
                  <a16:creationId xmlns:a16="http://schemas.microsoft.com/office/drawing/2014/main" id="{64F7CEB5-0D4A-2225-E50A-6CC53F175FC1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3135;p64">
              <a:extLst>
                <a:ext uri="{FF2B5EF4-FFF2-40B4-BE49-F238E27FC236}">
                  <a16:creationId xmlns:a16="http://schemas.microsoft.com/office/drawing/2014/main" id="{89E647B8-9C38-A749-1BC4-57B976609531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3136;p64">
              <a:extLst>
                <a:ext uri="{FF2B5EF4-FFF2-40B4-BE49-F238E27FC236}">
                  <a16:creationId xmlns:a16="http://schemas.microsoft.com/office/drawing/2014/main" id="{EB84B0D2-5ADE-7EEE-EA2B-7419A638E65E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3137;p64">
              <a:extLst>
                <a:ext uri="{FF2B5EF4-FFF2-40B4-BE49-F238E27FC236}">
                  <a16:creationId xmlns:a16="http://schemas.microsoft.com/office/drawing/2014/main" id="{82FB2395-BAE1-006A-EE07-7E95DAA1BADD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3138;p64">
              <a:extLst>
                <a:ext uri="{FF2B5EF4-FFF2-40B4-BE49-F238E27FC236}">
                  <a16:creationId xmlns:a16="http://schemas.microsoft.com/office/drawing/2014/main" id="{F2C37258-522F-B2B4-AE3F-2C61C92CD753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3139;p64">
              <a:extLst>
                <a:ext uri="{FF2B5EF4-FFF2-40B4-BE49-F238E27FC236}">
                  <a16:creationId xmlns:a16="http://schemas.microsoft.com/office/drawing/2014/main" id="{8EE8B0B1-AEE7-A012-927F-6BA31A47C199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3140;p64">
              <a:extLst>
                <a:ext uri="{FF2B5EF4-FFF2-40B4-BE49-F238E27FC236}">
                  <a16:creationId xmlns:a16="http://schemas.microsoft.com/office/drawing/2014/main" id="{83CE605D-3427-B83A-99E3-62E834DDB3BE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3141;p64">
              <a:extLst>
                <a:ext uri="{FF2B5EF4-FFF2-40B4-BE49-F238E27FC236}">
                  <a16:creationId xmlns:a16="http://schemas.microsoft.com/office/drawing/2014/main" id="{2349B236-7FFA-823C-0715-5E609F494AF9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3142;p64">
              <a:extLst>
                <a:ext uri="{FF2B5EF4-FFF2-40B4-BE49-F238E27FC236}">
                  <a16:creationId xmlns:a16="http://schemas.microsoft.com/office/drawing/2014/main" id="{C001B552-8B17-2F9B-F90F-D49D47C22484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3143;p64">
              <a:extLst>
                <a:ext uri="{FF2B5EF4-FFF2-40B4-BE49-F238E27FC236}">
                  <a16:creationId xmlns:a16="http://schemas.microsoft.com/office/drawing/2014/main" id="{DEFFD75C-BCCB-844A-A76A-D4BC7EAB2028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3144;p64">
              <a:extLst>
                <a:ext uri="{FF2B5EF4-FFF2-40B4-BE49-F238E27FC236}">
                  <a16:creationId xmlns:a16="http://schemas.microsoft.com/office/drawing/2014/main" id="{0A2362F6-5DBA-06DB-F1B2-76881136A71F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3145;p64">
              <a:extLst>
                <a:ext uri="{FF2B5EF4-FFF2-40B4-BE49-F238E27FC236}">
                  <a16:creationId xmlns:a16="http://schemas.microsoft.com/office/drawing/2014/main" id="{6D4764EF-3F87-2FCE-A6CE-0C0159647CF3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3146;p64">
              <a:extLst>
                <a:ext uri="{FF2B5EF4-FFF2-40B4-BE49-F238E27FC236}">
                  <a16:creationId xmlns:a16="http://schemas.microsoft.com/office/drawing/2014/main" id="{4535AD15-C6B1-717D-A698-4D8E6F1DC76A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3147;p64">
              <a:extLst>
                <a:ext uri="{FF2B5EF4-FFF2-40B4-BE49-F238E27FC236}">
                  <a16:creationId xmlns:a16="http://schemas.microsoft.com/office/drawing/2014/main" id="{745EDF64-5BAE-FBBE-2160-53F60C4DA41B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3148;p64">
              <a:extLst>
                <a:ext uri="{FF2B5EF4-FFF2-40B4-BE49-F238E27FC236}">
                  <a16:creationId xmlns:a16="http://schemas.microsoft.com/office/drawing/2014/main" id="{9C5F8EB7-FF93-CBFB-4ACC-80F6ADF5E03B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3149;p64">
              <a:extLst>
                <a:ext uri="{FF2B5EF4-FFF2-40B4-BE49-F238E27FC236}">
                  <a16:creationId xmlns:a16="http://schemas.microsoft.com/office/drawing/2014/main" id="{96F1BC54-FAC9-388B-DD6D-788BC1A6A139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3150;p64">
              <a:extLst>
                <a:ext uri="{FF2B5EF4-FFF2-40B4-BE49-F238E27FC236}">
                  <a16:creationId xmlns:a16="http://schemas.microsoft.com/office/drawing/2014/main" id="{E9DBB41B-D6DB-3418-2E4B-1CDF2CFB0247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3151;p64">
              <a:extLst>
                <a:ext uri="{FF2B5EF4-FFF2-40B4-BE49-F238E27FC236}">
                  <a16:creationId xmlns:a16="http://schemas.microsoft.com/office/drawing/2014/main" id="{91EB4100-C484-8E70-BC32-6AD22A33C66F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3152;p64">
              <a:extLst>
                <a:ext uri="{FF2B5EF4-FFF2-40B4-BE49-F238E27FC236}">
                  <a16:creationId xmlns:a16="http://schemas.microsoft.com/office/drawing/2014/main" id="{371D27CF-8D1E-17D2-D99C-E7253C4E1001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3153;p64">
              <a:extLst>
                <a:ext uri="{FF2B5EF4-FFF2-40B4-BE49-F238E27FC236}">
                  <a16:creationId xmlns:a16="http://schemas.microsoft.com/office/drawing/2014/main" id="{AB8A2CDE-05B8-FE6E-58B5-FCE9B7693FE6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3154;p64">
              <a:extLst>
                <a:ext uri="{FF2B5EF4-FFF2-40B4-BE49-F238E27FC236}">
                  <a16:creationId xmlns:a16="http://schemas.microsoft.com/office/drawing/2014/main" id="{DDD50CBD-042E-823C-93CD-C674D2DA9A9E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3155;p64">
              <a:extLst>
                <a:ext uri="{FF2B5EF4-FFF2-40B4-BE49-F238E27FC236}">
                  <a16:creationId xmlns:a16="http://schemas.microsoft.com/office/drawing/2014/main" id="{737FDA1A-1F9C-F3FB-B901-3174BE28714F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3156;p64">
              <a:extLst>
                <a:ext uri="{FF2B5EF4-FFF2-40B4-BE49-F238E27FC236}">
                  <a16:creationId xmlns:a16="http://schemas.microsoft.com/office/drawing/2014/main" id="{397B9813-6ACC-A489-8CB9-7380D9956D7E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3157;p64">
              <a:extLst>
                <a:ext uri="{FF2B5EF4-FFF2-40B4-BE49-F238E27FC236}">
                  <a16:creationId xmlns:a16="http://schemas.microsoft.com/office/drawing/2014/main" id="{E9D5D85B-8D1A-1B17-A3B6-DF9A41D5CBF4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3158;p64">
              <a:extLst>
                <a:ext uri="{FF2B5EF4-FFF2-40B4-BE49-F238E27FC236}">
                  <a16:creationId xmlns:a16="http://schemas.microsoft.com/office/drawing/2014/main" id="{7047AAD5-5145-9CB4-7DE6-FE33D52A650A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3159;p64">
              <a:extLst>
                <a:ext uri="{FF2B5EF4-FFF2-40B4-BE49-F238E27FC236}">
                  <a16:creationId xmlns:a16="http://schemas.microsoft.com/office/drawing/2014/main" id="{CBF4106A-5534-8074-1ED6-5A4BA5333F67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3160;p64">
              <a:extLst>
                <a:ext uri="{FF2B5EF4-FFF2-40B4-BE49-F238E27FC236}">
                  <a16:creationId xmlns:a16="http://schemas.microsoft.com/office/drawing/2014/main" id="{29A3F762-D185-A1A7-0A23-17A543F599A8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3161;p64">
              <a:extLst>
                <a:ext uri="{FF2B5EF4-FFF2-40B4-BE49-F238E27FC236}">
                  <a16:creationId xmlns:a16="http://schemas.microsoft.com/office/drawing/2014/main" id="{C4177CFE-D77F-8EEF-FB3F-53304B228B07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3162;p64">
              <a:extLst>
                <a:ext uri="{FF2B5EF4-FFF2-40B4-BE49-F238E27FC236}">
                  <a16:creationId xmlns:a16="http://schemas.microsoft.com/office/drawing/2014/main" id="{1AA2416C-A696-944B-88BB-F00968402930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3163;p64">
              <a:extLst>
                <a:ext uri="{FF2B5EF4-FFF2-40B4-BE49-F238E27FC236}">
                  <a16:creationId xmlns:a16="http://schemas.microsoft.com/office/drawing/2014/main" id="{C70664ED-366D-B9DE-EA93-545CDF8D5D39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3164;p64">
              <a:extLst>
                <a:ext uri="{FF2B5EF4-FFF2-40B4-BE49-F238E27FC236}">
                  <a16:creationId xmlns:a16="http://schemas.microsoft.com/office/drawing/2014/main" id="{6B300B27-EB60-AA7F-F1CF-B60A85DA2F24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3165;p64">
              <a:extLst>
                <a:ext uri="{FF2B5EF4-FFF2-40B4-BE49-F238E27FC236}">
                  <a16:creationId xmlns:a16="http://schemas.microsoft.com/office/drawing/2014/main" id="{9312C3F0-00C7-9DAD-F9FA-8B2527EAF89D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3166;p64">
              <a:extLst>
                <a:ext uri="{FF2B5EF4-FFF2-40B4-BE49-F238E27FC236}">
                  <a16:creationId xmlns:a16="http://schemas.microsoft.com/office/drawing/2014/main" id="{BE443E96-426C-3B61-3232-769997391CCE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3167;p64">
              <a:extLst>
                <a:ext uri="{FF2B5EF4-FFF2-40B4-BE49-F238E27FC236}">
                  <a16:creationId xmlns:a16="http://schemas.microsoft.com/office/drawing/2014/main" id="{A996F4AA-FF31-7CD0-8A98-39F26F03A1A1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3168;p64">
              <a:extLst>
                <a:ext uri="{FF2B5EF4-FFF2-40B4-BE49-F238E27FC236}">
                  <a16:creationId xmlns:a16="http://schemas.microsoft.com/office/drawing/2014/main" id="{3EB2419A-1DB1-DC0E-A0DD-D90244F51F14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3169;p64">
              <a:extLst>
                <a:ext uri="{FF2B5EF4-FFF2-40B4-BE49-F238E27FC236}">
                  <a16:creationId xmlns:a16="http://schemas.microsoft.com/office/drawing/2014/main" id="{DEF258A8-6E85-12F7-1F35-844276439695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3170;p64">
              <a:extLst>
                <a:ext uri="{FF2B5EF4-FFF2-40B4-BE49-F238E27FC236}">
                  <a16:creationId xmlns:a16="http://schemas.microsoft.com/office/drawing/2014/main" id="{8FEBF93B-79C7-7CFF-326F-D79D2D2C00EC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3171;p64">
              <a:extLst>
                <a:ext uri="{FF2B5EF4-FFF2-40B4-BE49-F238E27FC236}">
                  <a16:creationId xmlns:a16="http://schemas.microsoft.com/office/drawing/2014/main" id="{7D2D4EB2-DD5F-5E11-4497-BF01C31661B7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3172;p64">
              <a:extLst>
                <a:ext uri="{FF2B5EF4-FFF2-40B4-BE49-F238E27FC236}">
                  <a16:creationId xmlns:a16="http://schemas.microsoft.com/office/drawing/2014/main" id="{56B0AB91-8A2D-1EC1-CACB-ACC211DC662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3173;p64">
              <a:extLst>
                <a:ext uri="{FF2B5EF4-FFF2-40B4-BE49-F238E27FC236}">
                  <a16:creationId xmlns:a16="http://schemas.microsoft.com/office/drawing/2014/main" id="{EF311F49-F0F4-AE7A-284C-2C53C366BF23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3174;p64">
              <a:extLst>
                <a:ext uri="{FF2B5EF4-FFF2-40B4-BE49-F238E27FC236}">
                  <a16:creationId xmlns:a16="http://schemas.microsoft.com/office/drawing/2014/main" id="{2B2CCBB8-1CA6-6A98-D5F9-1BAB2DD3241D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3175;p64">
              <a:extLst>
                <a:ext uri="{FF2B5EF4-FFF2-40B4-BE49-F238E27FC236}">
                  <a16:creationId xmlns:a16="http://schemas.microsoft.com/office/drawing/2014/main" id="{B604007B-0809-9D4D-D502-A1AEF5600F0C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3176;p64">
              <a:extLst>
                <a:ext uri="{FF2B5EF4-FFF2-40B4-BE49-F238E27FC236}">
                  <a16:creationId xmlns:a16="http://schemas.microsoft.com/office/drawing/2014/main" id="{92AF8F7A-39BC-3241-92FC-B740632032D6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3177;p64">
              <a:extLst>
                <a:ext uri="{FF2B5EF4-FFF2-40B4-BE49-F238E27FC236}">
                  <a16:creationId xmlns:a16="http://schemas.microsoft.com/office/drawing/2014/main" id="{793A436F-DCAE-A9EC-DFAF-CD9D5D776583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3178;p64">
              <a:extLst>
                <a:ext uri="{FF2B5EF4-FFF2-40B4-BE49-F238E27FC236}">
                  <a16:creationId xmlns:a16="http://schemas.microsoft.com/office/drawing/2014/main" id="{F053CDC1-E746-05A0-EA63-37BEFD4B2D65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3179;p64">
              <a:extLst>
                <a:ext uri="{FF2B5EF4-FFF2-40B4-BE49-F238E27FC236}">
                  <a16:creationId xmlns:a16="http://schemas.microsoft.com/office/drawing/2014/main" id="{9485DD5A-4BF8-D893-779F-DCA98FF40E59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3180;p64">
              <a:extLst>
                <a:ext uri="{FF2B5EF4-FFF2-40B4-BE49-F238E27FC236}">
                  <a16:creationId xmlns:a16="http://schemas.microsoft.com/office/drawing/2014/main" id="{A9F11144-4FD4-73C8-682C-EA15BE4D6E5B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3181;p64">
              <a:extLst>
                <a:ext uri="{FF2B5EF4-FFF2-40B4-BE49-F238E27FC236}">
                  <a16:creationId xmlns:a16="http://schemas.microsoft.com/office/drawing/2014/main" id="{0F0E6689-C298-43CF-C7FC-C745D25036FB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3182;p64">
              <a:extLst>
                <a:ext uri="{FF2B5EF4-FFF2-40B4-BE49-F238E27FC236}">
                  <a16:creationId xmlns:a16="http://schemas.microsoft.com/office/drawing/2014/main" id="{730B8272-BE64-7945-7D42-6706C7179120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3183;p64">
              <a:extLst>
                <a:ext uri="{FF2B5EF4-FFF2-40B4-BE49-F238E27FC236}">
                  <a16:creationId xmlns:a16="http://schemas.microsoft.com/office/drawing/2014/main" id="{B982E114-1D99-0F7E-5420-9A025CCC9671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3184;p64">
              <a:extLst>
                <a:ext uri="{FF2B5EF4-FFF2-40B4-BE49-F238E27FC236}">
                  <a16:creationId xmlns:a16="http://schemas.microsoft.com/office/drawing/2014/main" id="{120DACCA-5708-7EEC-6B43-511698C0A4FB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3185;p64">
              <a:extLst>
                <a:ext uri="{FF2B5EF4-FFF2-40B4-BE49-F238E27FC236}">
                  <a16:creationId xmlns:a16="http://schemas.microsoft.com/office/drawing/2014/main" id="{E6D7C591-DE1F-DE27-CA5E-74E10814ACB2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3186;p64">
              <a:extLst>
                <a:ext uri="{FF2B5EF4-FFF2-40B4-BE49-F238E27FC236}">
                  <a16:creationId xmlns:a16="http://schemas.microsoft.com/office/drawing/2014/main" id="{923ED784-4CB6-670C-9779-FACC7C0F8930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3187;p64">
              <a:extLst>
                <a:ext uri="{FF2B5EF4-FFF2-40B4-BE49-F238E27FC236}">
                  <a16:creationId xmlns:a16="http://schemas.microsoft.com/office/drawing/2014/main" id="{0018BA08-B9A9-1F29-77E9-98D8DA083D13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3188;p64">
              <a:extLst>
                <a:ext uri="{FF2B5EF4-FFF2-40B4-BE49-F238E27FC236}">
                  <a16:creationId xmlns:a16="http://schemas.microsoft.com/office/drawing/2014/main" id="{B8534AB8-227B-4A75-82E9-67EA7F511EBF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3189;p64">
              <a:extLst>
                <a:ext uri="{FF2B5EF4-FFF2-40B4-BE49-F238E27FC236}">
                  <a16:creationId xmlns:a16="http://schemas.microsoft.com/office/drawing/2014/main" id="{E7208673-62E6-7FB7-9E9B-8DA6C700F2BD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3190;p64">
              <a:extLst>
                <a:ext uri="{FF2B5EF4-FFF2-40B4-BE49-F238E27FC236}">
                  <a16:creationId xmlns:a16="http://schemas.microsoft.com/office/drawing/2014/main" id="{03BBD97D-BCEA-1305-4873-E8499FE2B8B3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3191;p64">
              <a:extLst>
                <a:ext uri="{FF2B5EF4-FFF2-40B4-BE49-F238E27FC236}">
                  <a16:creationId xmlns:a16="http://schemas.microsoft.com/office/drawing/2014/main" id="{CD2158C9-9301-94C6-5FDB-7528764AA123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3192;p64">
              <a:extLst>
                <a:ext uri="{FF2B5EF4-FFF2-40B4-BE49-F238E27FC236}">
                  <a16:creationId xmlns:a16="http://schemas.microsoft.com/office/drawing/2014/main" id="{5443FD6C-9C5B-1357-FD6B-D4EC073DD85C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3193;p64">
              <a:extLst>
                <a:ext uri="{FF2B5EF4-FFF2-40B4-BE49-F238E27FC236}">
                  <a16:creationId xmlns:a16="http://schemas.microsoft.com/office/drawing/2014/main" id="{D37C29A6-8551-24D7-FAE5-F016AD84CDA3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3194;p64">
              <a:extLst>
                <a:ext uri="{FF2B5EF4-FFF2-40B4-BE49-F238E27FC236}">
                  <a16:creationId xmlns:a16="http://schemas.microsoft.com/office/drawing/2014/main" id="{F45D119F-8508-D8E3-AFFF-A65A44F6D5F6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3195;p64">
              <a:extLst>
                <a:ext uri="{FF2B5EF4-FFF2-40B4-BE49-F238E27FC236}">
                  <a16:creationId xmlns:a16="http://schemas.microsoft.com/office/drawing/2014/main" id="{A39F49EE-8F93-7477-2842-6FE91D4C71D1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3196;p64">
              <a:extLst>
                <a:ext uri="{FF2B5EF4-FFF2-40B4-BE49-F238E27FC236}">
                  <a16:creationId xmlns:a16="http://schemas.microsoft.com/office/drawing/2014/main" id="{0B4D6D9A-0C47-BC97-51D5-45A7EAD52001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3197;p64">
              <a:extLst>
                <a:ext uri="{FF2B5EF4-FFF2-40B4-BE49-F238E27FC236}">
                  <a16:creationId xmlns:a16="http://schemas.microsoft.com/office/drawing/2014/main" id="{F69C6877-A567-24E1-723C-0848C45004D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3198;p64">
              <a:extLst>
                <a:ext uri="{FF2B5EF4-FFF2-40B4-BE49-F238E27FC236}">
                  <a16:creationId xmlns:a16="http://schemas.microsoft.com/office/drawing/2014/main" id="{92A4855E-D89F-1B9D-3C6E-F2174C8BC185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3199;p64">
              <a:extLst>
                <a:ext uri="{FF2B5EF4-FFF2-40B4-BE49-F238E27FC236}">
                  <a16:creationId xmlns:a16="http://schemas.microsoft.com/office/drawing/2014/main" id="{8BBDFF73-9215-5EE2-9302-BA101AF69C58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3200;p64">
              <a:extLst>
                <a:ext uri="{FF2B5EF4-FFF2-40B4-BE49-F238E27FC236}">
                  <a16:creationId xmlns:a16="http://schemas.microsoft.com/office/drawing/2014/main" id="{477B2BA3-E43B-0583-9963-6F4D288E4940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3201;p64">
              <a:extLst>
                <a:ext uri="{FF2B5EF4-FFF2-40B4-BE49-F238E27FC236}">
                  <a16:creationId xmlns:a16="http://schemas.microsoft.com/office/drawing/2014/main" id="{F9E004A8-5593-A321-EE9C-6473BA4FE6F6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3202;p64">
              <a:extLst>
                <a:ext uri="{FF2B5EF4-FFF2-40B4-BE49-F238E27FC236}">
                  <a16:creationId xmlns:a16="http://schemas.microsoft.com/office/drawing/2014/main" id="{89965B73-FFE0-A6EF-92E6-2296633C2D80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3203;p64">
              <a:extLst>
                <a:ext uri="{FF2B5EF4-FFF2-40B4-BE49-F238E27FC236}">
                  <a16:creationId xmlns:a16="http://schemas.microsoft.com/office/drawing/2014/main" id="{8FC492EA-50C7-690F-B061-3FA5C6AC1375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3204;p64">
              <a:extLst>
                <a:ext uri="{FF2B5EF4-FFF2-40B4-BE49-F238E27FC236}">
                  <a16:creationId xmlns:a16="http://schemas.microsoft.com/office/drawing/2014/main" id="{BE09556C-2873-AD1A-4871-0E0675AE29BC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3205;p64">
              <a:extLst>
                <a:ext uri="{FF2B5EF4-FFF2-40B4-BE49-F238E27FC236}">
                  <a16:creationId xmlns:a16="http://schemas.microsoft.com/office/drawing/2014/main" id="{B18224CB-1446-5A65-5BCF-F3F4FA20AEA0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3206;p64">
              <a:extLst>
                <a:ext uri="{FF2B5EF4-FFF2-40B4-BE49-F238E27FC236}">
                  <a16:creationId xmlns:a16="http://schemas.microsoft.com/office/drawing/2014/main" id="{3D8450C8-D05A-461E-CFE3-C2AE06D4AB9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3207;p64">
              <a:extLst>
                <a:ext uri="{FF2B5EF4-FFF2-40B4-BE49-F238E27FC236}">
                  <a16:creationId xmlns:a16="http://schemas.microsoft.com/office/drawing/2014/main" id="{F6E25FB3-BF0D-1DB4-3C28-67F7829D506C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3208;p64">
              <a:extLst>
                <a:ext uri="{FF2B5EF4-FFF2-40B4-BE49-F238E27FC236}">
                  <a16:creationId xmlns:a16="http://schemas.microsoft.com/office/drawing/2014/main" id="{8D044CD0-46E7-80F9-22AB-22BFBEBD37A0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3209;p64">
              <a:extLst>
                <a:ext uri="{FF2B5EF4-FFF2-40B4-BE49-F238E27FC236}">
                  <a16:creationId xmlns:a16="http://schemas.microsoft.com/office/drawing/2014/main" id="{1BBF669B-8B6A-BF31-E2F2-95D47AAD8A64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3210;p64">
              <a:extLst>
                <a:ext uri="{FF2B5EF4-FFF2-40B4-BE49-F238E27FC236}">
                  <a16:creationId xmlns:a16="http://schemas.microsoft.com/office/drawing/2014/main" id="{58C3F28A-864F-28C9-2907-2A1B7E0F835A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3211;p64">
              <a:extLst>
                <a:ext uri="{FF2B5EF4-FFF2-40B4-BE49-F238E27FC236}">
                  <a16:creationId xmlns:a16="http://schemas.microsoft.com/office/drawing/2014/main" id="{D3039822-D17C-0ACA-013A-6831C4AF00B0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3212;p64">
              <a:extLst>
                <a:ext uri="{FF2B5EF4-FFF2-40B4-BE49-F238E27FC236}">
                  <a16:creationId xmlns:a16="http://schemas.microsoft.com/office/drawing/2014/main" id="{00E0196D-5C06-DADA-BDE5-7032169F318E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3213;p64">
              <a:extLst>
                <a:ext uri="{FF2B5EF4-FFF2-40B4-BE49-F238E27FC236}">
                  <a16:creationId xmlns:a16="http://schemas.microsoft.com/office/drawing/2014/main" id="{97D777FD-23CA-CB9B-9057-2B42F3696EEE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3214;p64">
              <a:extLst>
                <a:ext uri="{FF2B5EF4-FFF2-40B4-BE49-F238E27FC236}">
                  <a16:creationId xmlns:a16="http://schemas.microsoft.com/office/drawing/2014/main" id="{208044B7-B837-008E-86B1-7CC227F2A7D6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3215;p64">
              <a:extLst>
                <a:ext uri="{FF2B5EF4-FFF2-40B4-BE49-F238E27FC236}">
                  <a16:creationId xmlns:a16="http://schemas.microsoft.com/office/drawing/2014/main" id="{CA35D85F-1F79-3D30-DB3F-D8F8F455F7E0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3216;p64">
              <a:extLst>
                <a:ext uri="{FF2B5EF4-FFF2-40B4-BE49-F238E27FC236}">
                  <a16:creationId xmlns:a16="http://schemas.microsoft.com/office/drawing/2014/main" id="{484BDED1-C723-F3B8-9C94-42E4BAAE8419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3217;p64">
              <a:extLst>
                <a:ext uri="{FF2B5EF4-FFF2-40B4-BE49-F238E27FC236}">
                  <a16:creationId xmlns:a16="http://schemas.microsoft.com/office/drawing/2014/main" id="{6729DED8-57E0-1189-537D-1B92B49F6790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3218;p64">
              <a:extLst>
                <a:ext uri="{FF2B5EF4-FFF2-40B4-BE49-F238E27FC236}">
                  <a16:creationId xmlns:a16="http://schemas.microsoft.com/office/drawing/2014/main" id="{AB57F429-773C-A468-EE68-707D64783149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3219;p64">
              <a:extLst>
                <a:ext uri="{FF2B5EF4-FFF2-40B4-BE49-F238E27FC236}">
                  <a16:creationId xmlns:a16="http://schemas.microsoft.com/office/drawing/2014/main" id="{8E2F93E1-2B3D-EC5E-0070-24F9A452C7A5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3220;p64">
              <a:extLst>
                <a:ext uri="{FF2B5EF4-FFF2-40B4-BE49-F238E27FC236}">
                  <a16:creationId xmlns:a16="http://schemas.microsoft.com/office/drawing/2014/main" id="{F1FEABA1-3F0D-F665-AB6E-848BEBA065EF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3221;p64">
              <a:extLst>
                <a:ext uri="{FF2B5EF4-FFF2-40B4-BE49-F238E27FC236}">
                  <a16:creationId xmlns:a16="http://schemas.microsoft.com/office/drawing/2014/main" id="{9B9099D6-7BF9-1B5E-08DF-22444648C6AD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3222;p64">
              <a:extLst>
                <a:ext uri="{FF2B5EF4-FFF2-40B4-BE49-F238E27FC236}">
                  <a16:creationId xmlns:a16="http://schemas.microsoft.com/office/drawing/2014/main" id="{2046BC43-BD4C-B082-924D-F41BD7EF75AB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3223;p64">
              <a:extLst>
                <a:ext uri="{FF2B5EF4-FFF2-40B4-BE49-F238E27FC236}">
                  <a16:creationId xmlns:a16="http://schemas.microsoft.com/office/drawing/2014/main" id="{B5113CC6-2C09-9D48-EE81-963A3D8B6E94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3224;p64">
              <a:extLst>
                <a:ext uri="{FF2B5EF4-FFF2-40B4-BE49-F238E27FC236}">
                  <a16:creationId xmlns:a16="http://schemas.microsoft.com/office/drawing/2014/main" id="{FCA50B61-F7B0-7052-BE9D-4BD21BAC00F8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3225;p64">
              <a:extLst>
                <a:ext uri="{FF2B5EF4-FFF2-40B4-BE49-F238E27FC236}">
                  <a16:creationId xmlns:a16="http://schemas.microsoft.com/office/drawing/2014/main" id="{EE6F2416-B5E8-D6F4-10E9-2D156AB51B9C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3226;p64">
              <a:extLst>
                <a:ext uri="{FF2B5EF4-FFF2-40B4-BE49-F238E27FC236}">
                  <a16:creationId xmlns:a16="http://schemas.microsoft.com/office/drawing/2014/main" id="{8C28FD78-405E-8AFF-FD25-027858F2FD19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3227;p64">
              <a:extLst>
                <a:ext uri="{FF2B5EF4-FFF2-40B4-BE49-F238E27FC236}">
                  <a16:creationId xmlns:a16="http://schemas.microsoft.com/office/drawing/2014/main" id="{199C6C7A-E034-69C6-DCD6-339ADCB94435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3228;p64">
              <a:extLst>
                <a:ext uri="{FF2B5EF4-FFF2-40B4-BE49-F238E27FC236}">
                  <a16:creationId xmlns:a16="http://schemas.microsoft.com/office/drawing/2014/main" id="{3B48D1FB-453D-1980-838F-6207A5CAAFED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3229;p64">
              <a:extLst>
                <a:ext uri="{FF2B5EF4-FFF2-40B4-BE49-F238E27FC236}">
                  <a16:creationId xmlns:a16="http://schemas.microsoft.com/office/drawing/2014/main" id="{1BB9A188-FE5F-6249-D2A2-F3A3E215EE9E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3230;p64">
              <a:extLst>
                <a:ext uri="{FF2B5EF4-FFF2-40B4-BE49-F238E27FC236}">
                  <a16:creationId xmlns:a16="http://schemas.microsoft.com/office/drawing/2014/main" id="{208D509C-EE08-3A61-9413-4451748A3C40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3231;p64">
              <a:extLst>
                <a:ext uri="{FF2B5EF4-FFF2-40B4-BE49-F238E27FC236}">
                  <a16:creationId xmlns:a16="http://schemas.microsoft.com/office/drawing/2014/main" id="{033C1B85-562C-7179-247A-D7EBA31B79D5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3232;p64">
              <a:extLst>
                <a:ext uri="{FF2B5EF4-FFF2-40B4-BE49-F238E27FC236}">
                  <a16:creationId xmlns:a16="http://schemas.microsoft.com/office/drawing/2014/main" id="{9F932339-7139-757A-BC59-FD857EA3405E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3233;p64">
              <a:extLst>
                <a:ext uri="{FF2B5EF4-FFF2-40B4-BE49-F238E27FC236}">
                  <a16:creationId xmlns:a16="http://schemas.microsoft.com/office/drawing/2014/main" id="{B1F88DA1-68E0-FA7F-B49A-36EF1217DEA5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3234;p64">
              <a:extLst>
                <a:ext uri="{FF2B5EF4-FFF2-40B4-BE49-F238E27FC236}">
                  <a16:creationId xmlns:a16="http://schemas.microsoft.com/office/drawing/2014/main" id="{9D62CCFB-7ACA-409B-41D9-C6EA67965C9B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3235;p64">
              <a:extLst>
                <a:ext uri="{FF2B5EF4-FFF2-40B4-BE49-F238E27FC236}">
                  <a16:creationId xmlns:a16="http://schemas.microsoft.com/office/drawing/2014/main" id="{9E74E7D1-8F6B-C573-3BC6-226DB148BBD9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3236;p64">
              <a:extLst>
                <a:ext uri="{FF2B5EF4-FFF2-40B4-BE49-F238E27FC236}">
                  <a16:creationId xmlns:a16="http://schemas.microsoft.com/office/drawing/2014/main" id="{EC0BCB41-A370-07E3-E677-1B15EF486815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3237;p64">
              <a:extLst>
                <a:ext uri="{FF2B5EF4-FFF2-40B4-BE49-F238E27FC236}">
                  <a16:creationId xmlns:a16="http://schemas.microsoft.com/office/drawing/2014/main" id="{695710E2-638C-6822-BDB4-72B81A3C155C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3238;p64">
              <a:extLst>
                <a:ext uri="{FF2B5EF4-FFF2-40B4-BE49-F238E27FC236}">
                  <a16:creationId xmlns:a16="http://schemas.microsoft.com/office/drawing/2014/main" id="{D9EE7890-459E-9914-62FD-E03F5E1D5785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3239;p64">
              <a:extLst>
                <a:ext uri="{FF2B5EF4-FFF2-40B4-BE49-F238E27FC236}">
                  <a16:creationId xmlns:a16="http://schemas.microsoft.com/office/drawing/2014/main" id="{0DEF64D1-80F8-4873-EEBE-86CD5C4F7BBF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3240;p64">
              <a:extLst>
                <a:ext uri="{FF2B5EF4-FFF2-40B4-BE49-F238E27FC236}">
                  <a16:creationId xmlns:a16="http://schemas.microsoft.com/office/drawing/2014/main" id="{182595CD-50BA-1CB1-9F52-00C5CEB7FB51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3241;p64">
              <a:extLst>
                <a:ext uri="{FF2B5EF4-FFF2-40B4-BE49-F238E27FC236}">
                  <a16:creationId xmlns:a16="http://schemas.microsoft.com/office/drawing/2014/main" id="{79EE5DB3-916E-765F-52BD-9771A2211720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3242;p64">
              <a:extLst>
                <a:ext uri="{FF2B5EF4-FFF2-40B4-BE49-F238E27FC236}">
                  <a16:creationId xmlns:a16="http://schemas.microsoft.com/office/drawing/2014/main" id="{8278B483-3E85-3B71-4CA7-AFEC613CE17B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3243;p64">
              <a:extLst>
                <a:ext uri="{FF2B5EF4-FFF2-40B4-BE49-F238E27FC236}">
                  <a16:creationId xmlns:a16="http://schemas.microsoft.com/office/drawing/2014/main" id="{2DDDE2AB-1E7A-FAC4-B7CC-098C35641184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3244;p64">
              <a:extLst>
                <a:ext uri="{FF2B5EF4-FFF2-40B4-BE49-F238E27FC236}">
                  <a16:creationId xmlns:a16="http://schemas.microsoft.com/office/drawing/2014/main" id="{5C0059EB-F8B9-D865-0911-2BBC24F055BE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3245;p64">
              <a:extLst>
                <a:ext uri="{FF2B5EF4-FFF2-40B4-BE49-F238E27FC236}">
                  <a16:creationId xmlns:a16="http://schemas.microsoft.com/office/drawing/2014/main" id="{863372C7-4DD9-935A-51E1-2F7B0C1379A0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3246;p64">
              <a:extLst>
                <a:ext uri="{FF2B5EF4-FFF2-40B4-BE49-F238E27FC236}">
                  <a16:creationId xmlns:a16="http://schemas.microsoft.com/office/drawing/2014/main" id="{C158814E-C58F-0932-4F99-3E832B3975B9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3247;p64">
              <a:extLst>
                <a:ext uri="{FF2B5EF4-FFF2-40B4-BE49-F238E27FC236}">
                  <a16:creationId xmlns:a16="http://schemas.microsoft.com/office/drawing/2014/main" id="{7A785345-2FAE-2DA8-19A0-42C3733A2CAD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3248;p64">
              <a:extLst>
                <a:ext uri="{FF2B5EF4-FFF2-40B4-BE49-F238E27FC236}">
                  <a16:creationId xmlns:a16="http://schemas.microsoft.com/office/drawing/2014/main" id="{922E1F88-1BA5-0F8D-C042-1B301CAB5E4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3249;p64">
              <a:extLst>
                <a:ext uri="{FF2B5EF4-FFF2-40B4-BE49-F238E27FC236}">
                  <a16:creationId xmlns:a16="http://schemas.microsoft.com/office/drawing/2014/main" id="{2B643F45-D79B-9813-7364-85D32DEE1CD2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3250;p64">
              <a:extLst>
                <a:ext uri="{FF2B5EF4-FFF2-40B4-BE49-F238E27FC236}">
                  <a16:creationId xmlns:a16="http://schemas.microsoft.com/office/drawing/2014/main" id="{F2684561-376E-1ABB-495B-2C992CDB7F93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3251;p64">
              <a:extLst>
                <a:ext uri="{FF2B5EF4-FFF2-40B4-BE49-F238E27FC236}">
                  <a16:creationId xmlns:a16="http://schemas.microsoft.com/office/drawing/2014/main" id="{1A17D539-6F2F-A198-AF86-D133B5B17EF6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3252;p64">
              <a:extLst>
                <a:ext uri="{FF2B5EF4-FFF2-40B4-BE49-F238E27FC236}">
                  <a16:creationId xmlns:a16="http://schemas.microsoft.com/office/drawing/2014/main" id="{D29D3A76-160D-DC78-85F7-300CB289E647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3253;p64">
              <a:extLst>
                <a:ext uri="{FF2B5EF4-FFF2-40B4-BE49-F238E27FC236}">
                  <a16:creationId xmlns:a16="http://schemas.microsoft.com/office/drawing/2014/main" id="{240A6663-65F5-B967-5592-14E80A1CA480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3254;p64">
              <a:extLst>
                <a:ext uri="{FF2B5EF4-FFF2-40B4-BE49-F238E27FC236}">
                  <a16:creationId xmlns:a16="http://schemas.microsoft.com/office/drawing/2014/main" id="{C88AC887-B5F2-EBA9-4327-87CFD367322E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3255;p64">
              <a:extLst>
                <a:ext uri="{FF2B5EF4-FFF2-40B4-BE49-F238E27FC236}">
                  <a16:creationId xmlns:a16="http://schemas.microsoft.com/office/drawing/2014/main" id="{6E688648-6FC6-C675-CD0E-D12BD555E6B3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3256;p64">
              <a:extLst>
                <a:ext uri="{FF2B5EF4-FFF2-40B4-BE49-F238E27FC236}">
                  <a16:creationId xmlns:a16="http://schemas.microsoft.com/office/drawing/2014/main" id="{7056B99C-F20B-EC24-300B-9CFB67929E18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3257;p64">
              <a:extLst>
                <a:ext uri="{FF2B5EF4-FFF2-40B4-BE49-F238E27FC236}">
                  <a16:creationId xmlns:a16="http://schemas.microsoft.com/office/drawing/2014/main" id="{AC2E99EB-4F47-97DB-1F70-24E8990E33B2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3258;p64">
              <a:extLst>
                <a:ext uri="{FF2B5EF4-FFF2-40B4-BE49-F238E27FC236}">
                  <a16:creationId xmlns:a16="http://schemas.microsoft.com/office/drawing/2014/main" id="{5FFFDD57-81B2-7E3E-A362-74107F3E4DB7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3259;p64">
              <a:extLst>
                <a:ext uri="{FF2B5EF4-FFF2-40B4-BE49-F238E27FC236}">
                  <a16:creationId xmlns:a16="http://schemas.microsoft.com/office/drawing/2014/main" id="{35E61390-EC34-20FC-8B36-E0D2D9229299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3260;p64">
              <a:extLst>
                <a:ext uri="{FF2B5EF4-FFF2-40B4-BE49-F238E27FC236}">
                  <a16:creationId xmlns:a16="http://schemas.microsoft.com/office/drawing/2014/main" id="{5B1936CE-8AFC-EFB8-4221-323210B32740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3261;p64">
              <a:extLst>
                <a:ext uri="{FF2B5EF4-FFF2-40B4-BE49-F238E27FC236}">
                  <a16:creationId xmlns:a16="http://schemas.microsoft.com/office/drawing/2014/main" id="{44DAA467-BC3E-BA7E-2290-BEAF7FBE829A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3262;p64">
              <a:extLst>
                <a:ext uri="{FF2B5EF4-FFF2-40B4-BE49-F238E27FC236}">
                  <a16:creationId xmlns:a16="http://schemas.microsoft.com/office/drawing/2014/main" id="{D7DCCB8F-1C1C-8F70-6ECE-5A17A6E5C396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3263;p64">
              <a:extLst>
                <a:ext uri="{FF2B5EF4-FFF2-40B4-BE49-F238E27FC236}">
                  <a16:creationId xmlns:a16="http://schemas.microsoft.com/office/drawing/2014/main" id="{855CB5C1-6030-980B-F196-07DAD932BF62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3264;p64">
              <a:extLst>
                <a:ext uri="{FF2B5EF4-FFF2-40B4-BE49-F238E27FC236}">
                  <a16:creationId xmlns:a16="http://schemas.microsoft.com/office/drawing/2014/main" id="{B78F63D1-B5D3-7106-BE72-CA1807AF580A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3265;p64">
              <a:extLst>
                <a:ext uri="{FF2B5EF4-FFF2-40B4-BE49-F238E27FC236}">
                  <a16:creationId xmlns:a16="http://schemas.microsoft.com/office/drawing/2014/main" id="{C4B75145-7062-B3E4-61E7-25F3FA7C7FE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3266;p64">
              <a:extLst>
                <a:ext uri="{FF2B5EF4-FFF2-40B4-BE49-F238E27FC236}">
                  <a16:creationId xmlns:a16="http://schemas.microsoft.com/office/drawing/2014/main" id="{47FD44F9-63B0-2076-2549-85362A8D9F83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3267;p64">
              <a:extLst>
                <a:ext uri="{FF2B5EF4-FFF2-40B4-BE49-F238E27FC236}">
                  <a16:creationId xmlns:a16="http://schemas.microsoft.com/office/drawing/2014/main" id="{533FA66C-0FAD-05C4-300B-FC664424CCF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3268;p64">
              <a:extLst>
                <a:ext uri="{FF2B5EF4-FFF2-40B4-BE49-F238E27FC236}">
                  <a16:creationId xmlns:a16="http://schemas.microsoft.com/office/drawing/2014/main" id="{D4CE02C4-BE16-092F-211C-A761EB13D914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3269;p64">
              <a:extLst>
                <a:ext uri="{FF2B5EF4-FFF2-40B4-BE49-F238E27FC236}">
                  <a16:creationId xmlns:a16="http://schemas.microsoft.com/office/drawing/2014/main" id="{39FD2DB0-23AD-142C-42D4-10A0199F992E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3270;p64">
              <a:extLst>
                <a:ext uri="{FF2B5EF4-FFF2-40B4-BE49-F238E27FC236}">
                  <a16:creationId xmlns:a16="http://schemas.microsoft.com/office/drawing/2014/main" id="{85B0358A-5626-C495-8C57-3528E9EFE804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3271;p64">
              <a:extLst>
                <a:ext uri="{FF2B5EF4-FFF2-40B4-BE49-F238E27FC236}">
                  <a16:creationId xmlns:a16="http://schemas.microsoft.com/office/drawing/2014/main" id="{A886A336-CB39-56D7-B490-9314F204589D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3272;p64">
              <a:extLst>
                <a:ext uri="{FF2B5EF4-FFF2-40B4-BE49-F238E27FC236}">
                  <a16:creationId xmlns:a16="http://schemas.microsoft.com/office/drawing/2014/main" id="{F3B000DB-2803-E2CD-71DC-92468A9DDC8F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3273;p64">
              <a:extLst>
                <a:ext uri="{FF2B5EF4-FFF2-40B4-BE49-F238E27FC236}">
                  <a16:creationId xmlns:a16="http://schemas.microsoft.com/office/drawing/2014/main" id="{572CF3C1-77F1-1222-B6C0-ACDC4DA816C9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3274;p64">
              <a:extLst>
                <a:ext uri="{FF2B5EF4-FFF2-40B4-BE49-F238E27FC236}">
                  <a16:creationId xmlns:a16="http://schemas.microsoft.com/office/drawing/2014/main" id="{E066C17E-A233-A978-E454-9A9448D70D16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3275;p64">
              <a:extLst>
                <a:ext uri="{FF2B5EF4-FFF2-40B4-BE49-F238E27FC236}">
                  <a16:creationId xmlns:a16="http://schemas.microsoft.com/office/drawing/2014/main" id="{3F3AE84F-E506-C857-5D47-59E8B0B9A3F1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3276;p64">
              <a:extLst>
                <a:ext uri="{FF2B5EF4-FFF2-40B4-BE49-F238E27FC236}">
                  <a16:creationId xmlns:a16="http://schemas.microsoft.com/office/drawing/2014/main" id="{8513A657-8D09-9AA0-4665-CA01EBC6181F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3277;p64">
              <a:extLst>
                <a:ext uri="{FF2B5EF4-FFF2-40B4-BE49-F238E27FC236}">
                  <a16:creationId xmlns:a16="http://schemas.microsoft.com/office/drawing/2014/main" id="{FF932012-0816-D62A-2421-18FF3AD3A661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3278;p64">
              <a:extLst>
                <a:ext uri="{FF2B5EF4-FFF2-40B4-BE49-F238E27FC236}">
                  <a16:creationId xmlns:a16="http://schemas.microsoft.com/office/drawing/2014/main" id="{C547214B-842C-6B42-8669-4C222FCC7E7D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3279;p64">
              <a:extLst>
                <a:ext uri="{FF2B5EF4-FFF2-40B4-BE49-F238E27FC236}">
                  <a16:creationId xmlns:a16="http://schemas.microsoft.com/office/drawing/2014/main" id="{92847FA9-8129-F3A5-72D9-BBC9100A0405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3280;p64">
              <a:extLst>
                <a:ext uri="{FF2B5EF4-FFF2-40B4-BE49-F238E27FC236}">
                  <a16:creationId xmlns:a16="http://schemas.microsoft.com/office/drawing/2014/main" id="{5EA899B0-7061-F2F7-F228-34DC41CA8E12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3281;p64">
              <a:extLst>
                <a:ext uri="{FF2B5EF4-FFF2-40B4-BE49-F238E27FC236}">
                  <a16:creationId xmlns:a16="http://schemas.microsoft.com/office/drawing/2014/main" id="{A64BDD3A-A7EA-627F-4774-15907DE6D36F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3282;p64">
              <a:extLst>
                <a:ext uri="{FF2B5EF4-FFF2-40B4-BE49-F238E27FC236}">
                  <a16:creationId xmlns:a16="http://schemas.microsoft.com/office/drawing/2014/main" id="{AF7BA8EC-E000-8731-A830-3C6E046A67C4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3283;p64">
              <a:extLst>
                <a:ext uri="{FF2B5EF4-FFF2-40B4-BE49-F238E27FC236}">
                  <a16:creationId xmlns:a16="http://schemas.microsoft.com/office/drawing/2014/main" id="{447AE52E-14FB-A0EC-EA06-745D3A4881C6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3284;p64">
              <a:extLst>
                <a:ext uri="{FF2B5EF4-FFF2-40B4-BE49-F238E27FC236}">
                  <a16:creationId xmlns:a16="http://schemas.microsoft.com/office/drawing/2014/main" id="{369A21E8-5210-5B34-5F70-C1730EA7A845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3285;p64">
              <a:extLst>
                <a:ext uri="{FF2B5EF4-FFF2-40B4-BE49-F238E27FC236}">
                  <a16:creationId xmlns:a16="http://schemas.microsoft.com/office/drawing/2014/main" id="{2D619C51-E703-FB6C-E25B-C549BC4C3DFD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3286;p64">
              <a:extLst>
                <a:ext uri="{FF2B5EF4-FFF2-40B4-BE49-F238E27FC236}">
                  <a16:creationId xmlns:a16="http://schemas.microsoft.com/office/drawing/2014/main" id="{E773FB63-3502-6B2D-1B19-5D9A4AEC2BE0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3287;p64">
              <a:extLst>
                <a:ext uri="{FF2B5EF4-FFF2-40B4-BE49-F238E27FC236}">
                  <a16:creationId xmlns:a16="http://schemas.microsoft.com/office/drawing/2014/main" id="{F996E537-03D9-506E-B15A-6C80859E1B89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3288;p64">
              <a:extLst>
                <a:ext uri="{FF2B5EF4-FFF2-40B4-BE49-F238E27FC236}">
                  <a16:creationId xmlns:a16="http://schemas.microsoft.com/office/drawing/2014/main" id="{804DFBDB-21E9-C150-20F0-30D9BC5FD7B8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3289;p64">
              <a:extLst>
                <a:ext uri="{FF2B5EF4-FFF2-40B4-BE49-F238E27FC236}">
                  <a16:creationId xmlns:a16="http://schemas.microsoft.com/office/drawing/2014/main" id="{BD58654F-F869-E199-FA46-490A8539FBBD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3290;p64">
              <a:extLst>
                <a:ext uri="{FF2B5EF4-FFF2-40B4-BE49-F238E27FC236}">
                  <a16:creationId xmlns:a16="http://schemas.microsoft.com/office/drawing/2014/main" id="{1098DEB7-65C5-757B-EBC5-3DB67D3FA648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3291;p64">
              <a:extLst>
                <a:ext uri="{FF2B5EF4-FFF2-40B4-BE49-F238E27FC236}">
                  <a16:creationId xmlns:a16="http://schemas.microsoft.com/office/drawing/2014/main" id="{600BCA1A-9308-0197-D847-27082650F9AB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3292;p64">
              <a:extLst>
                <a:ext uri="{FF2B5EF4-FFF2-40B4-BE49-F238E27FC236}">
                  <a16:creationId xmlns:a16="http://schemas.microsoft.com/office/drawing/2014/main" id="{0ECEFC67-5840-7D05-5E3E-89BEDFD47559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3293;p64">
              <a:extLst>
                <a:ext uri="{FF2B5EF4-FFF2-40B4-BE49-F238E27FC236}">
                  <a16:creationId xmlns:a16="http://schemas.microsoft.com/office/drawing/2014/main" id="{52D6A4C8-2854-0B8C-5E9B-55A15CE89C97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3294;p64">
              <a:extLst>
                <a:ext uri="{FF2B5EF4-FFF2-40B4-BE49-F238E27FC236}">
                  <a16:creationId xmlns:a16="http://schemas.microsoft.com/office/drawing/2014/main" id="{20E67A75-300A-E866-A8AD-49844CDA8B39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3295;p64">
              <a:extLst>
                <a:ext uri="{FF2B5EF4-FFF2-40B4-BE49-F238E27FC236}">
                  <a16:creationId xmlns:a16="http://schemas.microsoft.com/office/drawing/2014/main" id="{34707238-A8F5-83EC-8B2E-C5A97C2B60D6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3296;p64">
              <a:extLst>
                <a:ext uri="{FF2B5EF4-FFF2-40B4-BE49-F238E27FC236}">
                  <a16:creationId xmlns:a16="http://schemas.microsoft.com/office/drawing/2014/main" id="{1C2796DE-D08A-F80D-2E89-BB6584FEA64B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3297;p64">
              <a:extLst>
                <a:ext uri="{FF2B5EF4-FFF2-40B4-BE49-F238E27FC236}">
                  <a16:creationId xmlns:a16="http://schemas.microsoft.com/office/drawing/2014/main" id="{69494D28-FDF7-8406-5080-3C8A0137472C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3298;p64">
              <a:extLst>
                <a:ext uri="{FF2B5EF4-FFF2-40B4-BE49-F238E27FC236}">
                  <a16:creationId xmlns:a16="http://schemas.microsoft.com/office/drawing/2014/main" id="{655C6350-265F-7D9F-B5CD-DFF527C4364B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3299;p64">
              <a:extLst>
                <a:ext uri="{FF2B5EF4-FFF2-40B4-BE49-F238E27FC236}">
                  <a16:creationId xmlns:a16="http://schemas.microsoft.com/office/drawing/2014/main" id="{7F3BBFF0-85FF-EC3E-6F4A-D0C75B353083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3300;p64">
              <a:extLst>
                <a:ext uri="{FF2B5EF4-FFF2-40B4-BE49-F238E27FC236}">
                  <a16:creationId xmlns:a16="http://schemas.microsoft.com/office/drawing/2014/main" id="{D0F9D312-540C-0A02-6FCC-D5995DD57652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3301;p64">
              <a:extLst>
                <a:ext uri="{FF2B5EF4-FFF2-40B4-BE49-F238E27FC236}">
                  <a16:creationId xmlns:a16="http://schemas.microsoft.com/office/drawing/2014/main" id="{E13361F5-9FC8-1510-CBAB-E3342FCC96D7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3302;p64">
              <a:extLst>
                <a:ext uri="{FF2B5EF4-FFF2-40B4-BE49-F238E27FC236}">
                  <a16:creationId xmlns:a16="http://schemas.microsoft.com/office/drawing/2014/main" id="{68A05811-4891-9298-0852-28BBE296EAE2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3303;p64">
              <a:extLst>
                <a:ext uri="{FF2B5EF4-FFF2-40B4-BE49-F238E27FC236}">
                  <a16:creationId xmlns:a16="http://schemas.microsoft.com/office/drawing/2014/main" id="{7AC759C5-F4F2-DE0A-048E-0E7E6A871804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3304;p64">
              <a:extLst>
                <a:ext uri="{FF2B5EF4-FFF2-40B4-BE49-F238E27FC236}">
                  <a16:creationId xmlns:a16="http://schemas.microsoft.com/office/drawing/2014/main" id="{55039678-80A2-E851-E654-5B4F2D07A3C4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3305;p64">
              <a:extLst>
                <a:ext uri="{FF2B5EF4-FFF2-40B4-BE49-F238E27FC236}">
                  <a16:creationId xmlns:a16="http://schemas.microsoft.com/office/drawing/2014/main" id="{831603E9-C997-DFCB-E3A1-30F42389D2AE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306;p64">
              <a:extLst>
                <a:ext uri="{FF2B5EF4-FFF2-40B4-BE49-F238E27FC236}">
                  <a16:creationId xmlns:a16="http://schemas.microsoft.com/office/drawing/2014/main" id="{063F9F8B-FC97-6803-3923-1DE38379DB46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307;p64">
              <a:extLst>
                <a:ext uri="{FF2B5EF4-FFF2-40B4-BE49-F238E27FC236}">
                  <a16:creationId xmlns:a16="http://schemas.microsoft.com/office/drawing/2014/main" id="{54544AF1-9602-635B-E0B1-3C76A275FB1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308;p64">
              <a:extLst>
                <a:ext uri="{FF2B5EF4-FFF2-40B4-BE49-F238E27FC236}">
                  <a16:creationId xmlns:a16="http://schemas.microsoft.com/office/drawing/2014/main" id="{62FBE3CF-51A3-5BB5-0625-18334C59C1C8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309;p64">
              <a:extLst>
                <a:ext uri="{FF2B5EF4-FFF2-40B4-BE49-F238E27FC236}">
                  <a16:creationId xmlns:a16="http://schemas.microsoft.com/office/drawing/2014/main" id="{6B712B50-3C9A-DF4B-FFF5-048C94E9ED92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310;p64">
              <a:extLst>
                <a:ext uri="{FF2B5EF4-FFF2-40B4-BE49-F238E27FC236}">
                  <a16:creationId xmlns:a16="http://schemas.microsoft.com/office/drawing/2014/main" id="{9988F399-C53A-D865-042A-F433247BAA72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311;p64">
              <a:extLst>
                <a:ext uri="{FF2B5EF4-FFF2-40B4-BE49-F238E27FC236}">
                  <a16:creationId xmlns:a16="http://schemas.microsoft.com/office/drawing/2014/main" id="{8E60997F-9D38-087F-41D8-D676EE7D8062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312;p64">
              <a:extLst>
                <a:ext uri="{FF2B5EF4-FFF2-40B4-BE49-F238E27FC236}">
                  <a16:creationId xmlns:a16="http://schemas.microsoft.com/office/drawing/2014/main" id="{673D1AAB-B98C-3370-B42B-97728889DD59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313;p64">
              <a:extLst>
                <a:ext uri="{FF2B5EF4-FFF2-40B4-BE49-F238E27FC236}">
                  <a16:creationId xmlns:a16="http://schemas.microsoft.com/office/drawing/2014/main" id="{B4988584-DE5C-481F-A6C5-57BE2EA4F677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314;p64">
              <a:extLst>
                <a:ext uri="{FF2B5EF4-FFF2-40B4-BE49-F238E27FC236}">
                  <a16:creationId xmlns:a16="http://schemas.microsoft.com/office/drawing/2014/main" id="{8DE44EC6-DA81-9721-0B9D-3AF71B82D052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315;p64">
              <a:extLst>
                <a:ext uri="{FF2B5EF4-FFF2-40B4-BE49-F238E27FC236}">
                  <a16:creationId xmlns:a16="http://schemas.microsoft.com/office/drawing/2014/main" id="{52239D69-37B1-6526-C367-A22A72B3C328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316;p64">
              <a:extLst>
                <a:ext uri="{FF2B5EF4-FFF2-40B4-BE49-F238E27FC236}">
                  <a16:creationId xmlns:a16="http://schemas.microsoft.com/office/drawing/2014/main" id="{6577A9B9-FF6F-2FBD-9C0F-7806E9CAD5E9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317;p64">
              <a:extLst>
                <a:ext uri="{FF2B5EF4-FFF2-40B4-BE49-F238E27FC236}">
                  <a16:creationId xmlns:a16="http://schemas.microsoft.com/office/drawing/2014/main" id="{D27C7405-E5F6-FCEC-0C28-00EAFA665A12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318;p64">
              <a:extLst>
                <a:ext uri="{FF2B5EF4-FFF2-40B4-BE49-F238E27FC236}">
                  <a16:creationId xmlns:a16="http://schemas.microsoft.com/office/drawing/2014/main" id="{5173B8C2-0D40-E085-B3EB-649E02DDE161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319;p64">
              <a:extLst>
                <a:ext uri="{FF2B5EF4-FFF2-40B4-BE49-F238E27FC236}">
                  <a16:creationId xmlns:a16="http://schemas.microsoft.com/office/drawing/2014/main" id="{190E07D9-ABFB-36A8-AD70-8BB03EC9C3B6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75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2626991" y="6313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Социальная инженерия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B2B03B40-E06F-0E19-ABED-9FE6FB9DF842}"/>
              </a:ext>
            </a:extLst>
          </p:cNvPr>
          <p:cNvSpPr txBox="1"/>
          <p:nvPr/>
        </p:nvSpPr>
        <p:spPr>
          <a:xfrm>
            <a:off x="416745" y="942137"/>
            <a:ext cx="4379125" cy="3459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контактные данные; об уязвимостях ИС; об установленных СЗИ; данные пользователь/пароль; сервисы ИС и т.п.</a:t>
            </a:r>
          </a:p>
          <a:p>
            <a:pPr indent="252095">
              <a:lnSpc>
                <a:spcPct val="107000"/>
              </a:lnSpc>
            </a:pP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помощью объединения методов социальной инженерии и социальных сетей мы можем узнать IP-адрес жертвы. Выходим с лицом на контакт в социальной сети с помощью специальных сервисов, передаем жертве сформированную ссылку, отправляем его переадресацией на другой сайт, а сами получаем IP-адрес жертвы. Этот способ возможен, если жертва плохо разбирается в информационных технологиях.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Facebook;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Вконтакте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LinkedIn; Twitter; Instagram;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одноклассники и т.д.,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Foursquare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http://www.myiptest.com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oogle Shape;1371;p41">
            <a:extLst>
              <a:ext uri="{FF2B5EF4-FFF2-40B4-BE49-F238E27FC236}">
                <a16:creationId xmlns:a16="http://schemas.microsoft.com/office/drawing/2014/main" id="{F70CAA97-F85C-5D13-98A6-B9A28AFBE175}"/>
              </a:ext>
            </a:extLst>
          </p:cNvPr>
          <p:cNvGrpSpPr/>
          <p:nvPr/>
        </p:nvGrpSpPr>
        <p:grpSpPr>
          <a:xfrm>
            <a:off x="4506350" y="1010717"/>
            <a:ext cx="4835770" cy="3504846"/>
            <a:chOff x="133200" y="238100"/>
            <a:chExt cx="7227275" cy="5238150"/>
          </a:xfrm>
        </p:grpSpPr>
        <p:sp>
          <p:nvSpPr>
            <p:cNvPr id="3" name="Google Shape;1372;p41">
              <a:extLst>
                <a:ext uri="{FF2B5EF4-FFF2-40B4-BE49-F238E27FC236}">
                  <a16:creationId xmlns:a16="http://schemas.microsoft.com/office/drawing/2014/main" id="{B8B428CC-056F-6ABC-98D0-1C1BA7379238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3;p41">
              <a:extLst>
                <a:ext uri="{FF2B5EF4-FFF2-40B4-BE49-F238E27FC236}">
                  <a16:creationId xmlns:a16="http://schemas.microsoft.com/office/drawing/2014/main" id="{043BCAE5-2631-DBEF-F9AB-23EF6BE7E5ED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74;p41">
              <a:extLst>
                <a:ext uri="{FF2B5EF4-FFF2-40B4-BE49-F238E27FC236}">
                  <a16:creationId xmlns:a16="http://schemas.microsoft.com/office/drawing/2014/main" id="{891A603C-FA10-E909-C4BF-E656A53236AE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75;p41">
              <a:extLst>
                <a:ext uri="{FF2B5EF4-FFF2-40B4-BE49-F238E27FC236}">
                  <a16:creationId xmlns:a16="http://schemas.microsoft.com/office/drawing/2014/main" id="{D54514C9-6FFE-C3AC-08B0-B67759431897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76;p41">
              <a:extLst>
                <a:ext uri="{FF2B5EF4-FFF2-40B4-BE49-F238E27FC236}">
                  <a16:creationId xmlns:a16="http://schemas.microsoft.com/office/drawing/2014/main" id="{F016BA93-0160-51B5-AFFC-439C92DFDDD1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7;p41">
              <a:extLst>
                <a:ext uri="{FF2B5EF4-FFF2-40B4-BE49-F238E27FC236}">
                  <a16:creationId xmlns:a16="http://schemas.microsoft.com/office/drawing/2014/main" id="{5F504044-F517-CA0E-2FC8-D464B0EE240F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8;p41">
              <a:extLst>
                <a:ext uri="{FF2B5EF4-FFF2-40B4-BE49-F238E27FC236}">
                  <a16:creationId xmlns:a16="http://schemas.microsoft.com/office/drawing/2014/main" id="{01EA8D15-5E41-5457-825F-2A755AFA511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79;p41">
              <a:extLst>
                <a:ext uri="{FF2B5EF4-FFF2-40B4-BE49-F238E27FC236}">
                  <a16:creationId xmlns:a16="http://schemas.microsoft.com/office/drawing/2014/main" id="{E2D536CA-7F89-F9AD-52A3-3F1847168FC5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0;p41">
              <a:extLst>
                <a:ext uri="{FF2B5EF4-FFF2-40B4-BE49-F238E27FC236}">
                  <a16:creationId xmlns:a16="http://schemas.microsoft.com/office/drawing/2014/main" id="{2AF16775-2C29-C734-BA38-9B6C013DFED0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381;p41">
              <a:extLst>
                <a:ext uri="{FF2B5EF4-FFF2-40B4-BE49-F238E27FC236}">
                  <a16:creationId xmlns:a16="http://schemas.microsoft.com/office/drawing/2014/main" id="{BAE0FFB1-C12C-D5A1-B188-8932C2078D23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382;p41">
              <a:extLst>
                <a:ext uri="{FF2B5EF4-FFF2-40B4-BE49-F238E27FC236}">
                  <a16:creationId xmlns:a16="http://schemas.microsoft.com/office/drawing/2014/main" id="{7BBA6209-0440-CE44-FD1D-41C6C653DAF9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383;p41">
              <a:extLst>
                <a:ext uri="{FF2B5EF4-FFF2-40B4-BE49-F238E27FC236}">
                  <a16:creationId xmlns:a16="http://schemas.microsoft.com/office/drawing/2014/main" id="{BF46ED85-0DC0-8838-F8C8-B2FA66C4F6A9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384;p41">
              <a:extLst>
                <a:ext uri="{FF2B5EF4-FFF2-40B4-BE49-F238E27FC236}">
                  <a16:creationId xmlns:a16="http://schemas.microsoft.com/office/drawing/2014/main" id="{B18D4C1B-F589-5192-ABC2-BB32CF8A096D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385;p41">
              <a:extLst>
                <a:ext uri="{FF2B5EF4-FFF2-40B4-BE49-F238E27FC236}">
                  <a16:creationId xmlns:a16="http://schemas.microsoft.com/office/drawing/2014/main" id="{8A474620-398E-BCBC-58F4-28636D385536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386;p41">
              <a:extLst>
                <a:ext uri="{FF2B5EF4-FFF2-40B4-BE49-F238E27FC236}">
                  <a16:creationId xmlns:a16="http://schemas.microsoft.com/office/drawing/2014/main" id="{DC2CA6F8-CBC3-E231-EA97-764DF79A1656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387;p41">
              <a:extLst>
                <a:ext uri="{FF2B5EF4-FFF2-40B4-BE49-F238E27FC236}">
                  <a16:creationId xmlns:a16="http://schemas.microsoft.com/office/drawing/2014/main" id="{E3712F8C-201D-D550-B7D2-C9BADF7FDC32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388;p41">
              <a:extLst>
                <a:ext uri="{FF2B5EF4-FFF2-40B4-BE49-F238E27FC236}">
                  <a16:creationId xmlns:a16="http://schemas.microsoft.com/office/drawing/2014/main" id="{ADC7124C-582F-22DF-7625-5319DC0FE39C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389;p41">
              <a:extLst>
                <a:ext uri="{FF2B5EF4-FFF2-40B4-BE49-F238E27FC236}">
                  <a16:creationId xmlns:a16="http://schemas.microsoft.com/office/drawing/2014/main" id="{2165D600-9C93-E903-BC8F-61F8558F3BE0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390;p41">
              <a:extLst>
                <a:ext uri="{FF2B5EF4-FFF2-40B4-BE49-F238E27FC236}">
                  <a16:creationId xmlns:a16="http://schemas.microsoft.com/office/drawing/2014/main" id="{606329EE-0A69-41CF-984F-1BB8A15DFA0E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391;p41">
              <a:extLst>
                <a:ext uri="{FF2B5EF4-FFF2-40B4-BE49-F238E27FC236}">
                  <a16:creationId xmlns:a16="http://schemas.microsoft.com/office/drawing/2014/main" id="{9A092502-97BD-CBAE-F99E-6C27AC3F3F2B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392;p41">
              <a:extLst>
                <a:ext uri="{FF2B5EF4-FFF2-40B4-BE49-F238E27FC236}">
                  <a16:creationId xmlns:a16="http://schemas.microsoft.com/office/drawing/2014/main" id="{2D172806-C172-41A3-F057-E719CA2A0381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393;p41">
              <a:extLst>
                <a:ext uri="{FF2B5EF4-FFF2-40B4-BE49-F238E27FC236}">
                  <a16:creationId xmlns:a16="http://schemas.microsoft.com/office/drawing/2014/main" id="{5F1DEB32-564F-03E7-2751-785444FEDE98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394;p41">
              <a:extLst>
                <a:ext uri="{FF2B5EF4-FFF2-40B4-BE49-F238E27FC236}">
                  <a16:creationId xmlns:a16="http://schemas.microsoft.com/office/drawing/2014/main" id="{1476E1EC-7344-2173-B908-4C742D229FC6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395;p41">
              <a:extLst>
                <a:ext uri="{FF2B5EF4-FFF2-40B4-BE49-F238E27FC236}">
                  <a16:creationId xmlns:a16="http://schemas.microsoft.com/office/drawing/2014/main" id="{9EF3A804-042D-73E8-4059-5EE16F322377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396;p41">
              <a:extLst>
                <a:ext uri="{FF2B5EF4-FFF2-40B4-BE49-F238E27FC236}">
                  <a16:creationId xmlns:a16="http://schemas.microsoft.com/office/drawing/2014/main" id="{BE2D713D-D921-6288-D67C-ABAEC7C59C23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397;p41">
              <a:extLst>
                <a:ext uri="{FF2B5EF4-FFF2-40B4-BE49-F238E27FC236}">
                  <a16:creationId xmlns:a16="http://schemas.microsoft.com/office/drawing/2014/main" id="{322E091A-5975-FE28-6110-801DE4D4891D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398;p41">
              <a:extLst>
                <a:ext uri="{FF2B5EF4-FFF2-40B4-BE49-F238E27FC236}">
                  <a16:creationId xmlns:a16="http://schemas.microsoft.com/office/drawing/2014/main" id="{90437D39-5AC3-154E-F8A7-C5412DD24ED1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399;p41">
              <a:extLst>
                <a:ext uri="{FF2B5EF4-FFF2-40B4-BE49-F238E27FC236}">
                  <a16:creationId xmlns:a16="http://schemas.microsoft.com/office/drawing/2014/main" id="{5408A4D3-4070-0D19-D1B0-4BE4CA2FBA0F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400;p41">
              <a:extLst>
                <a:ext uri="{FF2B5EF4-FFF2-40B4-BE49-F238E27FC236}">
                  <a16:creationId xmlns:a16="http://schemas.microsoft.com/office/drawing/2014/main" id="{FC7CD9FF-9395-FE31-6F0C-66745164ACD0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401;p41">
              <a:extLst>
                <a:ext uri="{FF2B5EF4-FFF2-40B4-BE49-F238E27FC236}">
                  <a16:creationId xmlns:a16="http://schemas.microsoft.com/office/drawing/2014/main" id="{A6063691-5AF5-D87F-5192-9EC3BAA3C97C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402;p41">
              <a:extLst>
                <a:ext uri="{FF2B5EF4-FFF2-40B4-BE49-F238E27FC236}">
                  <a16:creationId xmlns:a16="http://schemas.microsoft.com/office/drawing/2014/main" id="{D72EDC43-6C06-6EAE-8344-D45477515F61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403;p41">
              <a:extLst>
                <a:ext uri="{FF2B5EF4-FFF2-40B4-BE49-F238E27FC236}">
                  <a16:creationId xmlns:a16="http://schemas.microsoft.com/office/drawing/2014/main" id="{AEF66758-9F0D-120B-85F8-C75292295AB7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404;p41">
              <a:extLst>
                <a:ext uri="{FF2B5EF4-FFF2-40B4-BE49-F238E27FC236}">
                  <a16:creationId xmlns:a16="http://schemas.microsoft.com/office/drawing/2014/main" id="{AD574D44-203D-D78A-B397-94AE2383AEBD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405;p41">
              <a:extLst>
                <a:ext uri="{FF2B5EF4-FFF2-40B4-BE49-F238E27FC236}">
                  <a16:creationId xmlns:a16="http://schemas.microsoft.com/office/drawing/2014/main" id="{23ACD8BF-91FA-D99B-E403-904A25137FE8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406;p41">
              <a:extLst>
                <a:ext uri="{FF2B5EF4-FFF2-40B4-BE49-F238E27FC236}">
                  <a16:creationId xmlns:a16="http://schemas.microsoft.com/office/drawing/2014/main" id="{4754D6E5-C995-7FB8-4F05-576AB1B30E32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407;p41">
              <a:extLst>
                <a:ext uri="{FF2B5EF4-FFF2-40B4-BE49-F238E27FC236}">
                  <a16:creationId xmlns:a16="http://schemas.microsoft.com/office/drawing/2014/main" id="{BF5E45FA-A98B-83EA-03F7-CE1D36C66B13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408;p41">
              <a:extLst>
                <a:ext uri="{FF2B5EF4-FFF2-40B4-BE49-F238E27FC236}">
                  <a16:creationId xmlns:a16="http://schemas.microsoft.com/office/drawing/2014/main" id="{092A44B1-3EB5-C2F0-63DF-4D87CAB7B1EC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409;p41">
              <a:extLst>
                <a:ext uri="{FF2B5EF4-FFF2-40B4-BE49-F238E27FC236}">
                  <a16:creationId xmlns:a16="http://schemas.microsoft.com/office/drawing/2014/main" id="{09A11D19-1115-9720-5665-AA6E7C607CC2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410;p41">
              <a:extLst>
                <a:ext uri="{FF2B5EF4-FFF2-40B4-BE49-F238E27FC236}">
                  <a16:creationId xmlns:a16="http://schemas.microsoft.com/office/drawing/2014/main" id="{06EE4F58-E550-AE09-668E-7457791021E4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411;p41">
              <a:extLst>
                <a:ext uri="{FF2B5EF4-FFF2-40B4-BE49-F238E27FC236}">
                  <a16:creationId xmlns:a16="http://schemas.microsoft.com/office/drawing/2014/main" id="{49668861-B579-D183-274E-C1ECD293C2A7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412;p41">
              <a:extLst>
                <a:ext uri="{FF2B5EF4-FFF2-40B4-BE49-F238E27FC236}">
                  <a16:creationId xmlns:a16="http://schemas.microsoft.com/office/drawing/2014/main" id="{5DA9A418-2400-5413-57EB-B198A3C1463A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413;p41">
              <a:extLst>
                <a:ext uri="{FF2B5EF4-FFF2-40B4-BE49-F238E27FC236}">
                  <a16:creationId xmlns:a16="http://schemas.microsoft.com/office/drawing/2014/main" id="{EBC41F4F-C598-8AD0-9B81-9AC3E67BFED6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414;p41">
              <a:extLst>
                <a:ext uri="{FF2B5EF4-FFF2-40B4-BE49-F238E27FC236}">
                  <a16:creationId xmlns:a16="http://schemas.microsoft.com/office/drawing/2014/main" id="{FAA8DEEF-4C0B-78AB-80CB-6F10E8019102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415;p41">
              <a:extLst>
                <a:ext uri="{FF2B5EF4-FFF2-40B4-BE49-F238E27FC236}">
                  <a16:creationId xmlns:a16="http://schemas.microsoft.com/office/drawing/2014/main" id="{3EE249AE-2356-6080-8398-16564929D577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416;p41">
              <a:extLst>
                <a:ext uri="{FF2B5EF4-FFF2-40B4-BE49-F238E27FC236}">
                  <a16:creationId xmlns:a16="http://schemas.microsoft.com/office/drawing/2014/main" id="{0EDADCCB-F28F-DDDF-A390-55C9FC8BA28A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417;p41">
              <a:extLst>
                <a:ext uri="{FF2B5EF4-FFF2-40B4-BE49-F238E27FC236}">
                  <a16:creationId xmlns:a16="http://schemas.microsoft.com/office/drawing/2014/main" id="{7E836E62-42EA-32AC-BD36-E2AB7147DE01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418;p41">
              <a:extLst>
                <a:ext uri="{FF2B5EF4-FFF2-40B4-BE49-F238E27FC236}">
                  <a16:creationId xmlns:a16="http://schemas.microsoft.com/office/drawing/2014/main" id="{B7E33259-52DF-FD53-2728-9EB1547A79D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419;p41">
              <a:extLst>
                <a:ext uri="{FF2B5EF4-FFF2-40B4-BE49-F238E27FC236}">
                  <a16:creationId xmlns:a16="http://schemas.microsoft.com/office/drawing/2014/main" id="{C061A37B-65EF-E947-C7F6-33286771E9DF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420;p41">
              <a:extLst>
                <a:ext uri="{FF2B5EF4-FFF2-40B4-BE49-F238E27FC236}">
                  <a16:creationId xmlns:a16="http://schemas.microsoft.com/office/drawing/2014/main" id="{86DE378A-7AAD-ADE7-7C34-6EB8E14F45BA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421;p41">
              <a:extLst>
                <a:ext uri="{FF2B5EF4-FFF2-40B4-BE49-F238E27FC236}">
                  <a16:creationId xmlns:a16="http://schemas.microsoft.com/office/drawing/2014/main" id="{B6DBD438-C3E5-732E-6598-E11AE00E21BD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422;p41">
              <a:extLst>
                <a:ext uri="{FF2B5EF4-FFF2-40B4-BE49-F238E27FC236}">
                  <a16:creationId xmlns:a16="http://schemas.microsoft.com/office/drawing/2014/main" id="{44878AC4-85F2-F2E0-F613-56FE8FFAB6AA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423;p41">
              <a:extLst>
                <a:ext uri="{FF2B5EF4-FFF2-40B4-BE49-F238E27FC236}">
                  <a16:creationId xmlns:a16="http://schemas.microsoft.com/office/drawing/2014/main" id="{446DBCD0-A3CC-68A1-A4EE-EB0D46614FEE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424;p41">
              <a:extLst>
                <a:ext uri="{FF2B5EF4-FFF2-40B4-BE49-F238E27FC236}">
                  <a16:creationId xmlns:a16="http://schemas.microsoft.com/office/drawing/2014/main" id="{837A7F6C-3B29-EBB2-7726-4A64BA7C63F0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425;p41">
              <a:extLst>
                <a:ext uri="{FF2B5EF4-FFF2-40B4-BE49-F238E27FC236}">
                  <a16:creationId xmlns:a16="http://schemas.microsoft.com/office/drawing/2014/main" id="{8F701EC8-16B7-1BFC-EA2F-466475F9A49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426;p41">
              <a:extLst>
                <a:ext uri="{FF2B5EF4-FFF2-40B4-BE49-F238E27FC236}">
                  <a16:creationId xmlns:a16="http://schemas.microsoft.com/office/drawing/2014/main" id="{794730BF-E09C-5CB2-28B3-ED8E7765862B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427;p41">
              <a:extLst>
                <a:ext uri="{FF2B5EF4-FFF2-40B4-BE49-F238E27FC236}">
                  <a16:creationId xmlns:a16="http://schemas.microsoft.com/office/drawing/2014/main" id="{4350CD30-68D6-D05C-2679-54B8571BBDB5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428;p41">
              <a:extLst>
                <a:ext uri="{FF2B5EF4-FFF2-40B4-BE49-F238E27FC236}">
                  <a16:creationId xmlns:a16="http://schemas.microsoft.com/office/drawing/2014/main" id="{946E66E1-F995-834B-1A10-089A457A2B03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429;p41">
              <a:extLst>
                <a:ext uri="{FF2B5EF4-FFF2-40B4-BE49-F238E27FC236}">
                  <a16:creationId xmlns:a16="http://schemas.microsoft.com/office/drawing/2014/main" id="{CAB543E7-456D-9B6E-54AA-ADB0B1AEFAF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430;p41">
              <a:extLst>
                <a:ext uri="{FF2B5EF4-FFF2-40B4-BE49-F238E27FC236}">
                  <a16:creationId xmlns:a16="http://schemas.microsoft.com/office/drawing/2014/main" id="{81B9062B-A0E9-58A9-768F-43C295201507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431;p41">
              <a:extLst>
                <a:ext uri="{FF2B5EF4-FFF2-40B4-BE49-F238E27FC236}">
                  <a16:creationId xmlns:a16="http://schemas.microsoft.com/office/drawing/2014/main" id="{F2D1B862-40D9-5323-9CE8-E1279B4A9609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432;p41">
              <a:extLst>
                <a:ext uri="{FF2B5EF4-FFF2-40B4-BE49-F238E27FC236}">
                  <a16:creationId xmlns:a16="http://schemas.microsoft.com/office/drawing/2014/main" id="{54FD1304-6DF9-D10E-50BC-781B99EF15B3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433;p41">
              <a:extLst>
                <a:ext uri="{FF2B5EF4-FFF2-40B4-BE49-F238E27FC236}">
                  <a16:creationId xmlns:a16="http://schemas.microsoft.com/office/drawing/2014/main" id="{15E0CA94-E0B3-27E6-D4CF-A75A51EEC189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434;p41">
              <a:extLst>
                <a:ext uri="{FF2B5EF4-FFF2-40B4-BE49-F238E27FC236}">
                  <a16:creationId xmlns:a16="http://schemas.microsoft.com/office/drawing/2014/main" id="{5457737C-F15E-D6D6-4239-96168CE0074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435;p41">
              <a:extLst>
                <a:ext uri="{FF2B5EF4-FFF2-40B4-BE49-F238E27FC236}">
                  <a16:creationId xmlns:a16="http://schemas.microsoft.com/office/drawing/2014/main" id="{4FFCD804-9B83-DEEF-0E15-37FF866840FF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436;p41">
              <a:extLst>
                <a:ext uri="{FF2B5EF4-FFF2-40B4-BE49-F238E27FC236}">
                  <a16:creationId xmlns:a16="http://schemas.microsoft.com/office/drawing/2014/main" id="{F24238C7-A1EA-3DDA-9158-20A18E17AA6D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437;p41">
              <a:extLst>
                <a:ext uri="{FF2B5EF4-FFF2-40B4-BE49-F238E27FC236}">
                  <a16:creationId xmlns:a16="http://schemas.microsoft.com/office/drawing/2014/main" id="{EB9D281F-9C5F-AB2F-2276-485AB1855896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438;p41">
              <a:extLst>
                <a:ext uri="{FF2B5EF4-FFF2-40B4-BE49-F238E27FC236}">
                  <a16:creationId xmlns:a16="http://schemas.microsoft.com/office/drawing/2014/main" id="{EA159C79-C26A-0365-699E-66FED9E74956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439;p41">
              <a:extLst>
                <a:ext uri="{FF2B5EF4-FFF2-40B4-BE49-F238E27FC236}">
                  <a16:creationId xmlns:a16="http://schemas.microsoft.com/office/drawing/2014/main" id="{3DB7D203-EE98-7AAE-91A0-8E31ECF755AF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440;p41">
              <a:extLst>
                <a:ext uri="{FF2B5EF4-FFF2-40B4-BE49-F238E27FC236}">
                  <a16:creationId xmlns:a16="http://schemas.microsoft.com/office/drawing/2014/main" id="{EB74D169-65DC-3376-1E6A-F6519A2A6BF0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441;p41">
              <a:extLst>
                <a:ext uri="{FF2B5EF4-FFF2-40B4-BE49-F238E27FC236}">
                  <a16:creationId xmlns:a16="http://schemas.microsoft.com/office/drawing/2014/main" id="{68AC2ABC-54FE-7F8D-B70F-A3CB7D547D00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442;p41">
              <a:extLst>
                <a:ext uri="{FF2B5EF4-FFF2-40B4-BE49-F238E27FC236}">
                  <a16:creationId xmlns:a16="http://schemas.microsoft.com/office/drawing/2014/main" id="{0FA9BBCB-6F52-E2CD-D243-7C0380AD341B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443;p41">
              <a:extLst>
                <a:ext uri="{FF2B5EF4-FFF2-40B4-BE49-F238E27FC236}">
                  <a16:creationId xmlns:a16="http://schemas.microsoft.com/office/drawing/2014/main" id="{AA52AF76-31A3-5975-4E6F-D5DB21D0C147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444;p41">
              <a:extLst>
                <a:ext uri="{FF2B5EF4-FFF2-40B4-BE49-F238E27FC236}">
                  <a16:creationId xmlns:a16="http://schemas.microsoft.com/office/drawing/2014/main" id="{F0D4F906-14F6-A2EE-E78A-0214ABDCEDCE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445;p41">
              <a:extLst>
                <a:ext uri="{FF2B5EF4-FFF2-40B4-BE49-F238E27FC236}">
                  <a16:creationId xmlns:a16="http://schemas.microsoft.com/office/drawing/2014/main" id="{3EE7C74C-88F1-6191-FA7E-624566B651A8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446;p41">
              <a:extLst>
                <a:ext uri="{FF2B5EF4-FFF2-40B4-BE49-F238E27FC236}">
                  <a16:creationId xmlns:a16="http://schemas.microsoft.com/office/drawing/2014/main" id="{C1C05E95-2C7F-9308-0C3F-671431048858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447;p41">
              <a:extLst>
                <a:ext uri="{FF2B5EF4-FFF2-40B4-BE49-F238E27FC236}">
                  <a16:creationId xmlns:a16="http://schemas.microsoft.com/office/drawing/2014/main" id="{1B17D56F-40AD-2FF7-3E79-12A7F1F83EB3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448;p41">
              <a:extLst>
                <a:ext uri="{FF2B5EF4-FFF2-40B4-BE49-F238E27FC236}">
                  <a16:creationId xmlns:a16="http://schemas.microsoft.com/office/drawing/2014/main" id="{B4DDAE5E-AD69-FD64-F2E6-1663CEFB3747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449;p41">
              <a:extLst>
                <a:ext uri="{FF2B5EF4-FFF2-40B4-BE49-F238E27FC236}">
                  <a16:creationId xmlns:a16="http://schemas.microsoft.com/office/drawing/2014/main" id="{CF202F91-98B9-9EC6-11A8-9C529DF537A3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450;p41">
              <a:extLst>
                <a:ext uri="{FF2B5EF4-FFF2-40B4-BE49-F238E27FC236}">
                  <a16:creationId xmlns:a16="http://schemas.microsoft.com/office/drawing/2014/main" id="{0636962C-5C4B-ABFE-2AA2-180E136BCAAF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451;p41">
              <a:extLst>
                <a:ext uri="{FF2B5EF4-FFF2-40B4-BE49-F238E27FC236}">
                  <a16:creationId xmlns:a16="http://schemas.microsoft.com/office/drawing/2014/main" id="{AB9077C2-4B2F-2C6A-0C0A-2DC926DFB27B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452;p41">
              <a:extLst>
                <a:ext uri="{FF2B5EF4-FFF2-40B4-BE49-F238E27FC236}">
                  <a16:creationId xmlns:a16="http://schemas.microsoft.com/office/drawing/2014/main" id="{4DB6E8EC-23A3-B1AC-83A7-DB177020E88E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30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481266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Достойны упоминания!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2796" name="Google Shape;2796;p57"/>
          <p:cNvSpPr/>
          <p:nvPr/>
        </p:nvSpPr>
        <p:spPr>
          <a:xfrm>
            <a:off x="578420" y="116088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306195" y="207311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Metasploit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99" name="Google Shape;2799;p57"/>
          <p:cNvSpPr/>
          <p:nvPr/>
        </p:nvSpPr>
        <p:spPr>
          <a:xfrm>
            <a:off x="1709206" y="4064331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2909211" y="116088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4159537" y="4064331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2636961" y="207311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MaxPatrol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05" name="Google Shape;2805;p57"/>
          <p:cNvSpPr txBox="1">
            <a:spLocks noGrp="1"/>
          </p:cNvSpPr>
          <p:nvPr>
            <p:ph type="title" idx="4294967295"/>
          </p:nvPr>
        </p:nvSpPr>
        <p:spPr>
          <a:xfrm>
            <a:off x="1436952" y="3071069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RedCheck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3887301" y="3070818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Kali Linux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08" name="Google Shape;2808;p57"/>
          <p:cNvCxnSpPr>
            <a:cxnSpLocks/>
            <a:stCxn id="2798" idx="0"/>
          </p:cNvCxnSpPr>
          <p:nvPr/>
        </p:nvCxnSpPr>
        <p:spPr>
          <a:xfrm rot="10800000">
            <a:off x="1032495" y="153641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cxnSpLocks/>
          </p:cNvCxnSpPr>
          <p:nvPr/>
        </p:nvCxnSpPr>
        <p:spPr>
          <a:xfrm>
            <a:off x="2172856" y="3696907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stCxn id="2803" idx="0"/>
          </p:cNvCxnSpPr>
          <p:nvPr/>
        </p:nvCxnSpPr>
        <p:spPr>
          <a:xfrm rot="10800000">
            <a:off x="3372861" y="154061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cxnSpLocks/>
          </p:cNvCxnSpPr>
          <p:nvPr/>
        </p:nvCxnSpPr>
        <p:spPr>
          <a:xfrm>
            <a:off x="4623211" y="3696907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Google Shape;2801;p57">
            <a:extLst>
              <a:ext uri="{FF2B5EF4-FFF2-40B4-BE49-F238E27FC236}">
                <a16:creationId xmlns:a16="http://schemas.microsoft.com/office/drawing/2014/main" id="{3AF153E4-CED5-3299-81EA-FBACFA7D237D}"/>
              </a:ext>
            </a:extLst>
          </p:cNvPr>
          <p:cNvSpPr/>
          <p:nvPr/>
        </p:nvSpPr>
        <p:spPr>
          <a:xfrm>
            <a:off x="6609885" y="4064331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07;p57">
            <a:extLst>
              <a:ext uri="{FF2B5EF4-FFF2-40B4-BE49-F238E27FC236}">
                <a16:creationId xmlns:a16="http://schemas.microsoft.com/office/drawing/2014/main" id="{A68F1252-581D-87C2-32DC-DFCD350748E6}"/>
              </a:ext>
            </a:extLst>
          </p:cNvPr>
          <p:cNvSpPr txBox="1">
            <a:spLocks/>
          </p:cNvSpPr>
          <p:nvPr/>
        </p:nvSpPr>
        <p:spPr>
          <a:xfrm>
            <a:off x="6337652" y="297349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Burp Suite Editions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oogle Shape;2811;p57">
            <a:extLst>
              <a:ext uri="{FF2B5EF4-FFF2-40B4-BE49-F238E27FC236}">
                <a16:creationId xmlns:a16="http://schemas.microsoft.com/office/drawing/2014/main" id="{BA0A903E-B352-BE16-B853-9B4ACED38AAC}"/>
              </a:ext>
            </a:extLst>
          </p:cNvPr>
          <p:cNvCxnSpPr>
            <a:cxnSpLocks/>
          </p:cNvCxnSpPr>
          <p:nvPr/>
        </p:nvCxnSpPr>
        <p:spPr>
          <a:xfrm>
            <a:off x="7073559" y="3696907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Google Shape;2800;p57">
            <a:extLst>
              <a:ext uri="{FF2B5EF4-FFF2-40B4-BE49-F238E27FC236}">
                <a16:creationId xmlns:a16="http://schemas.microsoft.com/office/drawing/2014/main" id="{DAEA9E25-62E6-02B4-838B-2C80F810A262}"/>
              </a:ext>
            </a:extLst>
          </p:cNvPr>
          <p:cNvSpPr/>
          <p:nvPr/>
        </p:nvSpPr>
        <p:spPr>
          <a:xfrm>
            <a:off x="5359101" y="116088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03;p57">
            <a:extLst>
              <a:ext uri="{FF2B5EF4-FFF2-40B4-BE49-F238E27FC236}">
                <a16:creationId xmlns:a16="http://schemas.microsoft.com/office/drawing/2014/main" id="{2E41F17D-FC0E-2E9C-A363-12F4BA8DB8AA}"/>
              </a:ext>
            </a:extLst>
          </p:cNvPr>
          <p:cNvSpPr txBox="1">
            <a:spLocks/>
          </p:cNvSpPr>
          <p:nvPr/>
        </p:nvSpPr>
        <p:spPr>
          <a:xfrm>
            <a:off x="5086851" y="207311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Core Impact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oogle Shape;2810;p57">
            <a:extLst>
              <a:ext uri="{FF2B5EF4-FFF2-40B4-BE49-F238E27FC236}">
                <a16:creationId xmlns:a16="http://schemas.microsoft.com/office/drawing/2014/main" id="{221AC237-A546-3DA2-6B76-FBC6E096A009}"/>
              </a:ext>
            </a:extLst>
          </p:cNvPr>
          <p:cNvCxnSpPr>
            <a:stCxn id="6" idx="0"/>
          </p:cNvCxnSpPr>
          <p:nvPr/>
        </p:nvCxnSpPr>
        <p:spPr>
          <a:xfrm rot="10800000">
            <a:off x="5822751" y="154061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" name="Google Shape;2800;p57">
            <a:extLst>
              <a:ext uri="{FF2B5EF4-FFF2-40B4-BE49-F238E27FC236}">
                <a16:creationId xmlns:a16="http://schemas.microsoft.com/office/drawing/2014/main" id="{DC914155-A0B2-3292-1ACE-1DCCC75CD2CA}"/>
              </a:ext>
            </a:extLst>
          </p:cNvPr>
          <p:cNvSpPr/>
          <p:nvPr/>
        </p:nvSpPr>
        <p:spPr>
          <a:xfrm>
            <a:off x="7648707" y="116088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03;p57">
            <a:extLst>
              <a:ext uri="{FF2B5EF4-FFF2-40B4-BE49-F238E27FC236}">
                <a16:creationId xmlns:a16="http://schemas.microsoft.com/office/drawing/2014/main" id="{E783D5AC-C7E8-017B-8C79-B82E5280A4DA}"/>
              </a:ext>
            </a:extLst>
          </p:cNvPr>
          <p:cNvSpPr txBox="1">
            <a:spLocks/>
          </p:cNvSpPr>
          <p:nvPr/>
        </p:nvSpPr>
        <p:spPr>
          <a:xfrm>
            <a:off x="7376457" y="2073115"/>
            <a:ext cx="14718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7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BackTrack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Linux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oogle Shape;2810;p57">
            <a:extLst>
              <a:ext uri="{FF2B5EF4-FFF2-40B4-BE49-F238E27FC236}">
                <a16:creationId xmlns:a16="http://schemas.microsoft.com/office/drawing/2014/main" id="{D4BCE8DF-8E61-E12F-A249-54D71587602F}"/>
              </a:ext>
            </a:extLst>
          </p:cNvPr>
          <p:cNvCxnSpPr>
            <a:stCxn id="9" idx="0"/>
          </p:cNvCxnSpPr>
          <p:nvPr/>
        </p:nvCxnSpPr>
        <p:spPr>
          <a:xfrm rot="10800000">
            <a:off x="8112357" y="154061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1385766" y="1590000"/>
            <a:ext cx="596718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itka Heading" panose="02000505000000020004" pitchFamily="2" charset="0"/>
              </a:rPr>
              <a:t>Приятного пен-теста!</a:t>
            </a:r>
            <a:endParaRPr dirty="0">
              <a:latin typeface="Sitka Heading" panose="02000505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596145" y="29252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Subheading" panose="02000505000000020004" pitchFamily="2" charset="0"/>
              </a:rPr>
              <a:t>Введение</a:t>
            </a:r>
            <a:endParaRPr sz="2800" dirty="0">
              <a:latin typeface="Sitka Subheading" panose="02000505000000020004" pitchFamily="2" charset="0"/>
            </a:endParaRP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0" y="1046782"/>
            <a:ext cx="6134560" cy="355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5000"/>
              </a:lnSpc>
              <a:buNone/>
            </a:pPr>
            <a:r>
              <a:rPr lang="ru-RU" sz="18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Для того, чтобы обезопасить собственную информационную систему, ряд организаций регулярно проводят тестирование на проникновение – выявление возможных уязвимостей, используемых для создания сценария проникновения в информационно-вычислительную сеть предприятия. Тестирование на проникновение позволяет получить объективную оценку возможности (и насколько легко эту возможность можно использовать) осуществить несанкционированный доступ к ресурсам корпоративной сети или сайта.</a:t>
            </a:r>
            <a:endParaRPr lang="ru-RU" sz="1800" dirty="0">
              <a:effectLst/>
              <a:latin typeface="Sitka Subheading" panose="02000505000000020004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6023249" y="1381823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33"/>
          <p:cNvSpPr/>
          <p:nvPr/>
        </p:nvSpPr>
        <p:spPr>
          <a:xfrm>
            <a:off x="7106615" y="2009087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6542120" y="3047934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6542120" y="3339023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Sitka Subheading" panose="02000505000000020004" pitchFamily="2" charset="0"/>
                <a:ea typeface="Proxima Nova"/>
                <a:cs typeface="Proxima Nova"/>
                <a:sym typeface="Proxima Nova"/>
              </a:rPr>
              <a:t>No name Company</a:t>
            </a:r>
            <a:endParaRPr sz="1400" dirty="0">
              <a:latin typeface="Sitka Subheading" panose="02000505000000020004" pitchFamily="2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oogle Shape;11502;p74">
            <a:extLst>
              <a:ext uri="{FF2B5EF4-FFF2-40B4-BE49-F238E27FC236}">
                <a16:creationId xmlns:a16="http://schemas.microsoft.com/office/drawing/2014/main" id="{B29A2A96-5188-C024-4DEB-DB11876F5009}"/>
              </a:ext>
            </a:extLst>
          </p:cNvPr>
          <p:cNvGrpSpPr/>
          <p:nvPr/>
        </p:nvGrpSpPr>
        <p:grpSpPr>
          <a:xfrm rot="2138293">
            <a:off x="5418307" y="884147"/>
            <a:ext cx="874976" cy="719600"/>
            <a:chOff x="7608988" y="2093194"/>
            <a:chExt cx="817276" cy="672147"/>
          </a:xfrm>
        </p:grpSpPr>
        <p:cxnSp>
          <p:nvCxnSpPr>
            <p:cNvPr id="3" name="Google Shape;11503;p74">
              <a:extLst>
                <a:ext uri="{FF2B5EF4-FFF2-40B4-BE49-F238E27FC236}">
                  <a16:creationId xmlns:a16="http://schemas.microsoft.com/office/drawing/2014/main" id="{DBCAD066-3600-2F18-2340-C030DD8ACEA7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11504;p74">
              <a:extLst>
                <a:ext uri="{FF2B5EF4-FFF2-40B4-BE49-F238E27FC236}">
                  <a16:creationId xmlns:a16="http://schemas.microsoft.com/office/drawing/2014/main" id="{4F91DB99-A48E-54B4-A355-39554B6E3334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1505;p74">
              <a:extLst>
                <a:ext uri="{FF2B5EF4-FFF2-40B4-BE49-F238E27FC236}">
                  <a16:creationId xmlns:a16="http://schemas.microsoft.com/office/drawing/2014/main" id="{B08357F6-AA62-AB94-C18A-23D3BEB43AEE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1506;p74">
              <a:extLst>
                <a:ext uri="{FF2B5EF4-FFF2-40B4-BE49-F238E27FC236}">
                  <a16:creationId xmlns:a16="http://schemas.microsoft.com/office/drawing/2014/main" id="{A8F3F973-AD67-E3AC-57E2-007990038CF7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1507;p74">
              <a:extLst>
                <a:ext uri="{FF2B5EF4-FFF2-40B4-BE49-F238E27FC236}">
                  <a16:creationId xmlns:a16="http://schemas.microsoft.com/office/drawing/2014/main" id="{4B436746-C898-D042-3B10-D2942D875AFE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1508;p74">
              <a:extLst>
                <a:ext uri="{FF2B5EF4-FFF2-40B4-BE49-F238E27FC236}">
                  <a16:creationId xmlns:a16="http://schemas.microsoft.com/office/drawing/2014/main" id="{AFDE73B6-47A4-BBF8-0AE4-D9A06EC17D78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" name="Google Shape;11509;p74">
              <a:extLst>
                <a:ext uri="{FF2B5EF4-FFF2-40B4-BE49-F238E27FC236}">
                  <a16:creationId xmlns:a16="http://schemas.microsoft.com/office/drawing/2014/main" id="{264B63E2-CAAE-0167-C526-847CF2949C53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0" name="Google Shape;11510;p74">
                <a:extLst>
                  <a:ext uri="{FF2B5EF4-FFF2-40B4-BE49-F238E27FC236}">
                    <a16:creationId xmlns:a16="http://schemas.microsoft.com/office/drawing/2014/main" id="{E95A3A40-AE28-86DF-7931-AB7140DD9D9B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9" name="Google Shape;11511;p74">
                  <a:extLst>
                    <a:ext uri="{FF2B5EF4-FFF2-40B4-BE49-F238E27FC236}">
                      <a16:creationId xmlns:a16="http://schemas.microsoft.com/office/drawing/2014/main" id="{A5696680-0E1D-8A4F-A017-B88E42D4C4F3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1512;p74">
                  <a:extLst>
                    <a:ext uri="{FF2B5EF4-FFF2-40B4-BE49-F238E27FC236}">
                      <a16:creationId xmlns:a16="http://schemas.microsoft.com/office/drawing/2014/main" id="{1A4669A7-81EA-97E4-D41A-294011C1E5C2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1513;p74">
                  <a:extLst>
                    <a:ext uri="{FF2B5EF4-FFF2-40B4-BE49-F238E27FC236}">
                      <a16:creationId xmlns:a16="http://schemas.microsoft.com/office/drawing/2014/main" id="{8FCF5946-F8A6-6BF8-295E-F4D2151F6318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1514;p74">
                  <a:extLst>
                    <a:ext uri="{FF2B5EF4-FFF2-40B4-BE49-F238E27FC236}">
                      <a16:creationId xmlns:a16="http://schemas.microsoft.com/office/drawing/2014/main" id="{7E26F2CA-E648-BEA4-0832-D9BBECE38670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1515;p74">
                  <a:extLst>
                    <a:ext uri="{FF2B5EF4-FFF2-40B4-BE49-F238E27FC236}">
                      <a16:creationId xmlns:a16="http://schemas.microsoft.com/office/drawing/2014/main" id="{A39EC9D4-4691-B37E-C5D5-48FF79500B8A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1516;p74">
                  <a:extLst>
                    <a:ext uri="{FF2B5EF4-FFF2-40B4-BE49-F238E27FC236}">
                      <a16:creationId xmlns:a16="http://schemas.microsoft.com/office/drawing/2014/main" id="{4877B748-EDFB-9BC9-E2D0-85B8E8E728C1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1517;p74">
                  <a:extLst>
                    <a:ext uri="{FF2B5EF4-FFF2-40B4-BE49-F238E27FC236}">
                      <a16:creationId xmlns:a16="http://schemas.microsoft.com/office/drawing/2014/main" id="{71BAFDED-30EC-A733-7074-BDE5D96A7F3B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11518;p74">
                <a:extLst>
                  <a:ext uri="{FF2B5EF4-FFF2-40B4-BE49-F238E27FC236}">
                    <a16:creationId xmlns:a16="http://schemas.microsoft.com/office/drawing/2014/main" id="{F4CBE569-8654-AD00-6A0E-0C3589116440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2" name="Google Shape;11519;p74">
                  <a:extLst>
                    <a:ext uri="{FF2B5EF4-FFF2-40B4-BE49-F238E27FC236}">
                      <a16:creationId xmlns:a16="http://schemas.microsoft.com/office/drawing/2014/main" id="{11BC63E8-4220-A0E0-305D-DF70402099B1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1520;p74">
                  <a:extLst>
                    <a:ext uri="{FF2B5EF4-FFF2-40B4-BE49-F238E27FC236}">
                      <a16:creationId xmlns:a16="http://schemas.microsoft.com/office/drawing/2014/main" id="{89A555F5-4587-3E17-16B8-D3048293A1E6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1521;p74">
                  <a:extLst>
                    <a:ext uri="{FF2B5EF4-FFF2-40B4-BE49-F238E27FC236}">
                      <a16:creationId xmlns:a16="http://schemas.microsoft.com/office/drawing/2014/main" id="{C9D2CC9A-B5EF-2C6C-B8A7-3C17BCFB8667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1522;p74">
                  <a:extLst>
                    <a:ext uri="{FF2B5EF4-FFF2-40B4-BE49-F238E27FC236}">
                      <a16:creationId xmlns:a16="http://schemas.microsoft.com/office/drawing/2014/main" id="{48B34D3D-29E0-74E9-9CD8-D08027C177B9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1523;p74">
                  <a:extLst>
                    <a:ext uri="{FF2B5EF4-FFF2-40B4-BE49-F238E27FC236}">
                      <a16:creationId xmlns:a16="http://schemas.microsoft.com/office/drawing/2014/main" id="{5E02FAD4-C482-0D7A-27C2-8C202D4B8A36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1524;p74">
                  <a:extLst>
                    <a:ext uri="{FF2B5EF4-FFF2-40B4-BE49-F238E27FC236}">
                      <a16:creationId xmlns:a16="http://schemas.microsoft.com/office/drawing/2014/main" id="{13D8E10F-C94D-B7F1-A4C6-6A224AE4FB3E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1525;p74">
                  <a:extLst>
                    <a:ext uri="{FF2B5EF4-FFF2-40B4-BE49-F238E27FC236}">
                      <a16:creationId xmlns:a16="http://schemas.microsoft.com/office/drawing/2014/main" id="{3F9AF58B-82E0-7E11-4DCD-264A2AC2C967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" name="Google Shape;11502;p74">
            <a:extLst>
              <a:ext uri="{FF2B5EF4-FFF2-40B4-BE49-F238E27FC236}">
                <a16:creationId xmlns:a16="http://schemas.microsoft.com/office/drawing/2014/main" id="{9B9254CB-B843-E473-89FC-82B8254785A0}"/>
              </a:ext>
            </a:extLst>
          </p:cNvPr>
          <p:cNvGrpSpPr/>
          <p:nvPr/>
        </p:nvGrpSpPr>
        <p:grpSpPr>
          <a:xfrm rot="18940862">
            <a:off x="5579066" y="4106721"/>
            <a:ext cx="874976" cy="719600"/>
            <a:chOff x="7608988" y="2093194"/>
            <a:chExt cx="817276" cy="672147"/>
          </a:xfrm>
        </p:grpSpPr>
        <p:cxnSp>
          <p:nvCxnSpPr>
            <p:cNvPr id="27" name="Google Shape;11503;p74">
              <a:extLst>
                <a:ext uri="{FF2B5EF4-FFF2-40B4-BE49-F238E27FC236}">
                  <a16:creationId xmlns:a16="http://schemas.microsoft.com/office/drawing/2014/main" id="{896C699A-4ECC-7A4F-C102-2FF33A39D0BC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1504;p74">
              <a:extLst>
                <a:ext uri="{FF2B5EF4-FFF2-40B4-BE49-F238E27FC236}">
                  <a16:creationId xmlns:a16="http://schemas.microsoft.com/office/drawing/2014/main" id="{C015634F-EDBB-B101-1165-112F3BA06C33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1505;p74">
              <a:extLst>
                <a:ext uri="{FF2B5EF4-FFF2-40B4-BE49-F238E27FC236}">
                  <a16:creationId xmlns:a16="http://schemas.microsoft.com/office/drawing/2014/main" id="{1380482A-EA28-1843-824B-C0807FCE6BB0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1506;p74">
              <a:extLst>
                <a:ext uri="{FF2B5EF4-FFF2-40B4-BE49-F238E27FC236}">
                  <a16:creationId xmlns:a16="http://schemas.microsoft.com/office/drawing/2014/main" id="{159FBDF5-2A64-B8B9-1CA1-1755AE382292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1507;p74">
              <a:extLst>
                <a:ext uri="{FF2B5EF4-FFF2-40B4-BE49-F238E27FC236}">
                  <a16:creationId xmlns:a16="http://schemas.microsoft.com/office/drawing/2014/main" id="{09554734-BDE2-BF73-E08E-FBAD4994A503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1508;p74">
              <a:extLst>
                <a:ext uri="{FF2B5EF4-FFF2-40B4-BE49-F238E27FC236}">
                  <a16:creationId xmlns:a16="http://schemas.microsoft.com/office/drawing/2014/main" id="{C4B7B4B5-31DC-0990-E714-ECE7D96632BE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" name="Google Shape;11509;p74">
              <a:extLst>
                <a:ext uri="{FF2B5EF4-FFF2-40B4-BE49-F238E27FC236}">
                  <a16:creationId xmlns:a16="http://schemas.microsoft.com/office/drawing/2014/main" id="{69F0145A-2FF2-0A4B-408C-5578F6C635A4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4" name="Google Shape;11510;p74">
                <a:extLst>
                  <a:ext uri="{FF2B5EF4-FFF2-40B4-BE49-F238E27FC236}">
                    <a16:creationId xmlns:a16="http://schemas.microsoft.com/office/drawing/2014/main" id="{6EFDBEBE-FE32-7001-3104-1C05D976D086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3" name="Google Shape;11511;p74">
                  <a:extLst>
                    <a:ext uri="{FF2B5EF4-FFF2-40B4-BE49-F238E27FC236}">
                      <a16:creationId xmlns:a16="http://schemas.microsoft.com/office/drawing/2014/main" id="{CCF033E1-0576-DB46-543F-5DC07BCA2EFF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1512;p74">
                  <a:extLst>
                    <a:ext uri="{FF2B5EF4-FFF2-40B4-BE49-F238E27FC236}">
                      <a16:creationId xmlns:a16="http://schemas.microsoft.com/office/drawing/2014/main" id="{6E20B4F7-432B-8B7E-4A22-0772B0423863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1513;p74">
                  <a:extLst>
                    <a:ext uri="{FF2B5EF4-FFF2-40B4-BE49-F238E27FC236}">
                      <a16:creationId xmlns:a16="http://schemas.microsoft.com/office/drawing/2014/main" id="{492B7897-E9D7-5926-5B42-C8CD646FB916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1514;p74">
                  <a:extLst>
                    <a:ext uri="{FF2B5EF4-FFF2-40B4-BE49-F238E27FC236}">
                      <a16:creationId xmlns:a16="http://schemas.microsoft.com/office/drawing/2014/main" id="{864B89D2-C472-E68E-A03C-DE6CE5D61C4B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1515;p74">
                  <a:extLst>
                    <a:ext uri="{FF2B5EF4-FFF2-40B4-BE49-F238E27FC236}">
                      <a16:creationId xmlns:a16="http://schemas.microsoft.com/office/drawing/2014/main" id="{79F10ACC-B1C9-81C8-F135-144671E41EE3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1516;p74">
                  <a:extLst>
                    <a:ext uri="{FF2B5EF4-FFF2-40B4-BE49-F238E27FC236}">
                      <a16:creationId xmlns:a16="http://schemas.microsoft.com/office/drawing/2014/main" id="{100F953B-5708-4966-8CA4-737597E0B8B4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1517;p74">
                  <a:extLst>
                    <a:ext uri="{FF2B5EF4-FFF2-40B4-BE49-F238E27FC236}">
                      <a16:creationId xmlns:a16="http://schemas.microsoft.com/office/drawing/2014/main" id="{B5221313-5E09-9887-9D81-A3B06EA92695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11518;p74">
                <a:extLst>
                  <a:ext uri="{FF2B5EF4-FFF2-40B4-BE49-F238E27FC236}">
                    <a16:creationId xmlns:a16="http://schemas.microsoft.com/office/drawing/2014/main" id="{76BB6244-090A-7018-F285-81F8D44C9D11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36" name="Google Shape;11519;p74">
                  <a:extLst>
                    <a:ext uri="{FF2B5EF4-FFF2-40B4-BE49-F238E27FC236}">
                      <a16:creationId xmlns:a16="http://schemas.microsoft.com/office/drawing/2014/main" id="{FE5BE560-1D02-90C1-283E-5AB5C5DB29B3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520;p74">
                  <a:extLst>
                    <a:ext uri="{FF2B5EF4-FFF2-40B4-BE49-F238E27FC236}">
                      <a16:creationId xmlns:a16="http://schemas.microsoft.com/office/drawing/2014/main" id="{3F917325-F01A-9ECC-CE04-585D3C60040E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1521;p74">
                  <a:extLst>
                    <a:ext uri="{FF2B5EF4-FFF2-40B4-BE49-F238E27FC236}">
                      <a16:creationId xmlns:a16="http://schemas.microsoft.com/office/drawing/2014/main" id="{986546B7-DAD8-0554-952E-8C2022E1AB6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1522;p74">
                  <a:extLst>
                    <a:ext uri="{FF2B5EF4-FFF2-40B4-BE49-F238E27FC236}">
                      <a16:creationId xmlns:a16="http://schemas.microsoft.com/office/drawing/2014/main" id="{4C45CCD0-A8E5-42EE-EF99-B00CB5BEA957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1523;p74">
                  <a:extLst>
                    <a:ext uri="{FF2B5EF4-FFF2-40B4-BE49-F238E27FC236}">
                      <a16:creationId xmlns:a16="http://schemas.microsoft.com/office/drawing/2014/main" id="{34A13835-E4A2-EF52-13A8-C344A5488818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524;p74">
                  <a:extLst>
                    <a:ext uri="{FF2B5EF4-FFF2-40B4-BE49-F238E27FC236}">
                      <a16:creationId xmlns:a16="http://schemas.microsoft.com/office/drawing/2014/main" id="{F4D0DB7E-497F-44B6-D7BE-29F03616064F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525;p74">
                  <a:extLst>
                    <a:ext uri="{FF2B5EF4-FFF2-40B4-BE49-F238E27FC236}">
                      <a16:creationId xmlns:a16="http://schemas.microsoft.com/office/drawing/2014/main" id="{E48E5FB7-293F-0274-B0C0-C3BD44471265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353211" y="385336"/>
            <a:ext cx="6268772" cy="622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50" dirty="0">
                <a:latin typeface="Sitka Subheading" panose="02000505000000020004" pitchFamily="2" charset="0"/>
              </a:rPr>
              <a:t>Что с определением?</a:t>
            </a:r>
            <a:endParaRPr spc="-150" dirty="0">
              <a:latin typeface="Sitka Subheading" panose="02000505000000020004" pitchFamily="2" charset="0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4985751" y="1268334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7505419" y="1540020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6113323" y="1969309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37BA13-F0B8-5A4A-7E9C-1A7E3B897924}"/>
              </a:ext>
            </a:extLst>
          </p:cNvPr>
          <p:cNvSpPr txBox="1"/>
          <p:nvPr/>
        </p:nvSpPr>
        <p:spPr>
          <a:xfrm>
            <a:off x="414341" y="1382561"/>
            <a:ext cx="50237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Тестирование на проникновение </a:t>
            </a:r>
            <a:r>
              <a:rPr lang="ru-RU" sz="18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(тест на преодоление защиты, </a:t>
            </a:r>
            <a:r>
              <a:rPr lang="ru-RU" sz="1800" i="1" dirty="0" err="1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penetration</a:t>
            </a:r>
            <a:r>
              <a:rPr lang="ru-RU" sz="18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testing</a:t>
            </a:r>
            <a:r>
              <a:rPr lang="ru-RU" sz="18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, </a:t>
            </a:r>
            <a:r>
              <a:rPr lang="ru-RU" sz="1800" i="1" dirty="0" err="1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pentest</a:t>
            </a:r>
            <a:r>
              <a:rPr lang="ru-RU" sz="18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, пен-тест)</a:t>
            </a:r>
            <a:r>
              <a:rPr lang="ru-RU" sz="18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 – частный случай аудита информационной безопасности. Процесс тестирования на проникновение является моделированием реальных действий злоумышленника – поиск уязвимостей системы защиты и их последующая эксплуатация.</a:t>
            </a:r>
            <a:endParaRPr lang="LID4096" sz="1800" dirty="0">
              <a:latin typeface="Sitka Subheading" panose="02000505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791000" y="-5560"/>
            <a:ext cx="5562000" cy="5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Subheading" panose="02000505000000020004" pitchFamily="2" charset="0"/>
              </a:rPr>
              <a:t>Объективная оценка пен-теста</a:t>
            </a:r>
            <a:endParaRPr sz="2800" dirty="0">
              <a:latin typeface="Sitka Subheading" panose="02000505000000020004" pitchFamily="2" charset="0"/>
            </a:endParaRPr>
          </a:p>
        </p:txBody>
      </p:sp>
      <p:grpSp>
        <p:nvGrpSpPr>
          <p:cNvPr id="2" name="Google Shape;10898;p72">
            <a:extLst>
              <a:ext uri="{FF2B5EF4-FFF2-40B4-BE49-F238E27FC236}">
                <a16:creationId xmlns:a16="http://schemas.microsoft.com/office/drawing/2014/main" id="{DEB15141-C683-8BE8-1663-D70F83E7E4E8}"/>
              </a:ext>
            </a:extLst>
          </p:cNvPr>
          <p:cNvGrpSpPr/>
          <p:nvPr/>
        </p:nvGrpSpPr>
        <p:grpSpPr>
          <a:xfrm>
            <a:off x="2869345" y="550583"/>
            <a:ext cx="3186380" cy="1218370"/>
            <a:chOff x="6796238" y="3158297"/>
            <a:chExt cx="1630319" cy="702004"/>
          </a:xfrm>
          <a:solidFill>
            <a:schemeClr val="accent2">
              <a:lumMod val="90000"/>
            </a:schemeClr>
          </a:solidFill>
        </p:grpSpPr>
        <p:cxnSp>
          <p:nvCxnSpPr>
            <p:cNvPr id="3" name="Google Shape;10899;p72">
              <a:extLst>
                <a:ext uri="{FF2B5EF4-FFF2-40B4-BE49-F238E27FC236}">
                  <a16:creationId xmlns:a16="http://schemas.microsoft.com/office/drawing/2014/main" id="{A4FF33AC-8CE6-655C-8B2E-237CD4A3DFB7}"/>
                </a:ext>
              </a:extLst>
            </p:cNvPr>
            <p:cNvCxnSpPr/>
            <p:nvPr/>
          </p:nvCxnSpPr>
          <p:spPr>
            <a:xfrm>
              <a:off x="7012244" y="3689601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" name="Google Shape;10900;p72">
              <a:extLst>
                <a:ext uri="{FF2B5EF4-FFF2-40B4-BE49-F238E27FC236}">
                  <a16:creationId xmlns:a16="http://schemas.microsoft.com/office/drawing/2014/main" id="{540068C3-DF2B-BA7C-20C4-69DF879B57E9}"/>
                </a:ext>
              </a:extLst>
            </p:cNvPr>
            <p:cNvCxnSpPr/>
            <p:nvPr/>
          </p:nvCxnSpPr>
          <p:spPr>
            <a:xfrm>
              <a:off x="8221823" y="3683626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5" name="Google Shape;10901;p72">
              <a:extLst>
                <a:ext uri="{FF2B5EF4-FFF2-40B4-BE49-F238E27FC236}">
                  <a16:creationId xmlns:a16="http://schemas.microsoft.com/office/drawing/2014/main" id="{CC78C8AC-A4F8-F366-5F48-063015997C50}"/>
                </a:ext>
              </a:extLst>
            </p:cNvPr>
            <p:cNvCxnSpPr/>
            <p:nvPr/>
          </p:nvCxnSpPr>
          <p:spPr>
            <a:xfrm rot="10800000">
              <a:off x="7810957" y="3158297"/>
              <a:ext cx="0" cy="1698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10902;p72">
              <a:extLst>
                <a:ext uri="{FF2B5EF4-FFF2-40B4-BE49-F238E27FC236}">
                  <a16:creationId xmlns:a16="http://schemas.microsoft.com/office/drawing/2014/main" id="{F44BBBD5-07B6-C392-4F96-FFA06D5D9162}"/>
                </a:ext>
              </a:extLst>
            </p:cNvPr>
            <p:cNvCxnSpPr/>
            <p:nvPr/>
          </p:nvCxnSpPr>
          <p:spPr>
            <a:xfrm rot="10800000">
              <a:off x="7423109" y="3158297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7" name="Google Shape;10903;p72">
              <a:extLst>
                <a:ext uri="{FF2B5EF4-FFF2-40B4-BE49-F238E27FC236}">
                  <a16:creationId xmlns:a16="http://schemas.microsoft.com/office/drawing/2014/main" id="{9B043A9A-7516-5009-FB2D-DA5EF23ACC5A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  <a:grpFill/>
          </p:grpSpPr>
          <p:sp>
            <p:nvSpPr>
              <p:cNvPr id="8" name="Google Shape;10904;p72">
                <a:extLst>
                  <a:ext uri="{FF2B5EF4-FFF2-40B4-BE49-F238E27FC236}">
                    <a16:creationId xmlns:a16="http://schemas.microsoft.com/office/drawing/2014/main" id="{6D2D40AB-AB9A-A398-95EA-CF9E4799A098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905;p72">
                <a:extLst>
                  <a:ext uri="{FF2B5EF4-FFF2-40B4-BE49-F238E27FC236}">
                    <a16:creationId xmlns:a16="http://schemas.microsoft.com/office/drawing/2014/main" id="{E074F200-0CC4-BB13-3CC7-EDB0A19866FD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906;p72">
                <a:extLst>
                  <a:ext uri="{FF2B5EF4-FFF2-40B4-BE49-F238E27FC236}">
                    <a16:creationId xmlns:a16="http://schemas.microsoft.com/office/drawing/2014/main" id="{95A0D0CE-9980-57C3-4D1E-172EB15BBD57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BAE268-704A-B845-408B-F0A79AD559F0}"/>
              </a:ext>
            </a:extLst>
          </p:cNvPr>
          <p:cNvSpPr txBox="1"/>
          <p:nvPr/>
        </p:nvSpPr>
        <p:spPr>
          <a:xfrm>
            <a:off x="171733" y="1890360"/>
            <a:ext cx="4400267" cy="298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6000"/>
              </a:lnSpc>
              <a:buFontTx/>
              <a:buChar char="+"/>
              <a:tabLst>
                <a:tab pos="3733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позволяет эффективно продемонстрировать возможность проникновения в ИС и выявить слабые места в обеспечении информационной безопасности;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5"/>
              </a:lnSpc>
              <a:buFontTx/>
              <a:buChar char="+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3000"/>
              </a:lnSpc>
              <a:buFontTx/>
              <a:buChar char="+"/>
              <a:tabLst>
                <a:tab pos="3733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позволяет выделить критические проблемы безопасности, требующие непосредственного внимания;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3000"/>
              </a:lnSpc>
              <a:buFontTx/>
              <a:buChar char="+"/>
              <a:tabLst>
                <a:tab pos="3733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позволяет выделять финансовые и материальные ресурсы на обеспечение безопасности ИС на тех участках, на которых это требуется больше всего;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1000"/>
              </a:lnSpc>
              <a:buFontTx/>
              <a:buChar char="+"/>
              <a:tabLst>
                <a:tab pos="3733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тестирование подразумевает использование различных сценариев, учитывающих особенности ИС предприятия.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F92AF-0894-4492-32F3-9E6140117E28}"/>
              </a:ext>
            </a:extLst>
          </p:cNvPr>
          <p:cNvSpPr txBox="1"/>
          <p:nvPr/>
        </p:nvSpPr>
        <p:spPr>
          <a:xfrm>
            <a:off x="4462535" y="1894813"/>
            <a:ext cx="4625340" cy="79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1000"/>
              </a:lnSpc>
              <a:buFont typeface="Arial" panose="020B0604020202020204" pitchFamily="34" charset="0"/>
              <a:buChar char="−"/>
              <a:tabLst>
                <a:tab pos="3733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аудитор связан временными и многими контрактными ограничениями в отличие от настоящего злоумышленника.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oogle Shape;2199;p52">
            <a:extLst>
              <a:ext uri="{FF2B5EF4-FFF2-40B4-BE49-F238E27FC236}">
                <a16:creationId xmlns:a16="http://schemas.microsoft.com/office/drawing/2014/main" id="{A0C76286-9F35-3B93-8894-E27E3F78E591}"/>
              </a:ext>
            </a:extLst>
          </p:cNvPr>
          <p:cNvGrpSpPr/>
          <p:nvPr/>
        </p:nvGrpSpPr>
        <p:grpSpPr>
          <a:xfrm rot="1707110">
            <a:off x="5647632" y="2649835"/>
            <a:ext cx="2909138" cy="2581746"/>
            <a:chOff x="1088525" y="238125"/>
            <a:chExt cx="5597300" cy="5237525"/>
          </a:xfrm>
        </p:grpSpPr>
        <p:sp>
          <p:nvSpPr>
            <p:cNvPr id="20" name="Google Shape;2200;p52">
              <a:extLst>
                <a:ext uri="{FF2B5EF4-FFF2-40B4-BE49-F238E27FC236}">
                  <a16:creationId xmlns:a16="http://schemas.microsoft.com/office/drawing/2014/main" id="{EFC10D62-48D7-01AB-2137-6121ED63C6E4}"/>
                </a:ext>
              </a:extLst>
            </p:cNvPr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01;p52">
              <a:extLst>
                <a:ext uri="{FF2B5EF4-FFF2-40B4-BE49-F238E27FC236}">
                  <a16:creationId xmlns:a16="http://schemas.microsoft.com/office/drawing/2014/main" id="{7C6D2844-169C-6585-FD3F-253A0B546714}"/>
                </a:ext>
              </a:extLst>
            </p:cNvPr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02;p52">
              <a:extLst>
                <a:ext uri="{FF2B5EF4-FFF2-40B4-BE49-F238E27FC236}">
                  <a16:creationId xmlns:a16="http://schemas.microsoft.com/office/drawing/2014/main" id="{C14429B8-8B07-1DAE-52BE-052F2ADE7885}"/>
                </a:ext>
              </a:extLst>
            </p:cNvPr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03;p52">
              <a:extLst>
                <a:ext uri="{FF2B5EF4-FFF2-40B4-BE49-F238E27FC236}">
                  <a16:creationId xmlns:a16="http://schemas.microsoft.com/office/drawing/2014/main" id="{773ADB0E-1E89-1BD6-C61A-BECAF4912A46}"/>
                </a:ext>
              </a:extLst>
            </p:cNvPr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04;p52">
              <a:extLst>
                <a:ext uri="{FF2B5EF4-FFF2-40B4-BE49-F238E27FC236}">
                  <a16:creationId xmlns:a16="http://schemas.microsoft.com/office/drawing/2014/main" id="{9A5852F2-5774-45CC-B555-F86985EC0598}"/>
                </a:ext>
              </a:extLst>
            </p:cNvPr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05;p52">
              <a:extLst>
                <a:ext uri="{FF2B5EF4-FFF2-40B4-BE49-F238E27FC236}">
                  <a16:creationId xmlns:a16="http://schemas.microsoft.com/office/drawing/2014/main" id="{21FB580B-DB9A-9C1C-9DBD-66600772EDCC}"/>
                </a:ext>
              </a:extLst>
            </p:cNvPr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06;p52">
              <a:extLst>
                <a:ext uri="{FF2B5EF4-FFF2-40B4-BE49-F238E27FC236}">
                  <a16:creationId xmlns:a16="http://schemas.microsoft.com/office/drawing/2014/main" id="{F746CE7C-5464-44EE-064F-2D4093C45695}"/>
                </a:ext>
              </a:extLst>
            </p:cNvPr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07;p52">
              <a:extLst>
                <a:ext uri="{FF2B5EF4-FFF2-40B4-BE49-F238E27FC236}">
                  <a16:creationId xmlns:a16="http://schemas.microsoft.com/office/drawing/2014/main" id="{A6AD901D-A2BE-2155-397A-F7B308464FA0}"/>
                </a:ext>
              </a:extLst>
            </p:cNvPr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8;p52">
              <a:extLst>
                <a:ext uri="{FF2B5EF4-FFF2-40B4-BE49-F238E27FC236}">
                  <a16:creationId xmlns:a16="http://schemas.microsoft.com/office/drawing/2014/main" id="{9C08AC7F-9092-6D44-529D-0DCFDE136928}"/>
                </a:ext>
              </a:extLst>
            </p:cNvPr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9;p52">
              <a:extLst>
                <a:ext uri="{FF2B5EF4-FFF2-40B4-BE49-F238E27FC236}">
                  <a16:creationId xmlns:a16="http://schemas.microsoft.com/office/drawing/2014/main" id="{43B62291-C810-205A-4B5D-9A43B66A79F5}"/>
                </a:ext>
              </a:extLst>
            </p:cNvPr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0;p52">
              <a:extLst>
                <a:ext uri="{FF2B5EF4-FFF2-40B4-BE49-F238E27FC236}">
                  <a16:creationId xmlns:a16="http://schemas.microsoft.com/office/drawing/2014/main" id="{2D061C75-867C-BAD6-962D-13FABB8BC136}"/>
                </a:ext>
              </a:extLst>
            </p:cNvPr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1;p52">
              <a:extLst>
                <a:ext uri="{FF2B5EF4-FFF2-40B4-BE49-F238E27FC236}">
                  <a16:creationId xmlns:a16="http://schemas.microsoft.com/office/drawing/2014/main" id="{8A33E32A-B2B0-F2E7-3614-03627811AA26}"/>
                </a:ext>
              </a:extLst>
            </p:cNvPr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2;p52">
              <a:extLst>
                <a:ext uri="{FF2B5EF4-FFF2-40B4-BE49-F238E27FC236}">
                  <a16:creationId xmlns:a16="http://schemas.microsoft.com/office/drawing/2014/main" id="{44577518-24D5-9324-90F7-0FD0A3600AED}"/>
                </a:ext>
              </a:extLst>
            </p:cNvPr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13;p52">
              <a:extLst>
                <a:ext uri="{FF2B5EF4-FFF2-40B4-BE49-F238E27FC236}">
                  <a16:creationId xmlns:a16="http://schemas.microsoft.com/office/drawing/2014/main" id="{9B5E377E-25BE-9CA8-6583-832F54C4D12B}"/>
                </a:ext>
              </a:extLst>
            </p:cNvPr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14;p52">
              <a:extLst>
                <a:ext uri="{FF2B5EF4-FFF2-40B4-BE49-F238E27FC236}">
                  <a16:creationId xmlns:a16="http://schemas.microsoft.com/office/drawing/2014/main" id="{0DF5305E-6244-2D52-9921-6175F431054B}"/>
                </a:ext>
              </a:extLst>
            </p:cNvPr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15;p52">
              <a:extLst>
                <a:ext uri="{FF2B5EF4-FFF2-40B4-BE49-F238E27FC236}">
                  <a16:creationId xmlns:a16="http://schemas.microsoft.com/office/drawing/2014/main" id="{9682E362-9308-45BC-7C5E-90ABBA39E59D}"/>
                </a:ext>
              </a:extLst>
            </p:cNvPr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6;p52">
              <a:extLst>
                <a:ext uri="{FF2B5EF4-FFF2-40B4-BE49-F238E27FC236}">
                  <a16:creationId xmlns:a16="http://schemas.microsoft.com/office/drawing/2014/main" id="{A055DDF2-E407-B324-A3E1-CA3590A791F4}"/>
                </a:ext>
              </a:extLst>
            </p:cNvPr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7;p52">
              <a:extLst>
                <a:ext uri="{FF2B5EF4-FFF2-40B4-BE49-F238E27FC236}">
                  <a16:creationId xmlns:a16="http://schemas.microsoft.com/office/drawing/2014/main" id="{A230EB22-353B-9A26-801C-1F04AE2B3DAC}"/>
                </a:ext>
              </a:extLst>
            </p:cNvPr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18;p52">
              <a:extLst>
                <a:ext uri="{FF2B5EF4-FFF2-40B4-BE49-F238E27FC236}">
                  <a16:creationId xmlns:a16="http://schemas.microsoft.com/office/drawing/2014/main" id="{62752188-2149-78F6-4479-4EC40FAA2359}"/>
                </a:ext>
              </a:extLst>
            </p:cNvPr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9;p52">
              <a:extLst>
                <a:ext uri="{FF2B5EF4-FFF2-40B4-BE49-F238E27FC236}">
                  <a16:creationId xmlns:a16="http://schemas.microsoft.com/office/drawing/2014/main" id="{6062EBE9-67C0-CB0B-CDAA-DE3B20C148F0}"/>
                </a:ext>
              </a:extLst>
            </p:cNvPr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0;p52">
              <a:extLst>
                <a:ext uri="{FF2B5EF4-FFF2-40B4-BE49-F238E27FC236}">
                  <a16:creationId xmlns:a16="http://schemas.microsoft.com/office/drawing/2014/main" id="{813E40D2-017A-955C-06D6-934BBC6DFB1D}"/>
                </a:ext>
              </a:extLst>
            </p:cNvPr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21;p52">
              <a:extLst>
                <a:ext uri="{FF2B5EF4-FFF2-40B4-BE49-F238E27FC236}">
                  <a16:creationId xmlns:a16="http://schemas.microsoft.com/office/drawing/2014/main" id="{293BFCC1-2FDB-3E8A-32FB-00ED44946DCE}"/>
                </a:ext>
              </a:extLst>
            </p:cNvPr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22;p52">
              <a:extLst>
                <a:ext uri="{FF2B5EF4-FFF2-40B4-BE49-F238E27FC236}">
                  <a16:creationId xmlns:a16="http://schemas.microsoft.com/office/drawing/2014/main" id="{5C3CF353-139B-2810-C1AE-F4B12A83A03D}"/>
                </a:ext>
              </a:extLst>
            </p:cNvPr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23;p52">
              <a:extLst>
                <a:ext uri="{FF2B5EF4-FFF2-40B4-BE49-F238E27FC236}">
                  <a16:creationId xmlns:a16="http://schemas.microsoft.com/office/drawing/2014/main" id="{F338A7CE-2533-3E34-CEC9-65FA63E71DAB}"/>
                </a:ext>
              </a:extLst>
            </p:cNvPr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24;p52">
              <a:extLst>
                <a:ext uri="{FF2B5EF4-FFF2-40B4-BE49-F238E27FC236}">
                  <a16:creationId xmlns:a16="http://schemas.microsoft.com/office/drawing/2014/main" id="{D49C74BC-8710-4D89-626C-4BD7FE2C9DEA}"/>
                </a:ext>
              </a:extLst>
            </p:cNvPr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25;p52">
              <a:extLst>
                <a:ext uri="{FF2B5EF4-FFF2-40B4-BE49-F238E27FC236}">
                  <a16:creationId xmlns:a16="http://schemas.microsoft.com/office/drawing/2014/main" id="{26981989-B002-3A59-4169-264D65EC6364}"/>
                </a:ext>
              </a:extLst>
            </p:cNvPr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26;p52">
              <a:extLst>
                <a:ext uri="{FF2B5EF4-FFF2-40B4-BE49-F238E27FC236}">
                  <a16:creationId xmlns:a16="http://schemas.microsoft.com/office/drawing/2014/main" id="{3ED712BB-C0BB-B8F0-987E-BC3F68119A62}"/>
                </a:ext>
              </a:extLst>
            </p:cNvPr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27;p52">
              <a:extLst>
                <a:ext uri="{FF2B5EF4-FFF2-40B4-BE49-F238E27FC236}">
                  <a16:creationId xmlns:a16="http://schemas.microsoft.com/office/drawing/2014/main" id="{E30B5B77-E9EF-2D03-0593-5CFBB86CAFB7}"/>
                </a:ext>
              </a:extLst>
            </p:cNvPr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28;p52">
              <a:extLst>
                <a:ext uri="{FF2B5EF4-FFF2-40B4-BE49-F238E27FC236}">
                  <a16:creationId xmlns:a16="http://schemas.microsoft.com/office/drawing/2014/main" id="{B4B1A3B3-C15C-C151-068D-BC41EE7EE22D}"/>
                </a:ext>
              </a:extLst>
            </p:cNvPr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29;p52">
              <a:extLst>
                <a:ext uri="{FF2B5EF4-FFF2-40B4-BE49-F238E27FC236}">
                  <a16:creationId xmlns:a16="http://schemas.microsoft.com/office/drawing/2014/main" id="{A4FF8EEB-C253-2ED3-4952-609CAD726890}"/>
                </a:ext>
              </a:extLst>
            </p:cNvPr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30;p52">
              <a:extLst>
                <a:ext uri="{FF2B5EF4-FFF2-40B4-BE49-F238E27FC236}">
                  <a16:creationId xmlns:a16="http://schemas.microsoft.com/office/drawing/2014/main" id="{77F820B8-79AA-1DFB-F181-75995FAA22A3}"/>
                </a:ext>
              </a:extLst>
            </p:cNvPr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31;p52">
              <a:extLst>
                <a:ext uri="{FF2B5EF4-FFF2-40B4-BE49-F238E27FC236}">
                  <a16:creationId xmlns:a16="http://schemas.microsoft.com/office/drawing/2014/main" id="{40B8DA11-F3FE-882A-5740-1258DE997290}"/>
                </a:ext>
              </a:extLst>
            </p:cNvPr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32;p52">
              <a:extLst>
                <a:ext uri="{FF2B5EF4-FFF2-40B4-BE49-F238E27FC236}">
                  <a16:creationId xmlns:a16="http://schemas.microsoft.com/office/drawing/2014/main" id="{65B83796-9BD5-5D99-8E80-BA436563A53A}"/>
                </a:ext>
              </a:extLst>
            </p:cNvPr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33;p52">
              <a:extLst>
                <a:ext uri="{FF2B5EF4-FFF2-40B4-BE49-F238E27FC236}">
                  <a16:creationId xmlns:a16="http://schemas.microsoft.com/office/drawing/2014/main" id="{05FB186B-6F59-61C8-FDF0-6B61F7542F1B}"/>
                </a:ext>
              </a:extLst>
            </p:cNvPr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34;p52">
              <a:extLst>
                <a:ext uri="{FF2B5EF4-FFF2-40B4-BE49-F238E27FC236}">
                  <a16:creationId xmlns:a16="http://schemas.microsoft.com/office/drawing/2014/main" id="{0085E1E9-5622-F04A-094E-3ECD329EDAD2}"/>
                </a:ext>
              </a:extLst>
            </p:cNvPr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35;p52">
              <a:extLst>
                <a:ext uri="{FF2B5EF4-FFF2-40B4-BE49-F238E27FC236}">
                  <a16:creationId xmlns:a16="http://schemas.microsoft.com/office/drawing/2014/main" id="{8697A7DF-42B6-E9ED-1AC9-EB93FD3865BE}"/>
                </a:ext>
              </a:extLst>
            </p:cNvPr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36;p52">
              <a:extLst>
                <a:ext uri="{FF2B5EF4-FFF2-40B4-BE49-F238E27FC236}">
                  <a16:creationId xmlns:a16="http://schemas.microsoft.com/office/drawing/2014/main" id="{47A1CD7B-78F8-307A-DC66-387C8DED0D38}"/>
                </a:ext>
              </a:extLst>
            </p:cNvPr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37;p52">
              <a:extLst>
                <a:ext uri="{FF2B5EF4-FFF2-40B4-BE49-F238E27FC236}">
                  <a16:creationId xmlns:a16="http://schemas.microsoft.com/office/drawing/2014/main" id="{DE870E0C-0C0B-1E26-454B-96938309E34E}"/>
                </a:ext>
              </a:extLst>
            </p:cNvPr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8;p52">
              <a:extLst>
                <a:ext uri="{FF2B5EF4-FFF2-40B4-BE49-F238E27FC236}">
                  <a16:creationId xmlns:a16="http://schemas.microsoft.com/office/drawing/2014/main" id="{07B0BA72-385D-B07F-DFB6-E33A070B6E27}"/>
                </a:ext>
              </a:extLst>
            </p:cNvPr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39;p52">
              <a:extLst>
                <a:ext uri="{FF2B5EF4-FFF2-40B4-BE49-F238E27FC236}">
                  <a16:creationId xmlns:a16="http://schemas.microsoft.com/office/drawing/2014/main" id="{67A9F44D-B12C-665C-E77A-DD8B671AB761}"/>
                </a:ext>
              </a:extLst>
            </p:cNvPr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40;p52">
              <a:extLst>
                <a:ext uri="{FF2B5EF4-FFF2-40B4-BE49-F238E27FC236}">
                  <a16:creationId xmlns:a16="http://schemas.microsoft.com/office/drawing/2014/main" id="{35147A0A-4E22-3A4D-C26D-7149BB7813BE}"/>
                </a:ext>
              </a:extLst>
            </p:cNvPr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41;p52">
              <a:extLst>
                <a:ext uri="{FF2B5EF4-FFF2-40B4-BE49-F238E27FC236}">
                  <a16:creationId xmlns:a16="http://schemas.microsoft.com/office/drawing/2014/main" id="{65F60846-C5A4-C42C-E122-FF944AE11124}"/>
                </a:ext>
              </a:extLst>
            </p:cNvPr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2;p52">
              <a:extLst>
                <a:ext uri="{FF2B5EF4-FFF2-40B4-BE49-F238E27FC236}">
                  <a16:creationId xmlns:a16="http://schemas.microsoft.com/office/drawing/2014/main" id="{CC8A2539-DABE-A392-7536-B49F775CFE6D}"/>
                </a:ext>
              </a:extLst>
            </p:cNvPr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43;p52">
              <a:extLst>
                <a:ext uri="{FF2B5EF4-FFF2-40B4-BE49-F238E27FC236}">
                  <a16:creationId xmlns:a16="http://schemas.microsoft.com/office/drawing/2014/main" id="{9EACCE1C-DA3B-9473-437F-FE9D4E00F675}"/>
                </a:ext>
              </a:extLst>
            </p:cNvPr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44;p52">
              <a:extLst>
                <a:ext uri="{FF2B5EF4-FFF2-40B4-BE49-F238E27FC236}">
                  <a16:creationId xmlns:a16="http://schemas.microsoft.com/office/drawing/2014/main" id="{1162080F-8E0E-D8A5-10E1-81A0C7799A1A}"/>
                </a:ext>
              </a:extLst>
            </p:cNvPr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45;p52">
              <a:extLst>
                <a:ext uri="{FF2B5EF4-FFF2-40B4-BE49-F238E27FC236}">
                  <a16:creationId xmlns:a16="http://schemas.microsoft.com/office/drawing/2014/main" id="{935E3CDF-92A2-86CE-7A2E-0112D7A46E6C}"/>
                </a:ext>
              </a:extLst>
            </p:cNvPr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46;p52">
              <a:extLst>
                <a:ext uri="{FF2B5EF4-FFF2-40B4-BE49-F238E27FC236}">
                  <a16:creationId xmlns:a16="http://schemas.microsoft.com/office/drawing/2014/main" id="{225396E4-F083-278B-8EE2-EF4CDFB1A781}"/>
                </a:ext>
              </a:extLst>
            </p:cNvPr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47;p52">
              <a:extLst>
                <a:ext uri="{FF2B5EF4-FFF2-40B4-BE49-F238E27FC236}">
                  <a16:creationId xmlns:a16="http://schemas.microsoft.com/office/drawing/2014/main" id="{F432E260-CD9A-F61E-B661-AFBB0EBF4103}"/>
                </a:ext>
              </a:extLst>
            </p:cNvPr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48;p52">
              <a:extLst>
                <a:ext uri="{FF2B5EF4-FFF2-40B4-BE49-F238E27FC236}">
                  <a16:creationId xmlns:a16="http://schemas.microsoft.com/office/drawing/2014/main" id="{6A7EED0D-4C26-BD2D-D237-707A703EA871}"/>
                </a:ext>
              </a:extLst>
            </p:cNvPr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49;p52">
              <a:extLst>
                <a:ext uri="{FF2B5EF4-FFF2-40B4-BE49-F238E27FC236}">
                  <a16:creationId xmlns:a16="http://schemas.microsoft.com/office/drawing/2014/main" id="{3FA23C38-700F-A697-3B29-E3389B5423E2}"/>
                </a:ext>
              </a:extLst>
            </p:cNvPr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50;p52">
              <a:extLst>
                <a:ext uri="{FF2B5EF4-FFF2-40B4-BE49-F238E27FC236}">
                  <a16:creationId xmlns:a16="http://schemas.microsoft.com/office/drawing/2014/main" id="{303C9555-C902-7EA0-9415-CBC0D183E0F5}"/>
                </a:ext>
              </a:extLst>
            </p:cNvPr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51;p52">
              <a:extLst>
                <a:ext uri="{FF2B5EF4-FFF2-40B4-BE49-F238E27FC236}">
                  <a16:creationId xmlns:a16="http://schemas.microsoft.com/office/drawing/2014/main" id="{75E80336-5274-B584-F247-A0FBD7D2C90A}"/>
                </a:ext>
              </a:extLst>
            </p:cNvPr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52;p52">
              <a:extLst>
                <a:ext uri="{FF2B5EF4-FFF2-40B4-BE49-F238E27FC236}">
                  <a16:creationId xmlns:a16="http://schemas.microsoft.com/office/drawing/2014/main" id="{9E743ABB-DD0E-2EA9-FD4B-C131D8FF9F1D}"/>
                </a:ext>
              </a:extLst>
            </p:cNvPr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53;p52">
              <a:extLst>
                <a:ext uri="{FF2B5EF4-FFF2-40B4-BE49-F238E27FC236}">
                  <a16:creationId xmlns:a16="http://schemas.microsoft.com/office/drawing/2014/main" id="{229BD02D-A586-02A1-BFDB-B8BF1229ACE8}"/>
                </a:ext>
              </a:extLst>
            </p:cNvPr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54;p52">
              <a:extLst>
                <a:ext uri="{FF2B5EF4-FFF2-40B4-BE49-F238E27FC236}">
                  <a16:creationId xmlns:a16="http://schemas.microsoft.com/office/drawing/2014/main" id="{2793EA6B-4D28-9239-21B2-CE6DAFE81633}"/>
                </a:ext>
              </a:extLst>
            </p:cNvPr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55;p52">
              <a:extLst>
                <a:ext uri="{FF2B5EF4-FFF2-40B4-BE49-F238E27FC236}">
                  <a16:creationId xmlns:a16="http://schemas.microsoft.com/office/drawing/2014/main" id="{226935A4-8F50-14B3-D6A7-3D818905215D}"/>
                </a:ext>
              </a:extLst>
            </p:cNvPr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256;p52">
              <a:extLst>
                <a:ext uri="{FF2B5EF4-FFF2-40B4-BE49-F238E27FC236}">
                  <a16:creationId xmlns:a16="http://schemas.microsoft.com/office/drawing/2014/main" id="{1A2A2956-D632-E83A-F4A4-8AEE0E315E51}"/>
                </a:ext>
              </a:extLst>
            </p:cNvPr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57;p52">
              <a:extLst>
                <a:ext uri="{FF2B5EF4-FFF2-40B4-BE49-F238E27FC236}">
                  <a16:creationId xmlns:a16="http://schemas.microsoft.com/office/drawing/2014/main" id="{1CB70682-5042-3DD8-0804-940A19E42AE7}"/>
                </a:ext>
              </a:extLst>
            </p:cNvPr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258;p52">
              <a:extLst>
                <a:ext uri="{FF2B5EF4-FFF2-40B4-BE49-F238E27FC236}">
                  <a16:creationId xmlns:a16="http://schemas.microsoft.com/office/drawing/2014/main" id="{1153EB03-004E-40F6-83B8-97C6AC8385B2}"/>
                </a:ext>
              </a:extLst>
            </p:cNvPr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259;p52">
              <a:extLst>
                <a:ext uri="{FF2B5EF4-FFF2-40B4-BE49-F238E27FC236}">
                  <a16:creationId xmlns:a16="http://schemas.microsoft.com/office/drawing/2014/main" id="{4440C556-4BE7-21AC-B1F2-00418F89EF48}"/>
                </a:ext>
              </a:extLst>
            </p:cNvPr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260;p52">
              <a:extLst>
                <a:ext uri="{FF2B5EF4-FFF2-40B4-BE49-F238E27FC236}">
                  <a16:creationId xmlns:a16="http://schemas.microsoft.com/office/drawing/2014/main" id="{BBA561E1-20D6-AD1D-5ECF-5843F62E7E0B}"/>
                </a:ext>
              </a:extLst>
            </p:cNvPr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261;p52">
              <a:extLst>
                <a:ext uri="{FF2B5EF4-FFF2-40B4-BE49-F238E27FC236}">
                  <a16:creationId xmlns:a16="http://schemas.microsoft.com/office/drawing/2014/main" id="{BE2D189A-AB95-B810-F930-0A2F93CC95DD}"/>
                </a:ext>
              </a:extLst>
            </p:cNvPr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62;p52">
              <a:extLst>
                <a:ext uri="{FF2B5EF4-FFF2-40B4-BE49-F238E27FC236}">
                  <a16:creationId xmlns:a16="http://schemas.microsoft.com/office/drawing/2014/main" id="{1C19B356-09D8-8C49-D563-A144B6D0ED58}"/>
                </a:ext>
              </a:extLst>
            </p:cNvPr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263;p52">
              <a:extLst>
                <a:ext uri="{FF2B5EF4-FFF2-40B4-BE49-F238E27FC236}">
                  <a16:creationId xmlns:a16="http://schemas.microsoft.com/office/drawing/2014/main" id="{21A5F1B1-0956-338F-3D32-E03696B35F67}"/>
                </a:ext>
              </a:extLst>
            </p:cNvPr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264;p52">
              <a:extLst>
                <a:ext uri="{FF2B5EF4-FFF2-40B4-BE49-F238E27FC236}">
                  <a16:creationId xmlns:a16="http://schemas.microsoft.com/office/drawing/2014/main" id="{02386623-2312-4EC9-BDAD-3CB248A33073}"/>
                </a:ext>
              </a:extLst>
            </p:cNvPr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265;p52">
              <a:extLst>
                <a:ext uri="{FF2B5EF4-FFF2-40B4-BE49-F238E27FC236}">
                  <a16:creationId xmlns:a16="http://schemas.microsoft.com/office/drawing/2014/main" id="{214CB7E7-3C2E-4A39-4847-53C2CA1777AB}"/>
                </a:ext>
              </a:extLst>
            </p:cNvPr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266;p52">
              <a:extLst>
                <a:ext uri="{FF2B5EF4-FFF2-40B4-BE49-F238E27FC236}">
                  <a16:creationId xmlns:a16="http://schemas.microsoft.com/office/drawing/2014/main" id="{924D4B6C-AE95-1987-A6B7-619130ADCF95}"/>
                </a:ext>
              </a:extLst>
            </p:cNvPr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267;p52">
              <a:extLst>
                <a:ext uri="{FF2B5EF4-FFF2-40B4-BE49-F238E27FC236}">
                  <a16:creationId xmlns:a16="http://schemas.microsoft.com/office/drawing/2014/main" id="{2E194512-E5E6-F02F-4C05-AD1C9893338A}"/>
                </a:ext>
              </a:extLst>
            </p:cNvPr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268;p52">
              <a:extLst>
                <a:ext uri="{FF2B5EF4-FFF2-40B4-BE49-F238E27FC236}">
                  <a16:creationId xmlns:a16="http://schemas.microsoft.com/office/drawing/2014/main" id="{2FBC4FD8-910C-0591-7734-5713B6E8AEE0}"/>
                </a:ext>
              </a:extLst>
            </p:cNvPr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269;p52">
              <a:extLst>
                <a:ext uri="{FF2B5EF4-FFF2-40B4-BE49-F238E27FC236}">
                  <a16:creationId xmlns:a16="http://schemas.microsoft.com/office/drawing/2014/main" id="{737D4267-9513-40EE-6C32-6C0CF72634D0}"/>
                </a:ext>
              </a:extLst>
            </p:cNvPr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270;p52">
              <a:extLst>
                <a:ext uri="{FF2B5EF4-FFF2-40B4-BE49-F238E27FC236}">
                  <a16:creationId xmlns:a16="http://schemas.microsoft.com/office/drawing/2014/main" id="{48B37BBC-0AE4-1AD3-CDEF-7C93FA965075}"/>
                </a:ext>
              </a:extLst>
            </p:cNvPr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271;p52">
              <a:extLst>
                <a:ext uri="{FF2B5EF4-FFF2-40B4-BE49-F238E27FC236}">
                  <a16:creationId xmlns:a16="http://schemas.microsoft.com/office/drawing/2014/main" id="{721B7745-320C-8FAF-8A68-EA635FA51463}"/>
                </a:ext>
              </a:extLst>
            </p:cNvPr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272;p52">
              <a:extLst>
                <a:ext uri="{FF2B5EF4-FFF2-40B4-BE49-F238E27FC236}">
                  <a16:creationId xmlns:a16="http://schemas.microsoft.com/office/drawing/2014/main" id="{9C1195BA-612D-7C32-8C30-26BCC2A98345}"/>
                </a:ext>
              </a:extLst>
            </p:cNvPr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273;p52">
              <a:extLst>
                <a:ext uri="{FF2B5EF4-FFF2-40B4-BE49-F238E27FC236}">
                  <a16:creationId xmlns:a16="http://schemas.microsoft.com/office/drawing/2014/main" id="{5D812CF5-ED12-183F-D7C5-E59ADA2269D6}"/>
                </a:ext>
              </a:extLst>
            </p:cNvPr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274;p52">
              <a:extLst>
                <a:ext uri="{FF2B5EF4-FFF2-40B4-BE49-F238E27FC236}">
                  <a16:creationId xmlns:a16="http://schemas.microsoft.com/office/drawing/2014/main" id="{8C10A734-417E-18A0-4951-C7ECC7D64819}"/>
                </a:ext>
              </a:extLst>
            </p:cNvPr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275;p52">
              <a:extLst>
                <a:ext uri="{FF2B5EF4-FFF2-40B4-BE49-F238E27FC236}">
                  <a16:creationId xmlns:a16="http://schemas.microsoft.com/office/drawing/2014/main" id="{FDFC4AAE-DC7E-BE60-6417-4B528C02DF68}"/>
                </a:ext>
              </a:extLst>
            </p:cNvPr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276;p52">
              <a:extLst>
                <a:ext uri="{FF2B5EF4-FFF2-40B4-BE49-F238E27FC236}">
                  <a16:creationId xmlns:a16="http://schemas.microsoft.com/office/drawing/2014/main" id="{22F1ED0C-7D79-6393-83C7-97B1C33364B9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277;p52">
              <a:extLst>
                <a:ext uri="{FF2B5EF4-FFF2-40B4-BE49-F238E27FC236}">
                  <a16:creationId xmlns:a16="http://schemas.microsoft.com/office/drawing/2014/main" id="{F350FBBC-4066-4F00-D00D-52D8B56D7F0B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278;p52">
              <a:extLst>
                <a:ext uri="{FF2B5EF4-FFF2-40B4-BE49-F238E27FC236}">
                  <a16:creationId xmlns:a16="http://schemas.microsoft.com/office/drawing/2014/main" id="{EDA6AD2B-F240-AC24-79F5-5D92F4A31D68}"/>
                </a:ext>
              </a:extLst>
            </p:cNvPr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279;p52">
              <a:extLst>
                <a:ext uri="{FF2B5EF4-FFF2-40B4-BE49-F238E27FC236}">
                  <a16:creationId xmlns:a16="http://schemas.microsoft.com/office/drawing/2014/main" id="{1E6EC954-D7FA-C00F-A1DA-4E430B827482}"/>
                </a:ext>
              </a:extLst>
            </p:cNvPr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280;p52">
              <a:extLst>
                <a:ext uri="{FF2B5EF4-FFF2-40B4-BE49-F238E27FC236}">
                  <a16:creationId xmlns:a16="http://schemas.microsoft.com/office/drawing/2014/main" id="{B31D06D8-C996-56C9-7C84-AB0191880298}"/>
                </a:ext>
              </a:extLst>
            </p:cNvPr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81;p52">
              <a:extLst>
                <a:ext uri="{FF2B5EF4-FFF2-40B4-BE49-F238E27FC236}">
                  <a16:creationId xmlns:a16="http://schemas.microsoft.com/office/drawing/2014/main" id="{C7D9325C-57C3-617F-2C85-223C45DE74D3}"/>
                </a:ext>
              </a:extLst>
            </p:cNvPr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82;p52">
              <a:extLst>
                <a:ext uri="{FF2B5EF4-FFF2-40B4-BE49-F238E27FC236}">
                  <a16:creationId xmlns:a16="http://schemas.microsoft.com/office/drawing/2014/main" id="{CAF46E5E-C1B1-3367-D40C-51B1864F3594}"/>
                </a:ext>
              </a:extLst>
            </p:cNvPr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83;p52">
              <a:extLst>
                <a:ext uri="{FF2B5EF4-FFF2-40B4-BE49-F238E27FC236}">
                  <a16:creationId xmlns:a16="http://schemas.microsoft.com/office/drawing/2014/main" id="{5B8E1112-7910-80E3-7124-87A45598E9BB}"/>
                </a:ext>
              </a:extLst>
            </p:cNvPr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284;p52">
              <a:extLst>
                <a:ext uri="{FF2B5EF4-FFF2-40B4-BE49-F238E27FC236}">
                  <a16:creationId xmlns:a16="http://schemas.microsoft.com/office/drawing/2014/main" id="{0144480C-5523-493C-590A-37294D0CE54F}"/>
                </a:ext>
              </a:extLst>
            </p:cNvPr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285;p52">
              <a:extLst>
                <a:ext uri="{FF2B5EF4-FFF2-40B4-BE49-F238E27FC236}">
                  <a16:creationId xmlns:a16="http://schemas.microsoft.com/office/drawing/2014/main" id="{464ADA4B-CCC1-D6A9-61DF-58A9E17989B6}"/>
                </a:ext>
              </a:extLst>
            </p:cNvPr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286;p52">
              <a:extLst>
                <a:ext uri="{FF2B5EF4-FFF2-40B4-BE49-F238E27FC236}">
                  <a16:creationId xmlns:a16="http://schemas.microsoft.com/office/drawing/2014/main" id="{FBAD7CBA-DAA7-81BB-0402-DC4BD0564645}"/>
                </a:ext>
              </a:extLst>
            </p:cNvPr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87;p52">
              <a:extLst>
                <a:ext uri="{FF2B5EF4-FFF2-40B4-BE49-F238E27FC236}">
                  <a16:creationId xmlns:a16="http://schemas.microsoft.com/office/drawing/2014/main" id="{78BC23D0-0CA9-9D4B-BD16-F0DA7052FB2B}"/>
                </a:ext>
              </a:extLst>
            </p:cNvPr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88;p52">
              <a:extLst>
                <a:ext uri="{FF2B5EF4-FFF2-40B4-BE49-F238E27FC236}">
                  <a16:creationId xmlns:a16="http://schemas.microsoft.com/office/drawing/2014/main" id="{D4A4477F-6122-3F84-7E76-9EABEBD3B7A4}"/>
                </a:ext>
              </a:extLst>
            </p:cNvPr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89;p52">
              <a:extLst>
                <a:ext uri="{FF2B5EF4-FFF2-40B4-BE49-F238E27FC236}">
                  <a16:creationId xmlns:a16="http://schemas.microsoft.com/office/drawing/2014/main" id="{6921EABA-B2CE-4548-8F89-8E4B3989B934}"/>
                </a:ext>
              </a:extLst>
            </p:cNvPr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90;p52">
              <a:extLst>
                <a:ext uri="{FF2B5EF4-FFF2-40B4-BE49-F238E27FC236}">
                  <a16:creationId xmlns:a16="http://schemas.microsoft.com/office/drawing/2014/main" id="{119BC342-B459-1F74-024F-C1762CC871AB}"/>
                </a:ext>
              </a:extLst>
            </p:cNvPr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91;p52">
              <a:extLst>
                <a:ext uri="{FF2B5EF4-FFF2-40B4-BE49-F238E27FC236}">
                  <a16:creationId xmlns:a16="http://schemas.microsoft.com/office/drawing/2014/main" id="{88DC3485-BBF0-2B98-0011-8BBF8E2CF8BD}"/>
                </a:ext>
              </a:extLst>
            </p:cNvPr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92;p52">
              <a:extLst>
                <a:ext uri="{FF2B5EF4-FFF2-40B4-BE49-F238E27FC236}">
                  <a16:creationId xmlns:a16="http://schemas.microsoft.com/office/drawing/2014/main" id="{33166F3A-C0A5-4D01-9887-940200964E2C}"/>
                </a:ext>
              </a:extLst>
            </p:cNvPr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93;p52">
              <a:extLst>
                <a:ext uri="{FF2B5EF4-FFF2-40B4-BE49-F238E27FC236}">
                  <a16:creationId xmlns:a16="http://schemas.microsoft.com/office/drawing/2014/main" id="{B3754120-6F69-5573-2D1E-AF61360973AC}"/>
                </a:ext>
              </a:extLst>
            </p:cNvPr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94;p52">
              <a:extLst>
                <a:ext uri="{FF2B5EF4-FFF2-40B4-BE49-F238E27FC236}">
                  <a16:creationId xmlns:a16="http://schemas.microsoft.com/office/drawing/2014/main" id="{9B6323EF-35E7-D4FE-3ECF-1190FBF706A4}"/>
                </a:ext>
              </a:extLst>
            </p:cNvPr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95;p52">
              <a:extLst>
                <a:ext uri="{FF2B5EF4-FFF2-40B4-BE49-F238E27FC236}">
                  <a16:creationId xmlns:a16="http://schemas.microsoft.com/office/drawing/2014/main" id="{E3BB6836-C9A1-FCA0-5058-4FF8DC252B0F}"/>
                </a:ext>
              </a:extLst>
            </p:cNvPr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96;p52">
              <a:extLst>
                <a:ext uri="{FF2B5EF4-FFF2-40B4-BE49-F238E27FC236}">
                  <a16:creationId xmlns:a16="http://schemas.microsoft.com/office/drawing/2014/main" id="{D3B660E3-18B7-42AA-8E4B-676A1CFC1FBB}"/>
                </a:ext>
              </a:extLst>
            </p:cNvPr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97;p52">
              <a:extLst>
                <a:ext uri="{FF2B5EF4-FFF2-40B4-BE49-F238E27FC236}">
                  <a16:creationId xmlns:a16="http://schemas.microsoft.com/office/drawing/2014/main" id="{90E26B78-0062-382B-9E03-919982A77029}"/>
                </a:ext>
              </a:extLst>
            </p:cNvPr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1915406" y="27778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Subheading" panose="02000505000000020004" pitchFamily="2" charset="0"/>
              </a:rPr>
              <a:t>Видовое разнообразие всего</a:t>
            </a:r>
            <a:endParaRPr sz="2800" dirty="0">
              <a:latin typeface="Sitka Subheading" panose="02000505000000020004" pitchFamily="2" charset="0"/>
            </a:endParaRPr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700672" y="2256727"/>
            <a:ext cx="3517088" cy="1543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ru-RU" sz="16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внутреннее тестирование </a:t>
            </a:r>
            <a:r>
              <a:rPr lang="ru-RU" sz="16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(«White Box», модель «белого ящика»)</a:t>
            </a:r>
          </a:p>
          <a:p>
            <a:pPr marL="285750" indent="-285750" algn="l">
              <a:spcAft>
                <a:spcPts val="1600"/>
              </a:spcAft>
            </a:pPr>
            <a:r>
              <a:rPr lang="ru-RU" sz="16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внешнее тестирование </a:t>
            </a:r>
            <a:r>
              <a:rPr lang="ru-RU" sz="1600" i="1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(«Black Box», модель «черного ящика»)</a:t>
            </a:r>
            <a:r>
              <a:rPr lang="ru-RU" sz="1600" dirty="0">
                <a:effectLst/>
                <a:latin typeface="Sitka Subheading" panose="02000505000000020004" pitchFamily="2" charset="0"/>
                <a:ea typeface="Times New Roman" panose="02020603050405020304" pitchFamily="18" charset="0"/>
              </a:rPr>
              <a:t> </a:t>
            </a:r>
            <a:endParaRPr sz="1200" dirty="0">
              <a:latin typeface="Sitka Subheading" panose="02000505000000020004" pitchFamily="2" charset="0"/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1152460" y="2004078"/>
            <a:ext cx="2214000" cy="372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itka Subheading" panose="02000505000000020004" pitchFamily="2" charset="0"/>
              </a:rPr>
              <a:t>Пен-тест</a:t>
            </a:r>
            <a:endParaRPr dirty="0">
              <a:latin typeface="Sitka Subheading" panose="02000505000000020004" pitchFamily="2" charset="0"/>
            </a:endParaRP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5122055" y="2413845"/>
            <a:ext cx="2956391" cy="904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tabLst>
                <a:tab pos="3606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режим «Black Hat»</a:t>
            </a:r>
          </a:p>
          <a:p>
            <a:pPr marL="285750" indent="-285750">
              <a:lnSpc>
                <a:spcPct val="107000"/>
              </a:lnSpc>
              <a:tabLst>
                <a:tab pos="3606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режим «White Hat»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5442245" y="1862333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itka Subheading" panose="02000505000000020004" pitchFamily="2" charset="0"/>
              </a:rPr>
              <a:t>Пен-тест</a:t>
            </a:r>
            <a:endParaRPr dirty="0">
              <a:latin typeface="Sitka Subheading" panose="02000505000000020004" pitchFamily="2" charset="0"/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1743114" y="954601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086012" y="100864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251027" y="1097013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889852" y="1186064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3081;p64">
            <a:extLst>
              <a:ext uri="{FF2B5EF4-FFF2-40B4-BE49-F238E27FC236}">
                <a16:creationId xmlns:a16="http://schemas.microsoft.com/office/drawing/2014/main" id="{6D3449EF-2248-A10D-5BA0-C9F1529DE8A7}"/>
              </a:ext>
            </a:extLst>
          </p:cNvPr>
          <p:cNvGrpSpPr/>
          <p:nvPr/>
        </p:nvGrpSpPr>
        <p:grpSpPr>
          <a:xfrm>
            <a:off x="3976297" y="1008640"/>
            <a:ext cx="1420841" cy="2929602"/>
            <a:chOff x="-2560775" y="1429700"/>
            <a:chExt cx="1463550" cy="3034075"/>
          </a:xfrm>
        </p:grpSpPr>
        <p:sp>
          <p:nvSpPr>
            <p:cNvPr id="7" name="Google Shape;3082;p64">
              <a:extLst>
                <a:ext uri="{FF2B5EF4-FFF2-40B4-BE49-F238E27FC236}">
                  <a16:creationId xmlns:a16="http://schemas.microsoft.com/office/drawing/2014/main" id="{9B8251DB-EFB6-E4B6-D211-43F435080BF2}"/>
                </a:ext>
              </a:extLst>
            </p:cNvPr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83;p64">
              <a:extLst>
                <a:ext uri="{FF2B5EF4-FFF2-40B4-BE49-F238E27FC236}">
                  <a16:creationId xmlns:a16="http://schemas.microsoft.com/office/drawing/2014/main" id="{21849F76-894E-A615-FA10-456AF45FB620}"/>
                </a:ext>
              </a:extLst>
            </p:cNvPr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84;p64">
              <a:extLst>
                <a:ext uri="{FF2B5EF4-FFF2-40B4-BE49-F238E27FC236}">
                  <a16:creationId xmlns:a16="http://schemas.microsoft.com/office/drawing/2014/main" id="{E5AA9CBF-A118-1765-C41D-B09D568D178F}"/>
                </a:ext>
              </a:extLst>
            </p:cNvPr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85;p64">
              <a:extLst>
                <a:ext uri="{FF2B5EF4-FFF2-40B4-BE49-F238E27FC236}">
                  <a16:creationId xmlns:a16="http://schemas.microsoft.com/office/drawing/2014/main" id="{C39BB174-5007-68FB-052B-6210E478ADD1}"/>
                </a:ext>
              </a:extLst>
            </p:cNvPr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86;p64">
              <a:extLst>
                <a:ext uri="{FF2B5EF4-FFF2-40B4-BE49-F238E27FC236}">
                  <a16:creationId xmlns:a16="http://schemas.microsoft.com/office/drawing/2014/main" id="{86E9495E-41D9-8257-B26E-CE3F0F22742A}"/>
                </a:ext>
              </a:extLst>
            </p:cNvPr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7;p64">
              <a:extLst>
                <a:ext uri="{FF2B5EF4-FFF2-40B4-BE49-F238E27FC236}">
                  <a16:creationId xmlns:a16="http://schemas.microsoft.com/office/drawing/2014/main" id="{209D57FB-9DEC-80F2-22A1-A50BC33EF8FD}"/>
                </a:ext>
              </a:extLst>
            </p:cNvPr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88;p64">
              <a:extLst>
                <a:ext uri="{FF2B5EF4-FFF2-40B4-BE49-F238E27FC236}">
                  <a16:creationId xmlns:a16="http://schemas.microsoft.com/office/drawing/2014/main" id="{D4839DB2-7A7E-CD32-ABB6-CC53FE36199C}"/>
                </a:ext>
              </a:extLst>
            </p:cNvPr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89;p64">
              <a:extLst>
                <a:ext uri="{FF2B5EF4-FFF2-40B4-BE49-F238E27FC236}">
                  <a16:creationId xmlns:a16="http://schemas.microsoft.com/office/drawing/2014/main" id="{2ABDE404-94EE-B9E0-721F-BB316E9DAB3B}"/>
                </a:ext>
              </a:extLst>
            </p:cNvPr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90;p64">
              <a:extLst>
                <a:ext uri="{FF2B5EF4-FFF2-40B4-BE49-F238E27FC236}">
                  <a16:creationId xmlns:a16="http://schemas.microsoft.com/office/drawing/2014/main" id="{72F5B93B-B31E-9779-7AB2-418DEDCDDB4E}"/>
                </a:ext>
              </a:extLst>
            </p:cNvPr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91;p64">
              <a:extLst>
                <a:ext uri="{FF2B5EF4-FFF2-40B4-BE49-F238E27FC236}">
                  <a16:creationId xmlns:a16="http://schemas.microsoft.com/office/drawing/2014/main" id="{41134707-CE46-1A5F-0CB9-B45C2D061323}"/>
                </a:ext>
              </a:extLst>
            </p:cNvPr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92;p64">
              <a:extLst>
                <a:ext uri="{FF2B5EF4-FFF2-40B4-BE49-F238E27FC236}">
                  <a16:creationId xmlns:a16="http://schemas.microsoft.com/office/drawing/2014/main" id="{7FBA640A-5EFF-FCA2-0AF9-1FFAC22BF1BD}"/>
                </a:ext>
              </a:extLst>
            </p:cNvPr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93;p64">
              <a:extLst>
                <a:ext uri="{FF2B5EF4-FFF2-40B4-BE49-F238E27FC236}">
                  <a16:creationId xmlns:a16="http://schemas.microsoft.com/office/drawing/2014/main" id="{34AB9A20-CE5C-61C3-CE95-2AA03FF82FC2}"/>
                </a:ext>
              </a:extLst>
            </p:cNvPr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94;p64">
              <a:extLst>
                <a:ext uri="{FF2B5EF4-FFF2-40B4-BE49-F238E27FC236}">
                  <a16:creationId xmlns:a16="http://schemas.microsoft.com/office/drawing/2014/main" id="{307AB6DE-90AA-8910-0861-7D0153E756AB}"/>
                </a:ext>
              </a:extLst>
            </p:cNvPr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95;p64">
              <a:extLst>
                <a:ext uri="{FF2B5EF4-FFF2-40B4-BE49-F238E27FC236}">
                  <a16:creationId xmlns:a16="http://schemas.microsoft.com/office/drawing/2014/main" id="{9785DE3F-3DE5-8A0F-E73B-81048B6172D5}"/>
                </a:ext>
              </a:extLst>
            </p:cNvPr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6;p64">
              <a:extLst>
                <a:ext uri="{FF2B5EF4-FFF2-40B4-BE49-F238E27FC236}">
                  <a16:creationId xmlns:a16="http://schemas.microsoft.com/office/drawing/2014/main" id="{B971C433-F764-4A58-B688-E81CCE51CC68}"/>
                </a:ext>
              </a:extLst>
            </p:cNvPr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97;p64">
              <a:extLst>
                <a:ext uri="{FF2B5EF4-FFF2-40B4-BE49-F238E27FC236}">
                  <a16:creationId xmlns:a16="http://schemas.microsoft.com/office/drawing/2014/main" id="{755A4FFB-12C3-2C79-64CC-C1F45E9D7753}"/>
                </a:ext>
              </a:extLst>
            </p:cNvPr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8;p64">
              <a:extLst>
                <a:ext uri="{FF2B5EF4-FFF2-40B4-BE49-F238E27FC236}">
                  <a16:creationId xmlns:a16="http://schemas.microsoft.com/office/drawing/2014/main" id="{185397B5-ECD1-03D3-AFA1-BBDE92D0FB6D}"/>
                </a:ext>
              </a:extLst>
            </p:cNvPr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99;p64">
              <a:extLst>
                <a:ext uri="{FF2B5EF4-FFF2-40B4-BE49-F238E27FC236}">
                  <a16:creationId xmlns:a16="http://schemas.microsoft.com/office/drawing/2014/main" id="{6BDB1A02-62C1-FD91-BE00-AD4AF3EBC0BC}"/>
                </a:ext>
              </a:extLst>
            </p:cNvPr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00;p64">
              <a:extLst>
                <a:ext uri="{FF2B5EF4-FFF2-40B4-BE49-F238E27FC236}">
                  <a16:creationId xmlns:a16="http://schemas.microsoft.com/office/drawing/2014/main" id="{6EAC6C18-740F-8FAB-94E6-BC9DF391ED90}"/>
                </a:ext>
              </a:extLst>
            </p:cNvPr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01;p64">
              <a:extLst>
                <a:ext uri="{FF2B5EF4-FFF2-40B4-BE49-F238E27FC236}">
                  <a16:creationId xmlns:a16="http://schemas.microsoft.com/office/drawing/2014/main" id="{2B4372CF-A816-967F-1A5B-CEC6DDC8FC40}"/>
                </a:ext>
              </a:extLst>
            </p:cNvPr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2;p64">
              <a:extLst>
                <a:ext uri="{FF2B5EF4-FFF2-40B4-BE49-F238E27FC236}">
                  <a16:creationId xmlns:a16="http://schemas.microsoft.com/office/drawing/2014/main" id="{580A47CE-3A85-7479-FEDB-94B47AC9DC36}"/>
                </a:ext>
              </a:extLst>
            </p:cNvPr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3;p64">
              <a:extLst>
                <a:ext uri="{FF2B5EF4-FFF2-40B4-BE49-F238E27FC236}">
                  <a16:creationId xmlns:a16="http://schemas.microsoft.com/office/drawing/2014/main" id="{E3830896-8D50-D908-8E51-D5ED68D3D043}"/>
                </a:ext>
              </a:extLst>
            </p:cNvPr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4;p64">
              <a:extLst>
                <a:ext uri="{FF2B5EF4-FFF2-40B4-BE49-F238E27FC236}">
                  <a16:creationId xmlns:a16="http://schemas.microsoft.com/office/drawing/2014/main" id="{CC13DCC3-8477-D238-2647-2EBBA58A7BC4}"/>
                </a:ext>
              </a:extLst>
            </p:cNvPr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5;p64">
              <a:extLst>
                <a:ext uri="{FF2B5EF4-FFF2-40B4-BE49-F238E27FC236}">
                  <a16:creationId xmlns:a16="http://schemas.microsoft.com/office/drawing/2014/main" id="{13232D69-1498-605A-B9A1-809ED2A8A6CF}"/>
                </a:ext>
              </a:extLst>
            </p:cNvPr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6;p64">
              <a:extLst>
                <a:ext uri="{FF2B5EF4-FFF2-40B4-BE49-F238E27FC236}">
                  <a16:creationId xmlns:a16="http://schemas.microsoft.com/office/drawing/2014/main" id="{1C6DCE9E-434E-1818-2EBC-C0EA93573196}"/>
                </a:ext>
              </a:extLst>
            </p:cNvPr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07;p64">
              <a:extLst>
                <a:ext uri="{FF2B5EF4-FFF2-40B4-BE49-F238E27FC236}">
                  <a16:creationId xmlns:a16="http://schemas.microsoft.com/office/drawing/2014/main" id="{3D16F392-0423-77F5-1D2C-0329399DA9A6}"/>
                </a:ext>
              </a:extLst>
            </p:cNvPr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08;p64">
              <a:extLst>
                <a:ext uri="{FF2B5EF4-FFF2-40B4-BE49-F238E27FC236}">
                  <a16:creationId xmlns:a16="http://schemas.microsoft.com/office/drawing/2014/main" id="{E95C5272-E660-1B0D-57A2-4740D1FE594C}"/>
                </a:ext>
              </a:extLst>
            </p:cNvPr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09;p64">
              <a:extLst>
                <a:ext uri="{FF2B5EF4-FFF2-40B4-BE49-F238E27FC236}">
                  <a16:creationId xmlns:a16="http://schemas.microsoft.com/office/drawing/2014/main" id="{DD1900D5-6FD6-1F63-3A59-A9145CCC2A29}"/>
                </a:ext>
              </a:extLst>
            </p:cNvPr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10;p64">
              <a:extLst>
                <a:ext uri="{FF2B5EF4-FFF2-40B4-BE49-F238E27FC236}">
                  <a16:creationId xmlns:a16="http://schemas.microsoft.com/office/drawing/2014/main" id="{6B4E5D80-85C1-C559-79AC-9A84D974374A}"/>
                </a:ext>
              </a:extLst>
            </p:cNvPr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11;p64">
              <a:extLst>
                <a:ext uri="{FF2B5EF4-FFF2-40B4-BE49-F238E27FC236}">
                  <a16:creationId xmlns:a16="http://schemas.microsoft.com/office/drawing/2014/main" id="{CC247F96-D2C1-9FA8-6454-1A72633595F6}"/>
                </a:ext>
              </a:extLst>
            </p:cNvPr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12;p64">
              <a:extLst>
                <a:ext uri="{FF2B5EF4-FFF2-40B4-BE49-F238E27FC236}">
                  <a16:creationId xmlns:a16="http://schemas.microsoft.com/office/drawing/2014/main" id="{EE12BCA7-AF6A-F4C5-1BDA-D798134EA855}"/>
                </a:ext>
              </a:extLst>
            </p:cNvPr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13;p64">
              <a:extLst>
                <a:ext uri="{FF2B5EF4-FFF2-40B4-BE49-F238E27FC236}">
                  <a16:creationId xmlns:a16="http://schemas.microsoft.com/office/drawing/2014/main" id="{8E7C4C72-CE9A-187C-4A08-4CCAC12FD819}"/>
                </a:ext>
              </a:extLst>
            </p:cNvPr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14;p64">
              <a:extLst>
                <a:ext uri="{FF2B5EF4-FFF2-40B4-BE49-F238E27FC236}">
                  <a16:creationId xmlns:a16="http://schemas.microsoft.com/office/drawing/2014/main" id="{E042C06E-CDA5-D16A-3A24-7BCEC0059083}"/>
                </a:ext>
              </a:extLst>
            </p:cNvPr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15;p64">
              <a:extLst>
                <a:ext uri="{FF2B5EF4-FFF2-40B4-BE49-F238E27FC236}">
                  <a16:creationId xmlns:a16="http://schemas.microsoft.com/office/drawing/2014/main" id="{E1365747-8BF6-DC7F-EF43-3E2C949CE56F}"/>
                </a:ext>
              </a:extLst>
            </p:cNvPr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6;p64">
              <a:extLst>
                <a:ext uri="{FF2B5EF4-FFF2-40B4-BE49-F238E27FC236}">
                  <a16:creationId xmlns:a16="http://schemas.microsoft.com/office/drawing/2014/main" id="{9ED54D04-1CAC-E535-4B2A-39042542C1EA}"/>
                </a:ext>
              </a:extLst>
            </p:cNvPr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17;p64">
              <a:extLst>
                <a:ext uri="{FF2B5EF4-FFF2-40B4-BE49-F238E27FC236}">
                  <a16:creationId xmlns:a16="http://schemas.microsoft.com/office/drawing/2014/main" id="{B52E6865-AA05-1449-1A8B-C0D50663BA9B}"/>
                </a:ext>
              </a:extLst>
            </p:cNvPr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18;p64">
              <a:extLst>
                <a:ext uri="{FF2B5EF4-FFF2-40B4-BE49-F238E27FC236}">
                  <a16:creationId xmlns:a16="http://schemas.microsoft.com/office/drawing/2014/main" id="{002FDBFA-BFB7-4188-2F71-DF97CFBE4DCC}"/>
                </a:ext>
              </a:extLst>
            </p:cNvPr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9;p64">
              <a:extLst>
                <a:ext uri="{FF2B5EF4-FFF2-40B4-BE49-F238E27FC236}">
                  <a16:creationId xmlns:a16="http://schemas.microsoft.com/office/drawing/2014/main" id="{D3C3914C-470C-D7A1-C28A-269F42BE334F}"/>
                </a:ext>
              </a:extLst>
            </p:cNvPr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0;p64">
              <a:extLst>
                <a:ext uri="{FF2B5EF4-FFF2-40B4-BE49-F238E27FC236}">
                  <a16:creationId xmlns:a16="http://schemas.microsoft.com/office/drawing/2014/main" id="{9A6C0C55-13E3-4968-6476-3EE91369E2CE}"/>
                </a:ext>
              </a:extLst>
            </p:cNvPr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21;p64">
              <a:extLst>
                <a:ext uri="{FF2B5EF4-FFF2-40B4-BE49-F238E27FC236}">
                  <a16:creationId xmlns:a16="http://schemas.microsoft.com/office/drawing/2014/main" id="{BA0DF7B0-F61B-CCE7-0572-F6EA60D207D4}"/>
                </a:ext>
              </a:extLst>
            </p:cNvPr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22;p64">
              <a:extLst>
                <a:ext uri="{FF2B5EF4-FFF2-40B4-BE49-F238E27FC236}">
                  <a16:creationId xmlns:a16="http://schemas.microsoft.com/office/drawing/2014/main" id="{0AB087CC-1DDF-59FE-1B0E-303D25ACA74E}"/>
                </a:ext>
              </a:extLst>
            </p:cNvPr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3;p64">
              <a:extLst>
                <a:ext uri="{FF2B5EF4-FFF2-40B4-BE49-F238E27FC236}">
                  <a16:creationId xmlns:a16="http://schemas.microsoft.com/office/drawing/2014/main" id="{4933F7AA-A785-6032-2F19-0CFF0370D7C8}"/>
                </a:ext>
              </a:extLst>
            </p:cNvPr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24;p64">
              <a:extLst>
                <a:ext uri="{FF2B5EF4-FFF2-40B4-BE49-F238E27FC236}">
                  <a16:creationId xmlns:a16="http://schemas.microsoft.com/office/drawing/2014/main" id="{61BB1958-60F9-4E9E-D098-70A6E06ADA92}"/>
                </a:ext>
              </a:extLst>
            </p:cNvPr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5;p64">
              <a:extLst>
                <a:ext uri="{FF2B5EF4-FFF2-40B4-BE49-F238E27FC236}">
                  <a16:creationId xmlns:a16="http://schemas.microsoft.com/office/drawing/2014/main" id="{63DD88D3-7590-9D85-BD39-04A86DBFA545}"/>
                </a:ext>
              </a:extLst>
            </p:cNvPr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6;p64">
              <a:extLst>
                <a:ext uri="{FF2B5EF4-FFF2-40B4-BE49-F238E27FC236}">
                  <a16:creationId xmlns:a16="http://schemas.microsoft.com/office/drawing/2014/main" id="{19B6DD43-BCE9-3164-A121-0CFD154DB9E9}"/>
                </a:ext>
              </a:extLst>
            </p:cNvPr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27;p64">
              <a:extLst>
                <a:ext uri="{FF2B5EF4-FFF2-40B4-BE49-F238E27FC236}">
                  <a16:creationId xmlns:a16="http://schemas.microsoft.com/office/drawing/2014/main" id="{CF2B9E30-5BA9-87CA-B6FF-C5B1A4D90DD3}"/>
                </a:ext>
              </a:extLst>
            </p:cNvPr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28;p64">
              <a:extLst>
                <a:ext uri="{FF2B5EF4-FFF2-40B4-BE49-F238E27FC236}">
                  <a16:creationId xmlns:a16="http://schemas.microsoft.com/office/drawing/2014/main" id="{36E6AB5D-4BF3-2FD1-48C5-692F4764ADA0}"/>
                </a:ext>
              </a:extLst>
            </p:cNvPr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29;p64">
              <a:extLst>
                <a:ext uri="{FF2B5EF4-FFF2-40B4-BE49-F238E27FC236}">
                  <a16:creationId xmlns:a16="http://schemas.microsoft.com/office/drawing/2014/main" id="{F9228578-29AF-7309-296D-96EC0C902598}"/>
                </a:ext>
              </a:extLst>
            </p:cNvPr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30;p64">
              <a:extLst>
                <a:ext uri="{FF2B5EF4-FFF2-40B4-BE49-F238E27FC236}">
                  <a16:creationId xmlns:a16="http://schemas.microsoft.com/office/drawing/2014/main" id="{96F5C03A-E474-DD1A-B371-A3273B27039A}"/>
                </a:ext>
              </a:extLst>
            </p:cNvPr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31;p64">
              <a:extLst>
                <a:ext uri="{FF2B5EF4-FFF2-40B4-BE49-F238E27FC236}">
                  <a16:creationId xmlns:a16="http://schemas.microsoft.com/office/drawing/2014/main" id="{7F40A7AD-522A-4792-CF91-F009C73881BC}"/>
                </a:ext>
              </a:extLst>
            </p:cNvPr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32;p64">
              <a:extLst>
                <a:ext uri="{FF2B5EF4-FFF2-40B4-BE49-F238E27FC236}">
                  <a16:creationId xmlns:a16="http://schemas.microsoft.com/office/drawing/2014/main" id="{419F52E3-6DAB-B1AF-63F3-5111EDB0145C}"/>
                </a:ext>
              </a:extLst>
            </p:cNvPr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11061;p72">
            <a:extLst>
              <a:ext uri="{FF2B5EF4-FFF2-40B4-BE49-F238E27FC236}">
                <a16:creationId xmlns:a16="http://schemas.microsoft.com/office/drawing/2014/main" id="{B5FF9627-2B19-F510-BF9E-D3237216031F}"/>
              </a:ext>
            </a:extLst>
          </p:cNvPr>
          <p:cNvGrpSpPr/>
          <p:nvPr/>
        </p:nvGrpSpPr>
        <p:grpSpPr>
          <a:xfrm rot="5400000" flipH="1">
            <a:off x="1881620" y="3058568"/>
            <a:ext cx="933412" cy="3048331"/>
            <a:chOff x="4428249" y="1369375"/>
            <a:chExt cx="36905" cy="429569"/>
          </a:xfrm>
          <a:solidFill>
            <a:srgbClr val="002060"/>
          </a:solidFill>
        </p:grpSpPr>
        <p:sp>
          <p:nvSpPr>
            <p:cNvPr id="936" name="Google Shape;11062;p72">
              <a:extLst>
                <a:ext uri="{FF2B5EF4-FFF2-40B4-BE49-F238E27FC236}">
                  <a16:creationId xmlns:a16="http://schemas.microsoft.com/office/drawing/2014/main" id="{F86137ED-0456-46F3-5BA7-46257B093BBC}"/>
                </a:ext>
              </a:extLst>
            </p:cNvPr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1063;p72">
              <a:extLst>
                <a:ext uri="{FF2B5EF4-FFF2-40B4-BE49-F238E27FC236}">
                  <a16:creationId xmlns:a16="http://schemas.microsoft.com/office/drawing/2014/main" id="{5370B769-817D-D36A-4084-F99EFB5EF411}"/>
                </a:ext>
              </a:extLst>
            </p:cNvPr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1064;p72">
              <a:extLst>
                <a:ext uri="{FF2B5EF4-FFF2-40B4-BE49-F238E27FC236}">
                  <a16:creationId xmlns:a16="http://schemas.microsoft.com/office/drawing/2014/main" id="{52BCE354-5B68-FCFB-3C07-19BA664202EB}"/>
                </a:ext>
              </a:extLst>
            </p:cNvPr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1065;p72">
              <a:extLst>
                <a:ext uri="{FF2B5EF4-FFF2-40B4-BE49-F238E27FC236}">
                  <a16:creationId xmlns:a16="http://schemas.microsoft.com/office/drawing/2014/main" id="{DECE3215-84C8-29D8-21F8-E415B8DB77DE}"/>
                </a:ext>
              </a:extLst>
            </p:cNvPr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1066;p72">
              <a:extLst>
                <a:ext uri="{FF2B5EF4-FFF2-40B4-BE49-F238E27FC236}">
                  <a16:creationId xmlns:a16="http://schemas.microsoft.com/office/drawing/2014/main" id="{91723363-6FC8-AC44-E314-6D185254ECE3}"/>
                </a:ext>
              </a:extLst>
            </p:cNvPr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067;p72">
              <a:extLst>
                <a:ext uri="{FF2B5EF4-FFF2-40B4-BE49-F238E27FC236}">
                  <a16:creationId xmlns:a16="http://schemas.microsoft.com/office/drawing/2014/main" id="{E1886447-7021-6C61-BC60-E4E6E3AC2137}"/>
                </a:ext>
              </a:extLst>
            </p:cNvPr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068;p72">
              <a:extLst>
                <a:ext uri="{FF2B5EF4-FFF2-40B4-BE49-F238E27FC236}">
                  <a16:creationId xmlns:a16="http://schemas.microsoft.com/office/drawing/2014/main" id="{FCB0BDA0-47FB-4513-0175-66995B0D4111}"/>
                </a:ext>
              </a:extLst>
            </p:cNvPr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069;p72">
              <a:extLst>
                <a:ext uri="{FF2B5EF4-FFF2-40B4-BE49-F238E27FC236}">
                  <a16:creationId xmlns:a16="http://schemas.microsoft.com/office/drawing/2014/main" id="{2FBAB568-77B1-B73B-3A0C-7FE3C8209AE7}"/>
                </a:ext>
              </a:extLst>
            </p:cNvPr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070;p72">
              <a:extLst>
                <a:ext uri="{FF2B5EF4-FFF2-40B4-BE49-F238E27FC236}">
                  <a16:creationId xmlns:a16="http://schemas.microsoft.com/office/drawing/2014/main" id="{1707D929-71D3-A658-992A-931233CC03A4}"/>
                </a:ext>
              </a:extLst>
            </p:cNvPr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071;p72">
              <a:extLst>
                <a:ext uri="{FF2B5EF4-FFF2-40B4-BE49-F238E27FC236}">
                  <a16:creationId xmlns:a16="http://schemas.microsoft.com/office/drawing/2014/main" id="{67B00FDB-BB4A-66A7-A863-3C3BA4741DB6}"/>
                </a:ext>
              </a:extLst>
            </p:cNvPr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072;p72">
              <a:extLst>
                <a:ext uri="{FF2B5EF4-FFF2-40B4-BE49-F238E27FC236}">
                  <a16:creationId xmlns:a16="http://schemas.microsoft.com/office/drawing/2014/main" id="{EFD9FA6B-A8C2-E3AA-07F8-888CA19E235D}"/>
                </a:ext>
              </a:extLst>
            </p:cNvPr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1073;p72">
              <a:extLst>
                <a:ext uri="{FF2B5EF4-FFF2-40B4-BE49-F238E27FC236}">
                  <a16:creationId xmlns:a16="http://schemas.microsoft.com/office/drawing/2014/main" id="{B6A41196-0F31-D6A6-D4F5-A7D83FA7962E}"/>
                </a:ext>
              </a:extLst>
            </p:cNvPr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1074;p72">
              <a:extLst>
                <a:ext uri="{FF2B5EF4-FFF2-40B4-BE49-F238E27FC236}">
                  <a16:creationId xmlns:a16="http://schemas.microsoft.com/office/drawing/2014/main" id="{B7468219-7F40-436E-924A-19B72ED0CB02}"/>
                </a:ext>
              </a:extLst>
            </p:cNvPr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1075;p72">
              <a:extLst>
                <a:ext uri="{FF2B5EF4-FFF2-40B4-BE49-F238E27FC236}">
                  <a16:creationId xmlns:a16="http://schemas.microsoft.com/office/drawing/2014/main" id="{49060B8B-6F5E-319E-8DF6-285DA2648D64}"/>
                </a:ext>
              </a:extLst>
            </p:cNvPr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1076;p72">
              <a:extLst>
                <a:ext uri="{FF2B5EF4-FFF2-40B4-BE49-F238E27FC236}">
                  <a16:creationId xmlns:a16="http://schemas.microsoft.com/office/drawing/2014/main" id="{A576F918-071B-5E81-79CB-3B9195F4D80A}"/>
                </a:ext>
              </a:extLst>
            </p:cNvPr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1077;p72">
              <a:extLst>
                <a:ext uri="{FF2B5EF4-FFF2-40B4-BE49-F238E27FC236}">
                  <a16:creationId xmlns:a16="http://schemas.microsoft.com/office/drawing/2014/main" id="{5B68A68E-8362-6830-1C54-6BA6E7E0730D}"/>
                </a:ext>
              </a:extLst>
            </p:cNvPr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1078;p72">
              <a:extLst>
                <a:ext uri="{FF2B5EF4-FFF2-40B4-BE49-F238E27FC236}">
                  <a16:creationId xmlns:a16="http://schemas.microsoft.com/office/drawing/2014/main" id="{47D679B8-B34B-C3C3-1938-EB90B511A27E}"/>
                </a:ext>
              </a:extLst>
            </p:cNvPr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1079;p72">
              <a:extLst>
                <a:ext uri="{FF2B5EF4-FFF2-40B4-BE49-F238E27FC236}">
                  <a16:creationId xmlns:a16="http://schemas.microsoft.com/office/drawing/2014/main" id="{9E7F0376-E804-E1E1-1D36-6C3909F713E5}"/>
                </a:ext>
              </a:extLst>
            </p:cNvPr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1080;p72">
              <a:extLst>
                <a:ext uri="{FF2B5EF4-FFF2-40B4-BE49-F238E27FC236}">
                  <a16:creationId xmlns:a16="http://schemas.microsoft.com/office/drawing/2014/main" id="{ED567941-4D77-E743-1D32-26108D9661B1}"/>
                </a:ext>
              </a:extLst>
            </p:cNvPr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1081;p72">
              <a:extLst>
                <a:ext uri="{FF2B5EF4-FFF2-40B4-BE49-F238E27FC236}">
                  <a16:creationId xmlns:a16="http://schemas.microsoft.com/office/drawing/2014/main" id="{A25D6C0C-206B-6DC8-D08B-E24DA8391D36}"/>
                </a:ext>
              </a:extLst>
            </p:cNvPr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1082;p72">
              <a:extLst>
                <a:ext uri="{FF2B5EF4-FFF2-40B4-BE49-F238E27FC236}">
                  <a16:creationId xmlns:a16="http://schemas.microsoft.com/office/drawing/2014/main" id="{A7B88AE4-D7A5-05F7-6FCC-A8CB4B2F7BCA}"/>
                </a:ext>
              </a:extLst>
            </p:cNvPr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1083;p72">
              <a:extLst>
                <a:ext uri="{FF2B5EF4-FFF2-40B4-BE49-F238E27FC236}">
                  <a16:creationId xmlns:a16="http://schemas.microsoft.com/office/drawing/2014/main" id="{966EF498-C6A9-F794-50D4-6E5FD31D51DB}"/>
                </a:ext>
              </a:extLst>
            </p:cNvPr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1084;p72">
              <a:extLst>
                <a:ext uri="{FF2B5EF4-FFF2-40B4-BE49-F238E27FC236}">
                  <a16:creationId xmlns:a16="http://schemas.microsoft.com/office/drawing/2014/main" id="{42EC248D-50CB-DAB8-A6E1-8924A6E5AB72}"/>
                </a:ext>
              </a:extLst>
            </p:cNvPr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1085;p72">
              <a:extLst>
                <a:ext uri="{FF2B5EF4-FFF2-40B4-BE49-F238E27FC236}">
                  <a16:creationId xmlns:a16="http://schemas.microsoft.com/office/drawing/2014/main" id="{1B5406F3-11C5-C64E-B324-6BE54C77D093}"/>
                </a:ext>
              </a:extLst>
            </p:cNvPr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086;p72">
              <a:extLst>
                <a:ext uri="{FF2B5EF4-FFF2-40B4-BE49-F238E27FC236}">
                  <a16:creationId xmlns:a16="http://schemas.microsoft.com/office/drawing/2014/main" id="{91C6C35C-78ED-D8DA-1E87-EEADF32A126A}"/>
                </a:ext>
              </a:extLst>
            </p:cNvPr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1087;p72">
              <a:extLst>
                <a:ext uri="{FF2B5EF4-FFF2-40B4-BE49-F238E27FC236}">
                  <a16:creationId xmlns:a16="http://schemas.microsoft.com/office/drawing/2014/main" id="{98301679-ADC4-0641-8594-04576213092B}"/>
                </a:ext>
              </a:extLst>
            </p:cNvPr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1088;p72">
              <a:extLst>
                <a:ext uri="{FF2B5EF4-FFF2-40B4-BE49-F238E27FC236}">
                  <a16:creationId xmlns:a16="http://schemas.microsoft.com/office/drawing/2014/main" id="{94D293DB-3B5F-E050-D33B-28625ED099AD}"/>
                </a:ext>
              </a:extLst>
            </p:cNvPr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1089;p72">
              <a:extLst>
                <a:ext uri="{FF2B5EF4-FFF2-40B4-BE49-F238E27FC236}">
                  <a16:creationId xmlns:a16="http://schemas.microsoft.com/office/drawing/2014/main" id="{1865ED0B-49CD-792B-C6C4-A015BE7FD261}"/>
                </a:ext>
              </a:extLst>
            </p:cNvPr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1090;p72">
              <a:extLst>
                <a:ext uri="{FF2B5EF4-FFF2-40B4-BE49-F238E27FC236}">
                  <a16:creationId xmlns:a16="http://schemas.microsoft.com/office/drawing/2014/main" id="{AED1971E-0382-186E-E358-09AA4E20CED3}"/>
                </a:ext>
              </a:extLst>
            </p:cNvPr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1091;p72">
              <a:extLst>
                <a:ext uri="{FF2B5EF4-FFF2-40B4-BE49-F238E27FC236}">
                  <a16:creationId xmlns:a16="http://schemas.microsoft.com/office/drawing/2014/main" id="{408F7113-7443-B5D8-5CD8-81F3E8CDF6BE}"/>
                </a:ext>
              </a:extLst>
            </p:cNvPr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1092;p72">
              <a:extLst>
                <a:ext uri="{FF2B5EF4-FFF2-40B4-BE49-F238E27FC236}">
                  <a16:creationId xmlns:a16="http://schemas.microsoft.com/office/drawing/2014/main" id="{54D73B95-26B8-0FC4-26C0-3258233CDF49}"/>
                </a:ext>
              </a:extLst>
            </p:cNvPr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1093;p72">
              <a:extLst>
                <a:ext uri="{FF2B5EF4-FFF2-40B4-BE49-F238E27FC236}">
                  <a16:creationId xmlns:a16="http://schemas.microsoft.com/office/drawing/2014/main" id="{B5D2F525-AACD-FA6E-FE98-A60B996DBD31}"/>
                </a:ext>
              </a:extLst>
            </p:cNvPr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11061;p72">
            <a:extLst>
              <a:ext uri="{FF2B5EF4-FFF2-40B4-BE49-F238E27FC236}">
                <a16:creationId xmlns:a16="http://schemas.microsoft.com/office/drawing/2014/main" id="{AE123485-2DAF-36BB-4B2B-9A6E6D0FCB94}"/>
              </a:ext>
            </a:extLst>
          </p:cNvPr>
          <p:cNvGrpSpPr/>
          <p:nvPr/>
        </p:nvGrpSpPr>
        <p:grpSpPr>
          <a:xfrm rot="5400000" flipH="1">
            <a:off x="6499705" y="3028358"/>
            <a:ext cx="933412" cy="3048331"/>
            <a:chOff x="4428249" y="1369375"/>
            <a:chExt cx="36905" cy="429569"/>
          </a:xfrm>
          <a:solidFill>
            <a:srgbClr val="002060"/>
          </a:solidFill>
        </p:grpSpPr>
        <p:sp>
          <p:nvSpPr>
            <p:cNvPr id="841" name="Google Shape;11062;p72">
              <a:extLst>
                <a:ext uri="{FF2B5EF4-FFF2-40B4-BE49-F238E27FC236}">
                  <a16:creationId xmlns:a16="http://schemas.microsoft.com/office/drawing/2014/main" id="{FBA33FC9-4544-347A-B101-F22E59512917}"/>
                </a:ext>
              </a:extLst>
            </p:cNvPr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1063;p72">
              <a:extLst>
                <a:ext uri="{FF2B5EF4-FFF2-40B4-BE49-F238E27FC236}">
                  <a16:creationId xmlns:a16="http://schemas.microsoft.com/office/drawing/2014/main" id="{9E567BC4-7C83-0884-374A-3844AA5D1803}"/>
                </a:ext>
              </a:extLst>
            </p:cNvPr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1064;p72">
              <a:extLst>
                <a:ext uri="{FF2B5EF4-FFF2-40B4-BE49-F238E27FC236}">
                  <a16:creationId xmlns:a16="http://schemas.microsoft.com/office/drawing/2014/main" id="{79DF14A2-0346-615E-0C81-71B321088D05}"/>
                </a:ext>
              </a:extLst>
            </p:cNvPr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1065;p72">
              <a:extLst>
                <a:ext uri="{FF2B5EF4-FFF2-40B4-BE49-F238E27FC236}">
                  <a16:creationId xmlns:a16="http://schemas.microsoft.com/office/drawing/2014/main" id="{70E43B15-8EB8-1F46-E012-DC8A0D830456}"/>
                </a:ext>
              </a:extLst>
            </p:cNvPr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1066;p72">
              <a:extLst>
                <a:ext uri="{FF2B5EF4-FFF2-40B4-BE49-F238E27FC236}">
                  <a16:creationId xmlns:a16="http://schemas.microsoft.com/office/drawing/2014/main" id="{AC807606-F883-C490-CEAB-554633914FE5}"/>
                </a:ext>
              </a:extLst>
            </p:cNvPr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1067;p72">
              <a:extLst>
                <a:ext uri="{FF2B5EF4-FFF2-40B4-BE49-F238E27FC236}">
                  <a16:creationId xmlns:a16="http://schemas.microsoft.com/office/drawing/2014/main" id="{5E7EFD6E-7C58-B780-2534-23EDE9AADE28}"/>
                </a:ext>
              </a:extLst>
            </p:cNvPr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1068;p72">
              <a:extLst>
                <a:ext uri="{FF2B5EF4-FFF2-40B4-BE49-F238E27FC236}">
                  <a16:creationId xmlns:a16="http://schemas.microsoft.com/office/drawing/2014/main" id="{53F88740-0BAC-4521-B66B-DFC9F8ED84DE}"/>
                </a:ext>
              </a:extLst>
            </p:cNvPr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1069;p72">
              <a:extLst>
                <a:ext uri="{FF2B5EF4-FFF2-40B4-BE49-F238E27FC236}">
                  <a16:creationId xmlns:a16="http://schemas.microsoft.com/office/drawing/2014/main" id="{1ABD9CAA-C841-87EB-7E68-0A9869D12294}"/>
                </a:ext>
              </a:extLst>
            </p:cNvPr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1070;p72">
              <a:extLst>
                <a:ext uri="{FF2B5EF4-FFF2-40B4-BE49-F238E27FC236}">
                  <a16:creationId xmlns:a16="http://schemas.microsoft.com/office/drawing/2014/main" id="{051E5D32-F0E1-B930-CF6C-694D070019E3}"/>
                </a:ext>
              </a:extLst>
            </p:cNvPr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1071;p72">
              <a:extLst>
                <a:ext uri="{FF2B5EF4-FFF2-40B4-BE49-F238E27FC236}">
                  <a16:creationId xmlns:a16="http://schemas.microsoft.com/office/drawing/2014/main" id="{F01998EC-BEA2-46CA-2C5B-BF08664EC9A1}"/>
                </a:ext>
              </a:extLst>
            </p:cNvPr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1072;p72">
              <a:extLst>
                <a:ext uri="{FF2B5EF4-FFF2-40B4-BE49-F238E27FC236}">
                  <a16:creationId xmlns:a16="http://schemas.microsoft.com/office/drawing/2014/main" id="{BF6FED2B-09FC-9C7C-41CA-5F6217493166}"/>
                </a:ext>
              </a:extLst>
            </p:cNvPr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1073;p72">
              <a:extLst>
                <a:ext uri="{FF2B5EF4-FFF2-40B4-BE49-F238E27FC236}">
                  <a16:creationId xmlns:a16="http://schemas.microsoft.com/office/drawing/2014/main" id="{CF2F38EC-0025-44F8-5DCB-C5DFF48F26F8}"/>
                </a:ext>
              </a:extLst>
            </p:cNvPr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1074;p72">
              <a:extLst>
                <a:ext uri="{FF2B5EF4-FFF2-40B4-BE49-F238E27FC236}">
                  <a16:creationId xmlns:a16="http://schemas.microsoft.com/office/drawing/2014/main" id="{33FCAA28-84A2-513A-63F3-7CCFC844429A}"/>
                </a:ext>
              </a:extLst>
            </p:cNvPr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1075;p72">
              <a:extLst>
                <a:ext uri="{FF2B5EF4-FFF2-40B4-BE49-F238E27FC236}">
                  <a16:creationId xmlns:a16="http://schemas.microsoft.com/office/drawing/2014/main" id="{A3A1B3D9-3EC6-9612-10B7-3530FEE1DF1A}"/>
                </a:ext>
              </a:extLst>
            </p:cNvPr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1076;p72">
              <a:extLst>
                <a:ext uri="{FF2B5EF4-FFF2-40B4-BE49-F238E27FC236}">
                  <a16:creationId xmlns:a16="http://schemas.microsoft.com/office/drawing/2014/main" id="{6B254360-E6B7-9ABE-D203-9330866DD780}"/>
                </a:ext>
              </a:extLst>
            </p:cNvPr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1077;p72">
              <a:extLst>
                <a:ext uri="{FF2B5EF4-FFF2-40B4-BE49-F238E27FC236}">
                  <a16:creationId xmlns:a16="http://schemas.microsoft.com/office/drawing/2014/main" id="{B69CB386-171E-2730-32E2-71B5CD77F2EC}"/>
                </a:ext>
              </a:extLst>
            </p:cNvPr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1078;p72">
              <a:extLst>
                <a:ext uri="{FF2B5EF4-FFF2-40B4-BE49-F238E27FC236}">
                  <a16:creationId xmlns:a16="http://schemas.microsoft.com/office/drawing/2014/main" id="{7D371F3E-40DD-E3F2-3B29-34C3295760EF}"/>
                </a:ext>
              </a:extLst>
            </p:cNvPr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1079;p72">
              <a:extLst>
                <a:ext uri="{FF2B5EF4-FFF2-40B4-BE49-F238E27FC236}">
                  <a16:creationId xmlns:a16="http://schemas.microsoft.com/office/drawing/2014/main" id="{75E262DD-D9EE-C8D7-243A-0A96A722FB09}"/>
                </a:ext>
              </a:extLst>
            </p:cNvPr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1080;p72">
              <a:extLst>
                <a:ext uri="{FF2B5EF4-FFF2-40B4-BE49-F238E27FC236}">
                  <a16:creationId xmlns:a16="http://schemas.microsoft.com/office/drawing/2014/main" id="{C5022B4C-3BA9-2252-2146-87D0E2DD1AF9}"/>
                </a:ext>
              </a:extLst>
            </p:cNvPr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1081;p72">
              <a:extLst>
                <a:ext uri="{FF2B5EF4-FFF2-40B4-BE49-F238E27FC236}">
                  <a16:creationId xmlns:a16="http://schemas.microsoft.com/office/drawing/2014/main" id="{2C079A41-13C5-32E5-6358-39DB25CAC9F9}"/>
                </a:ext>
              </a:extLst>
            </p:cNvPr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1082;p72">
              <a:extLst>
                <a:ext uri="{FF2B5EF4-FFF2-40B4-BE49-F238E27FC236}">
                  <a16:creationId xmlns:a16="http://schemas.microsoft.com/office/drawing/2014/main" id="{B5C6D304-A9D5-822D-8CDB-CA8FECACE826}"/>
                </a:ext>
              </a:extLst>
            </p:cNvPr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1083;p72">
              <a:extLst>
                <a:ext uri="{FF2B5EF4-FFF2-40B4-BE49-F238E27FC236}">
                  <a16:creationId xmlns:a16="http://schemas.microsoft.com/office/drawing/2014/main" id="{4805BC9A-2507-5A4F-FB43-99824FB02096}"/>
                </a:ext>
              </a:extLst>
            </p:cNvPr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1084;p72">
              <a:extLst>
                <a:ext uri="{FF2B5EF4-FFF2-40B4-BE49-F238E27FC236}">
                  <a16:creationId xmlns:a16="http://schemas.microsoft.com/office/drawing/2014/main" id="{B22641AC-5D0C-C09E-3CBB-18F417A7D224}"/>
                </a:ext>
              </a:extLst>
            </p:cNvPr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1085;p72">
              <a:extLst>
                <a:ext uri="{FF2B5EF4-FFF2-40B4-BE49-F238E27FC236}">
                  <a16:creationId xmlns:a16="http://schemas.microsoft.com/office/drawing/2014/main" id="{F33EA44A-7D76-57FA-F10E-CA9DAA0C2171}"/>
                </a:ext>
              </a:extLst>
            </p:cNvPr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1086;p72">
              <a:extLst>
                <a:ext uri="{FF2B5EF4-FFF2-40B4-BE49-F238E27FC236}">
                  <a16:creationId xmlns:a16="http://schemas.microsoft.com/office/drawing/2014/main" id="{0B3BDBF5-4540-61CB-FCD0-1430E4BD8E61}"/>
                </a:ext>
              </a:extLst>
            </p:cNvPr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1087;p72">
              <a:extLst>
                <a:ext uri="{FF2B5EF4-FFF2-40B4-BE49-F238E27FC236}">
                  <a16:creationId xmlns:a16="http://schemas.microsoft.com/office/drawing/2014/main" id="{A7FE25BA-4E86-61C1-2440-961005ABBF16}"/>
                </a:ext>
              </a:extLst>
            </p:cNvPr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1088;p72">
              <a:extLst>
                <a:ext uri="{FF2B5EF4-FFF2-40B4-BE49-F238E27FC236}">
                  <a16:creationId xmlns:a16="http://schemas.microsoft.com/office/drawing/2014/main" id="{991D49C9-486A-EB99-8564-3DC26D3D416C}"/>
                </a:ext>
              </a:extLst>
            </p:cNvPr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1089;p72">
              <a:extLst>
                <a:ext uri="{FF2B5EF4-FFF2-40B4-BE49-F238E27FC236}">
                  <a16:creationId xmlns:a16="http://schemas.microsoft.com/office/drawing/2014/main" id="{C005F8A5-A9F6-D3FA-B83F-52AFED2F9B18}"/>
                </a:ext>
              </a:extLst>
            </p:cNvPr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1090;p72">
              <a:extLst>
                <a:ext uri="{FF2B5EF4-FFF2-40B4-BE49-F238E27FC236}">
                  <a16:creationId xmlns:a16="http://schemas.microsoft.com/office/drawing/2014/main" id="{08DEA9BC-8BEF-40F6-1C95-1ACAFC61DDA1}"/>
                </a:ext>
              </a:extLst>
            </p:cNvPr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1091;p72">
              <a:extLst>
                <a:ext uri="{FF2B5EF4-FFF2-40B4-BE49-F238E27FC236}">
                  <a16:creationId xmlns:a16="http://schemas.microsoft.com/office/drawing/2014/main" id="{E06BAA86-66FC-16BA-0DD1-B6E730486BB1}"/>
                </a:ext>
              </a:extLst>
            </p:cNvPr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1092;p72">
              <a:extLst>
                <a:ext uri="{FF2B5EF4-FFF2-40B4-BE49-F238E27FC236}">
                  <a16:creationId xmlns:a16="http://schemas.microsoft.com/office/drawing/2014/main" id="{9BAC34DA-9EEB-590F-3DB7-3A6188630ED7}"/>
                </a:ext>
              </a:extLst>
            </p:cNvPr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1093;p72">
              <a:extLst>
                <a:ext uri="{FF2B5EF4-FFF2-40B4-BE49-F238E27FC236}">
                  <a16:creationId xmlns:a16="http://schemas.microsoft.com/office/drawing/2014/main" id="{1D3CBE8E-FCD2-0E08-C1E4-E2BE794DCC03}"/>
                </a:ext>
              </a:extLst>
            </p:cNvPr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4800" y="114357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69497" y="86976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464666" y="129718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РАЗВЕДКА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182225" y="2856343"/>
            <a:ext cx="3011541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ВНЕШНЕЕ СКАНИРОВАНИЕ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464666" y="4252986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ПОЛУЧЕНИЕ ДОСТУПА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4800" y="258051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4800" y="401746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2000" y="114357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2000" y="258051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2000" y="401746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0400" y="1400691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ВНУТРЕННЕЕ СКАНИРОВАНИЕ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0400" y="3101711"/>
            <a:ext cx="286675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ПОЛУЧЕНИЕ ДОСТУПА К ХОСТАМ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0400" y="4250682"/>
            <a:ext cx="1617071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lt2"/>
                </a:solidFill>
                <a:latin typeface="Sitka Heading" panose="02000505000000020004" pitchFamily="2" charset="0"/>
              </a:rPr>
              <a:t>Отдых. Это важно</a:t>
            </a:r>
            <a:endParaRPr sz="2400" dirty="0">
              <a:solidFill>
                <a:schemeClr val="lt2"/>
              </a:solidFill>
              <a:latin typeface="Sitka Heading" panose="02000505000000020004" pitchFamily="2" charset="0"/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899747" y="226106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899747" y="369953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9F2F94-F107-C69D-62DA-B80DBD5AB4E1}"/>
              </a:ext>
            </a:extLst>
          </p:cNvPr>
          <p:cNvSpPr txBox="1"/>
          <p:nvPr/>
        </p:nvSpPr>
        <p:spPr>
          <a:xfrm>
            <a:off x="2494360" y="1454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Sitka Subheading" panose="02000505000000020004" pitchFamily="2" charset="0"/>
              </a:rPr>
              <a:t>ФАЗЫ ТЕСТИРОВАНИЯ</a:t>
            </a:r>
            <a:endParaRPr lang="LID4096" sz="2800" dirty="0">
              <a:latin typeface="Sitka Subheading" panose="02000505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itka Small" panose="02000505000000020004" pitchFamily="2" charset="0"/>
              </a:rPr>
              <a:t>ФУТПРИНТИНГ</a:t>
            </a:r>
            <a:endParaRPr dirty="0">
              <a:latin typeface="Sitka Small" panose="02000505000000020004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352810" y="915246"/>
            <a:ext cx="4739459" cy="381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Введем термин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футпринтинг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» 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англ.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footprinting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– это техника получения информации об информационных системах и лицах, которым эти системы принадлежат.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Этапы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футпринтингa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поисковые системы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сайт организации;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электронная почта организации;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Google;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WHOIS;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DNS;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сетевой;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445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социальная инженерия.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464737" y="-1552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Поисковые системы</a:t>
            </a:r>
          </a:p>
        </p:txBody>
      </p:sp>
      <p:grpSp>
        <p:nvGrpSpPr>
          <p:cNvPr id="2593" name="Google Shape;2593;p55"/>
          <p:cNvGrpSpPr/>
          <p:nvPr/>
        </p:nvGrpSpPr>
        <p:grpSpPr>
          <a:xfrm>
            <a:off x="-236597" y="1031455"/>
            <a:ext cx="5173979" cy="2907467"/>
            <a:chOff x="233350" y="949250"/>
            <a:chExt cx="7137300" cy="3802300"/>
          </a:xfrm>
        </p:grpSpPr>
        <p:sp>
          <p:nvSpPr>
            <p:cNvPr id="2594" name="Google Shape;2594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5"/>
          <p:cNvGrpSpPr/>
          <p:nvPr/>
        </p:nvGrpSpPr>
        <p:grpSpPr>
          <a:xfrm>
            <a:off x="196580" y="1295902"/>
            <a:ext cx="128988" cy="129839"/>
            <a:chOff x="-946525" y="2592175"/>
            <a:chExt cx="164700" cy="164700"/>
          </a:xfrm>
        </p:grpSpPr>
        <p:sp>
          <p:nvSpPr>
            <p:cNvPr id="2646" name="Google Shape;2646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8" name="Google Shape;2648;p55"/>
          <p:cNvGrpSpPr/>
          <p:nvPr/>
        </p:nvGrpSpPr>
        <p:grpSpPr>
          <a:xfrm>
            <a:off x="1239713" y="2869698"/>
            <a:ext cx="128988" cy="129839"/>
            <a:chOff x="-946525" y="2592175"/>
            <a:chExt cx="164700" cy="164700"/>
          </a:xfrm>
        </p:grpSpPr>
        <p:sp>
          <p:nvSpPr>
            <p:cNvPr id="2649" name="Google Shape;2649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1" name="Google Shape;2651;p55"/>
          <p:cNvGrpSpPr/>
          <p:nvPr/>
        </p:nvGrpSpPr>
        <p:grpSpPr>
          <a:xfrm>
            <a:off x="471813" y="1724695"/>
            <a:ext cx="128988" cy="129839"/>
            <a:chOff x="-946525" y="2592175"/>
            <a:chExt cx="164700" cy="164700"/>
          </a:xfrm>
        </p:grpSpPr>
        <p:sp>
          <p:nvSpPr>
            <p:cNvPr id="2652" name="Google Shape;2652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>
            <a:off x="2056345" y="2090561"/>
            <a:ext cx="128988" cy="129839"/>
            <a:chOff x="-946525" y="2592175"/>
            <a:chExt cx="164700" cy="164700"/>
          </a:xfrm>
        </p:grpSpPr>
        <p:sp>
          <p:nvSpPr>
            <p:cNvPr id="2655" name="Google Shape;2655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55"/>
          <p:cNvGrpSpPr/>
          <p:nvPr/>
        </p:nvGrpSpPr>
        <p:grpSpPr>
          <a:xfrm>
            <a:off x="2383675" y="3155119"/>
            <a:ext cx="128988" cy="129839"/>
            <a:chOff x="-946525" y="2592175"/>
            <a:chExt cx="164700" cy="164700"/>
          </a:xfrm>
        </p:grpSpPr>
        <p:sp>
          <p:nvSpPr>
            <p:cNvPr id="2658" name="Google Shape;2658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55"/>
          <p:cNvGrpSpPr/>
          <p:nvPr/>
        </p:nvGrpSpPr>
        <p:grpSpPr>
          <a:xfrm>
            <a:off x="2397479" y="1571666"/>
            <a:ext cx="128988" cy="129839"/>
            <a:chOff x="-946525" y="2592175"/>
            <a:chExt cx="164700" cy="164700"/>
          </a:xfrm>
        </p:grpSpPr>
        <p:sp>
          <p:nvSpPr>
            <p:cNvPr id="2661" name="Google Shape;2661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55"/>
          <p:cNvGrpSpPr/>
          <p:nvPr/>
        </p:nvGrpSpPr>
        <p:grpSpPr>
          <a:xfrm>
            <a:off x="2775704" y="2163114"/>
            <a:ext cx="128988" cy="129839"/>
            <a:chOff x="-946525" y="2592175"/>
            <a:chExt cx="164700" cy="164700"/>
          </a:xfrm>
        </p:grpSpPr>
        <p:sp>
          <p:nvSpPr>
            <p:cNvPr id="2664" name="Google Shape;2664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55"/>
          <p:cNvGrpSpPr/>
          <p:nvPr/>
        </p:nvGrpSpPr>
        <p:grpSpPr>
          <a:xfrm>
            <a:off x="4038449" y="3316622"/>
            <a:ext cx="128988" cy="129839"/>
            <a:chOff x="-946525" y="2592175"/>
            <a:chExt cx="164700" cy="164700"/>
          </a:xfrm>
        </p:grpSpPr>
        <p:sp>
          <p:nvSpPr>
            <p:cNvPr id="2667" name="Google Shape;2667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55"/>
          <p:cNvGrpSpPr/>
          <p:nvPr/>
        </p:nvGrpSpPr>
        <p:grpSpPr>
          <a:xfrm>
            <a:off x="3870316" y="2059139"/>
            <a:ext cx="128988" cy="129839"/>
            <a:chOff x="-946525" y="2592175"/>
            <a:chExt cx="164700" cy="164700"/>
          </a:xfrm>
        </p:grpSpPr>
        <p:sp>
          <p:nvSpPr>
            <p:cNvPr id="2670" name="Google Shape;2670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55"/>
          <p:cNvGrpSpPr/>
          <p:nvPr/>
        </p:nvGrpSpPr>
        <p:grpSpPr>
          <a:xfrm>
            <a:off x="4115180" y="1321232"/>
            <a:ext cx="128988" cy="129839"/>
            <a:chOff x="-946525" y="2592175"/>
            <a:chExt cx="164700" cy="164700"/>
          </a:xfrm>
        </p:grpSpPr>
        <p:sp>
          <p:nvSpPr>
            <p:cNvPr id="2673" name="Google Shape;2673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55"/>
          <p:cNvGrpSpPr/>
          <p:nvPr/>
        </p:nvGrpSpPr>
        <p:grpSpPr>
          <a:xfrm>
            <a:off x="2758758" y="1405332"/>
            <a:ext cx="128988" cy="129839"/>
            <a:chOff x="-946525" y="2592175"/>
            <a:chExt cx="164700" cy="164700"/>
          </a:xfrm>
        </p:grpSpPr>
        <p:sp>
          <p:nvSpPr>
            <p:cNvPr id="2677" name="Google Shape;2677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6E589C-176D-7321-6EA0-0245CF5C5793}"/>
              </a:ext>
            </a:extLst>
          </p:cNvPr>
          <p:cNvSpPr txBox="1"/>
          <p:nvPr/>
        </p:nvSpPr>
        <p:spPr>
          <a:xfrm>
            <a:off x="4920753" y="585635"/>
            <a:ext cx="41003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2095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физическое расположение объекта, контактные данные организации, предлагаемые услуги, информация о сотрудниках, информация о закупках (в том числе и СЗИ)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т.д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всевозможная информация об объектах, находящихся возле здания организации, используемые веб-сервисы организации.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52095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сканирование вне контролируемой зоны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-Fi устройств организации и т.п., определение точек, с которых возможна атака на беспроводное оборудование заказчика, если проводится социальная инженерия, можно выяснить, как пробраться в контролируемую зону, увидеть расположение объектов безопасности с помощью онлайн-ресурсов, углубление в структуру предприятия.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F25E1-A90F-C041-3387-C793867CF1D6}"/>
              </a:ext>
            </a:extLst>
          </p:cNvPr>
          <p:cNvSpPr txBox="1"/>
          <p:nvPr/>
        </p:nvSpPr>
        <p:spPr>
          <a:xfrm>
            <a:off x="122585" y="4099695"/>
            <a:ext cx="88985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2095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основные сервисы для извлечения информации о физическом расположении: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Google Maps (maps.google.ru) –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данные со спутника, а также режим «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Street View»; Yandex Maps (maps.yandex.ru); Google Earth (earth.google.com); 2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ГИС (2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gis.ru)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Net-craft (netcraft.com); Link Extractor (www.webmaster-a.com/link-extractor-internal.php).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2892167" y="2471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Sitka Heading" panose="02000505000000020004" pitchFamily="2" charset="0"/>
              </a:rPr>
              <a:t>Сайт организации</a:t>
            </a:r>
            <a:endParaRPr sz="2800" dirty="0">
              <a:latin typeface="Sitka Heading" panose="02000505000000020004" pitchFamily="2" charset="0"/>
            </a:endParaRPr>
          </a:p>
        </p:txBody>
      </p:sp>
      <p:grpSp>
        <p:nvGrpSpPr>
          <p:cNvPr id="12" name="Google Shape;3560;p64">
            <a:extLst>
              <a:ext uri="{FF2B5EF4-FFF2-40B4-BE49-F238E27FC236}">
                <a16:creationId xmlns:a16="http://schemas.microsoft.com/office/drawing/2014/main" id="{43EF6365-53DF-DE3A-46F7-AC105A9DC9BE}"/>
              </a:ext>
            </a:extLst>
          </p:cNvPr>
          <p:cNvGrpSpPr/>
          <p:nvPr/>
        </p:nvGrpSpPr>
        <p:grpSpPr>
          <a:xfrm>
            <a:off x="4472940" y="754380"/>
            <a:ext cx="4356493" cy="4038600"/>
            <a:chOff x="449250" y="238125"/>
            <a:chExt cx="6401725" cy="5237425"/>
          </a:xfrm>
        </p:grpSpPr>
        <p:sp>
          <p:nvSpPr>
            <p:cNvPr id="13" name="Google Shape;3561;p64">
              <a:extLst>
                <a:ext uri="{FF2B5EF4-FFF2-40B4-BE49-F238E27FC236}">
                  <a16:creationId xmlns:a16="http://schemas.microsoft.com/office/drawing/2014/main" id="{D86A5D4E-5845-B950-D545-B9B508E94EEC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2;p64">
              <a:extLst>
                <a:ext uri="{FF2B5EF4-FFF2-40B4-BE49-F238E27FC236}">
                  <a16:creationId xmlns:a16="http://schemas.microsoft.com/office/drawing/2014/main" id="{1C20066F-9CB4-EB52-3D54-93E936CA8C21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63;p64">
              <a:extLst>
                <a:ext uri="{FF2B5EF4-FFF2-40B4-BE49-F238E27FC236}">
                  <a16:creationId xmlns:a16="http://schemas.microsoft.com/office/drawing/2014/main" id="{863605C8-6E0B-EB7C-8266-7A6BB2230A9B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64;p64">
              <a:extLst>
                <a:ext uri="{FF2B5EF4-FFF2-40B4-BE49-F238E27FC236}">
                  <a16:creationId xmlns:a16="http://schemas.microsoft.com/office/drawing/2014/main" id="{B00DBC3A-999D-98BE-39F2-A7AB84D18D0A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65;p64">
              <a:extLst>
                <a:ext uri="{FF2B5EF4-FFF2-40B4-BE49-F238E27FC236}">
                  <a16:creationId xmlns:a16="http://schemas.microsoft.com/office/drawing/2014/main" id="{74419ED0-8081-C0BB-B180-A06B5C67A273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66;p64">
              <a:extLst>
                <a:ext uri="{FF2B5EF4-FFF2-40B4-BE49-F238E27FC236}">
                  <a16:creationId xmlns:a16="http://schemas.microsoft.com/office/drawing/2014/main" id="{24D2DD83-008D-AF36-FA13-918EBE99B274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67;p64">
              <a:extLst>
                <a:ext uri="{FF2B5EF4-FFF2-40B4-BE49-F238E27FC236}">
                  <a16:creationId xmlns:a16="http://schemas.microsoft.com/office/drawing/2014/main" id="{E2E9E6F4-FEEF-CD40-5F0C-316C777B42D5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68;p64">
              <a:extLst>
                <a:ext uri="{FF2B5EF4-FFF2-40B4-BE49-F238E27FC236}">
                  <a16:creationId xmlns:a16="http://schemas.microsoft.com/office/drawing/2014/main" id="{6D506286-49C4-7B60-0203-5EEF1728088D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69;p64">
              <a:extLst>
                <a:ext uri="{FF2B5EF4-FFF2-40B4-BE49-F238E27FC236}">
                  <a16:creationId xmlns:a16="http://schemas.microsoft.com/office/drawing/2014/main" id="{DB72FB84-521A-CF3F-6EF4-FB1227B5F027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0;p64">
              <a:extLst>
                <a:ext uri="{FF2B5EF4-FFF2-40B4-BE49-F238E27FC236}">
                  <a16:creationId xmlns:a16="http://schemas.microsoft.com/office/drawing/2014/main" id="{F2F9F5F7-DA6F-BD5C-B6AE-5600FAE8D199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1;p64">
              <a:extLst>
                <a:ext uri="{FF2B5EF4-FFF2-40B4-BE49-F238E27FC236}">
                  <a16:creationId xmlns:a16="http://schemas.microsoft.com/office/drawing/2014/main" id="{FFA20B50-FB21-83B8-0FF6-84E5E9023561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72;p64">
              <a:extLst>
                <a:ext uri="{FF2B5EF4-FFF2-40B4-BE49-F238E27FC236}">
                  <a16:creationId xmlns:a16="http://schemas.microsoft.com/office/drawing/2014/main" id="{623E4C99-8593-ECFB-B7FB-81B0DCEDE933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3;p64">
              <a:extLst>
                <a:ext uri="{FF2B5EF4-FFF2-40B4-BE49-F238E27FC236}">
                  <a16:creationId xmlns:a16="http://schemas.microsoft.com/office/drawing/2014/main" id="{B30FDE30-8828-8288-0BF1-722CA9A8AD5D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74;p64">
              <a:extLst>
                <a:ext uri="{FF2B5EF4-FFF2-40B4-BE49-F238E27FC236}">
                  <a16:creationId xmlns:a16="http://schemas.microsoft.com/office/drawing/2014/main" id="{11AED711-C61D-E067-12F1-925FD71FDE5E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75;p64">
              <a:extLst>
                <a:ext uri="{FF2B5EF4-FFF2-40B4-BE49-F238E27FC236}">
                  <a16:creationId xmlns:a16="http://schemas.microsoft.com/office/drawing/2014/main" id="{F3784379-95D1-EE86-0582-C369B705CD97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76;p64">
              <a:extLst>
                <a:ext uri="{FF2B5EF4-FFF2-40B4-BE49-F238E27FC236}">
                  <a16:creationId xmlns:a16="http://schemas.microsoft.com/office/drawing/2014/main" id="{4B7F7609-07A8-B1A8-9B54-68BD80426311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77;p64">
              <a:extLst>
                <a:ext uri="{FF2B5EF4-FFF2-40B4-BE49-F238E27FC236}">
                  <a16:creationId xmlns:a16="http://schemas.microsoft.com/office/drawing/2014/main" id="{88ADC859-D054-56F1-D01C-A5401ECC5A24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78;p64">
              <a:extLst>
                <a:ext uri="{FF2B5EF4-FFF2-40B4-BE49-F238E27FC236}">
                  <a16:creationId xmlns:a16="http://schemas.microsoft.com/office/drawing/2014/main" id="{754FD179-36C5-E45D-2DBE-76B3E74DC20D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79;p64">
              <a:extLst>
                <a:ext uri="{FF2B5EF4-FFF2-40B4-BE49-F238E27FC236}">
                  <a16:creationId xmlns:a16="http://schemas.microsoft.com/office/drawing/2014/main" id="{E9C6AB3F-A378-677E-F799-736BC266BE9A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80;p64">
              <a:extLst>
                <a:ext uri="{FF2B5EF4-FFF2-40B4-BE49-F238E27FC236}">
                  <a16:creationId xmlns:a16="http://schemas.microsoft.com/office/drawing/2014/main" id="{A1A54695-7D25-B15A-31BE-5048F0AB0B8C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81;p64">
              <a:extLst>
                <a:ext uri="{FF2B5EF4-FFF2-40B4-BE49-F238E27FC236}">
                  <a16:creationId xmlns:a16="http://schemas.microsoft.com/office/drawing/2014/main" id="{70322B86-2DC3-7721-DBA6-65AC9BA06798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2;p64">
              <a:extLst>
                <a:ext uri="{FF2B5EF4-FFF2-40B4-BE49-F238E27FC236}">
                  <a16:creationId xmlns:a16="http://schemas.microsoft.com/office/drawing/2014/main" id="{805C909D-9148-A65F-5E07-67D363694991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83;p64">
              <a:extLst>
                <a:ext uri="{FF2B5EF4-FFF2-40B4-BE49-F238E27FC236}">
                  <a16:creationId xmlns:a16="http://schemas.microsoft.com/office/drawing/2014/main" id="{98422014-0A1B-FBCE-0BC6-961F25BD93C3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84;p64">
              <a:extLst>
                <a:ext uri="{FF2B5EF4-FFF2-40B4-BE49-F238E27FC236}">
                  <a16:creationId xmlns:a16="http://schemas.microsoft.com/office/drawing/2014/main" id="{76EBB0FD-C372-98FB-B9A3-9EDD74915864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85;p64">
              <a:extLst>
                <a:ext uri="{FF2B5EF4-FFF2-40B4-BE49-F238E27FC236}">
                  <a16:creationId xmlns:a16="http://schemas.microsoft.com/office/drawing/2014/main" id="{05DBC8B1-A361-3AA8-A5A9-AFC1DC69778D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86;p64">
              <a:extLst>
                <a:ext uri="{FF2B5EF4-FFF2-40B4-BE49-F238E27FC236}">
                  <a16:creationId xmlns:a16="http://schemas.microsoft.com/office/drawing/2014/main" id="{49F38B32-8281-812E-57C7-F425FD9973B7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87;p64">
              <a:extLst>
                <a:ext uri="{FF2B5EF4-FFF2-40B4-BE49-F238E27FC236}">
                  <a16:creationId xmlns:a16="http://schemas.microsoft.com/office/drawing/2014/main" id="{C9F92769-86D2-8D1B-FDF1-C903ECF6504E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88;p64">
              <a:extLst>
                <a:ext uri="{FF2B5EF4-FFF2-40B4-BE49-F238E27FC236}">
                  <a16:creationId xmlns:a16="http://schemas.microsoft.com/office/drawing/2014/main" id="{31A65DB3-74EA-58E3-F152-EB8B3247A8D4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89;p64">
              <a:extLst>
                <a:ext uri="{FF2B5EF4-FFF2-40B4-BE49-F238E27FC236}">
                  <a16:creationId xmlns:a16="http://schemas.microsoft.com/office/drawing/2014/main" id="{89E2D590-C54B-DF84-0F66-EC9FF3756EB2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90;p64">
              <a:extLst>
                <a:ext uri="{FF2B5EF4-FFF2-40B4-BE49-F238E27FC236}">
                  <a16:creationId xmlns:a16="http://schemas.microsoft.com/office/drawing/2014/main" id="{E7F16720-1015-9176-760F-00B66C24302D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91;p64">
              <a:extLst>
                <a:ext uri="{FF2B5EF4-FFF2-40B4-BE49-F238E27FC236}">
                  <a16:creationId xmlns:a16="http://schemas.microsoft.com/office/drawing/2014/main" id="{B2E73E91-8922-92DA-3087-BAD5BC8BC0DF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92;p64">
              <a:extLst>
                <a:ext uri="{FF2B5EF4-FFF2-40B4-BE49-F238E27FC236}">
                  <a16:creationId xmlns:a16="http://schemas.microsoft.com/office/drawing/2014/main" id="{506DAF71-C421-CE29-7245-3B684E3C2C9A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93;p64">
              <a:extLst>
                <a:ext uri="{FF2B5EF4-FFF2-40B4-BE49-F238E27FC236}">
                  <a16:creationId xmlns:a16="http://schemas.microsoft.com/office/drawing/2014/main" id="{7810ED46-348D-F929-A189-9B920ADC3909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94;p64">
              <a:extLst>
                <a:ext uri="{FF2B5EF4-FFF2-40B4-BE49-F238E27FC236}">
                  <a16:creationId xmlns:a16="http://schemas.microsoft.com/office/drawing/2014/main" id="{C3F92A07-0C7D-6824-E1E1-CEAB8433E545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95;p64">
              <a:extLst>
                <a:ext uri="{FF2B5EF4-FFF2-40B4-BE49-F238E27FC236}">
                  <a16:creationId xmlns:a16="http://schemas.microsoft.com/office/drawing/2014/main" id="{5039B441-A097-B6EB-1C41-622A4AB174DF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96;p64">
              <a:extLst>
                <a:ext uri="{FF2B5EF4-FFF2-40B4-BE49-F238E27FC236}">
                  <a16:creationId xmlns:a16="http://schemas.microsoft.com/office/drawing/2014/main" id="{9FD78DAC-72D4-3A96-7762-F2E019DFE37B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97;p64">
              <a:extLst>
                <a:ext uri="{FF2B5EF4-FFF2-40B4-BE49-F238E27FC236}">
                  <a16:creationId xmlns:a16="http://schemas.microsoft.com/office/drawing/2014/main" id="{9551A333-EB94-122A-0FC6-C54B566703B9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98;p64">
              <a:extLst>
                <a:ext uri="{FF2B5EF4-FFF2-40B4-BE49-F238E27FC236}">
                  <a16:creationId xmlns:a16="http://schemas.microsoft.com/office/drawing/2014/main" id="{3FEFAF55-3ABB-C0AB-3779-DF399BDD598F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99;p64">
              <a:extLst>
                <a:ext uri="{FF2B5EF4-FFF2-40B4-BE49-F238E27FC236}">
                  <a16:creationId xmlns:a16="http://schemas.microsoft.com/office/drawing/2014/main" id="{3C234286-CFDA-438F-172E-EB9B885C5834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00;p64">
              <a:extLst>
                <a:ext uri="{FF2B5EF4-FFF2-40B4-BE49-F238E27FC236}">
                  <a16:creationId xmlns:a16="http://schemas.microsoft.com/office/drawing/2014/main" id="{FFB944B4-E456-4555-25A8-C0328472935F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01;p64">
              <a:extLst>
                <a:ext uri="{FF2B5EF4-FFF2-40B4-BE49-F238E27FC236}">
                  <a16:creationId xmlns:a16="http://schemas.microsoft.com/office/drawing/2014/main" id="{D3C05A92-0A36-B5B3-18F7-CDD486ECE629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02;p64">
              <a:extLst>
                <a:ext uri="{FF2B5EF4-FFF2-40B4-BE49-F238E27FC236}">
                  <a16:creationId xmlns:a16="http://schemas.microsoft.com/office/drawing/2014/main" id="{CA96EA95-7CA9-1151-6818-144F0CF79B08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03;p64">
              <a:extLst>
                <a:ext uri="{FF2B5EF4-FFF2-40B4-BE49-F238E27FC236}">
                  <a16:creationId xmlns:a16="http://schemas.microsoft.com/office/drawing/2014/main" id="{E0B35F79-5218-93F1-0D87-B91325340866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04;p64">
              <a:extLst>
                <a:ext uri="{FF2B5EF4-FFF2-40B4-BE49-F238E27FC236}">
                  <a16:creationId xmlns:a16="http://schemas.microsoft.com/office/drawing/2014/main" id="{05BDE341-3A72-9956-9AD0-BC2557A4DD79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05;p64">
              <a:extLst>
                <a:ext uri="{FF2B5EF4-FFF2-40B4-BE49-F238E27FC236}">
                  <a16:creationId xmlns:a16="http://schemas.microsoft.com/office/drawing/2014/main" id="{8DFDC687-C72B-0970-5AA6-A901CCAEE01C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06;p64">
              <a:extLst>
                <a:ext uri="{FF2B5EF4-FFF2-40B4-BE49-F238E27FC236}">
                  <a16:creationId xmlns:a16="http://schemas.microsoft.com/office/drawing/2014/main" id="{72B5D489-C635-6F6F-B527-D8703C7F9F90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07;p64">
              <a:extLst>
                <a:ext uri="{FF2B5EF4-FFF2-40B4-BE49-F238E27FC236}">
                  <a16:creationId xmlns:a16="http://schemas.microsoft.com/office/drawing/2014/main" id="{0E4FC771-A81F-A1CC-F108-2CAA910F329A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08;p64">
              <a:extLst>
                <a:ext uri="{FF2B5EF4-FFF2-40B4-BE49-F238E27FC236}">
                  <a16:creationId xmlns:a16="http://schemas.microsoft.com/office/drawing/2014/main" id="{86692369-24AC-FB09-15DD-24FC655F3FDB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09;p64">
              <a:extLst>
                <a:ext uri="{FF2B5EF4-FFF2-40B4-BE49-F238E27FC236}">
                  <a16:creationId xmlns:a16="http://schemas.microsoft.com/office/drawing/2014/main" id="{457ECE75-E2DE-0366-ED73-52618DA7D6DF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10;p64">
              <a:extLst>
                <a:ext uri="{FF2B5EF4-FFF2-40B4-BE49-F238E27FC236}">
                  <a16:creationId xmlns:a16="http://schemas.microsoft.com/office/drawing/2014/main" id="{B43915A2-74A6-A35F-E962-F4267971CD35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11;p64">
              <a:extLst>
                <a:ext uri="{FF2B5EF4-FFF2-40B4-BE49-F238E27FC236}">
                  <a16:creationId xmlns:a16="http://schemas.microsoft.com/office/drawing/2014/main" id="{72E6EBB4-EBBE-A972-4E71-F1BAF5770D54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612;p64">
              <a:extLst>
                <a:ext uri="{FF2B5EF4-FFF2-40B4-BE49-F238E27FC236}">
                  <a16:creationId xmlns:a16="http://schemas.microsoft.com/office/drawing/2014/main" id="{9108EEF7-865E-AF94-DD8F-E5F8EF023634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613;p64">
              <a:extLst>
                <a:ext uri="{FF2B5EF4-FFF2-40B4-BE49-F238E27FC236}">
                  <a16:creationId xmlns:a16="http://schemas.microsoft.com/office/drawing/2014/main" id="{10046672-4547-2FD5-A6EF-B4B71FC3E467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614;p64">
              <a:extLst>
                <a:ext uri="{FF2B5EF4-FFF2-40B4-BE49-F238E27FC236}">
                  <a16:creationId xmlns:a16="http://schemas.microsoft.com/office/drawing/2014/main" id="{7CE4CE25-FD8A-2CDC-0927-F0DFC88EA609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615;p64">
              <a:extLst>
                <a:ext uri="{FF2B5EF4-FFF2-40B4-BE49-F238E27FC236}">
                  <a16:creationId xmlns:a16="http://schemas.microsoft.com/office/drawing/2014/main" id="{AC6F122D-789B-318C-740A-0E95DEE5A59D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616;p64">
              <a:extLst>
                <a:ext uri="{FF2B5EF4-FFF2-40B4-BE49-F238E27FC236}">
                  <a16:creationId xmlns:a16="http://schemas.microsoft.com/office/drawing/2014/main" id="{50E3C966-6F13-0052-73A3-D8DBD0878B75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617;p64">
              <a:extLst>
                <a:ext uri="{FF2B5EF4-FFF2-40B4-BE49-F238E27FC236}">
                  <a16:creationId xmlns:a16="http://schemas.microsoft.com/office/drawing/2014/main" id="{F63C7969-3D34-48CB-C4F7-73C42F621A54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618;p64">
              <a:extLst>
                <a:ext uri="{FF2B5EF4-FFF2-40B4-BE49-F238E27FC236}">
                  <a16:creationId xmlns:a16="http://schemas.microsoft.com/office/drawing/2014/main" id="{F3B9178C-9835-BCE9-01CB-0C892B62B9AC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619;p64">
              <a:extLst>
                <a:ext uri="{FF2B5EF4-FFF2-40B4-BE49-F238E27FC236}">
                  <a16:creationId xmlns:a16="http://schemas.microsoft.com/office/drawing/2014/main" id="{89C73D26-7734-3152-98CA-C099FB8FEE6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620;p64">
              <a:extLst>
                <a:ext uri="{FF2B5EF4-FFF2-40B4-BE49-F238E27FC236}">
                  <a16:creationId xmlns:a16="http://schemas.microsoft.com/office/drawing/2014/main" id="{17058A40-1B67-240D-6595-6B839AFE535A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621;p64">
              <a:extLst>
                <a:ext uri="{FF2B5EF4-FFF2-40B4-BE49-F238E27FC236}">
                  <a16:creationId xmlns:a16="http://schemas.microsoft.com/office/drawing/2014/main" id="{9A4640DA-B95C-8E11-CE89-ED091CAEAC5F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622;p64">
              <a:extLst>
                <a:ext uri="{FF2B5EF4-FFF2-40B4-BE49-F238E27FC236}">
                  <a16:creationId xmlns:a16="http://schemas.microsoft.com/office/drawing/2014/main" id="{07C06CE4-BD3C-E4E0-756F-9436A46F4A53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623;p64">
              <a:extLst>
                <a:ext uri="{FF2B5EF4-FFF2-40B4-BE49-F238E27FC236}">
                  <a16:creationId xmlns:a16="http://schemas.microsoft.com/office/drawing/2014/main" id="{9073C67B-FEBF-C5F9-95A0-6E9DB7ECED34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624;p64">
              <a:extLst>
                <a:ext uri="{FF2B5EF4-FFF2-40B4-BE49-F238E27FC236}">
                  <a16:creationId xmlns:a16="http://schemas.microsoft.com/office/drawing/2014/main" id="{09020901-0454-95F9-89CE-9C73C798A44D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625;p64">
              <a:extLst>
                <a:ext uri="{FF2B5EF4-FFF2-40B4-BE49-F238E27FC236}">
                  <a16:creationId xmlns:a16="http://schemas.microsoft.com/office/drawing/2014/main" id="{9367FDD3-B018-AC75-09E4-9A623F45AC53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626;p64">
              <a:extLst>
                <a:ext uri="{FF2B5EF4-FFF2-40B4-BE49-F238E27FC236}">
                  <a16:creationId xmlns:a16="http://schemas.microsoft.com/office/drawing/2014/main" id="{E327F6B2-9B8F-957A-0963-0CA8B09E7250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627;p64">
              <a:extLst>
                <a:ext uri="{FF2B5EF4-FFF2-40B4-BE49-F238E27FC236}">
                  <a16:creationId xmlns:a16="http://schemas.microsoft.com/office/drawing/2014/main" id="{CCFCAD25-5AE6-5BDA-E61A-21A0A7302951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628;p64">
              <a:extLst>
                <a:ext uri="{FF2B5EF4-FFF2-40B4-BE49-F238E27FC236}">
                  <a16:creationId xmlns:a16="http://schemas.microsoft.com/office/drawing/2014/main" id="{3361E531-3128-A56F-2309-6718AD95BBB2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629;p64">
              <a:extLst>
                <a:ext uri="{FF2B5EF4-FFF2-40B4-BE49-F238E27FC236}">
                  <a16:creationId xmlns:a16="http://schemas.microsoft.com/office/drawing/2014/main" id="{2FCAC812-E7C5-B50B-C34A-74925B93593B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630;p64">
              <a:extLst>
                <a:ext uri="{FF2B5EF4-FFF2-40B4-BE49-F238E27FC236}">
                  <a16:creationId xmlns:a16="http://schemas.microsoft.com/office/drawing/2014/main" id="{1EF7AE9E-6F2B-3D0E-640E-B5EE87BBD164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631;p64">
              <a:extLst>
                <a:ext uri="{FF2B5EF4-FFF2-40B4-BE49-F238E27FC236}">
                  <a16:creationId xmlns:a16="http://schemas.microsoft.com/office/drawing/2014/main" id="{A38252AA-F99B-ED04-6CEA-927E85930390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632;p64">
              <a:extLst>
                <a:ext uri="{FF2B5EF4-FFF2-40B4-BE49-F238E27FC236}">
                  <a16:creationId xmlns:a16="http://schemas.microsoft.com/office/drawing/2014/main" id="{EBEA6E10-983C-FF86-6AED-D18720097601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633;p64">
              <a:extLst>
                <a:ext uri="{FF2B5EF4-FFF2-40B4-BE49-F238E27FC236}">
                  <a16:creationId xmlns:a16="http://schemas.microsoft.com/office/drawing/2014/main" id="{7DE5FA88-B454-1B12-7136-A72E166BD05C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634;p64">
              <a:extLst>
                <a:ext uri="{FF2B5EF4-FFF2-40B4-BE49-F238E27FC236}">
                  <a16:creationId xmlns:a16="http://schemas.microsoft.com/office/drawing/2014/main" id="{D2285179-28BF-41EA-333F-BBF988A96277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635;p64">
              <a:extLst>
                <a:ext uri="{FF2B5EF4-FFF2-40B4-BE49-F238E27FC236}">
                  <a16:creationId xmlns:a16="http://schemas.microsoft.com/office/drawing/2014/main" id="{7885075B-CFC4-EF6A-5C7D-A69238E1107D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636;p64">
              <a:extLst>
                <a:ext uri="{FF2B5EF4-FFF2-40B4-BE49-F238E27FC236}">
                  <a16:creationId xmlns:a16="http://schemas.microsoft.com/office/drawing/2014/main" id="{7DB20D58-98FC-67DB-0435-48C7074B8424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637;p64">
              <a:extLst>
                <a:ext uri="{FF2B5EF4-FFF2-40B4-BE49-F238E27FC236}">
                  <a16:creationId xmlns:a16="http://schemas.microsoft.com/office/drawing/2014/main" id="{4BE88422-C05A-6886-E95D-69E29BA9BAE6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638;p64">
              <a:extLst>
                <a:ext uri="{FF2B5EF4-FFF2-40B4-BE49-F238E27FC236}">
                  <a16:creationId xmlns:a16="http://schemas.microsoft.com/office/drawing/2014/main" id="{26D5E329-D53A-3C72-1FA2-0274B7F3E511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639;p64">
              <a:extLst>
                <a:ext uri="{FF2B5EF4-FFF2-40B4-BE49-F238E27FC236}">
                  <a16:creationId xmlns:a16="http://schemas.microsoft.com/office/drawing/2014/main" id="{22D60F83-4F7F-06CD-ABE0-CE292AECBDA5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640;p64">
              <a:extLst>
                <a:ext uri="{FF2B5EF4-FFF2-40B4-BE49-F238E27FC236}">
                  <a16:creationId xmlns:a16="http://schemas.microsoft.com/office/drawing/2014/main" id="{C7C32F12-66DA-6A89-DCF4-1D496DCF2DC9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641;p64">
              <a:extLst>
                <a:ext uri="{FF2B5EF4-FFF2-40B4-BE49-F238E27FC236}">
                  <a16:creationId xmlns:a16="http://schemas.microsoft.com/office/drawing/2014/main" id="{B21375A6-73F9-96AD-095B-6D3CA8CD5A8C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642;p64">
              <a:extLst>
                <a:ext uri="{FF2B5EF4-FFF2-40B4-BE49-F238E27FC236}">
                  <a16:creationId xmlns:a16="http://schemas.microsoft.com/office/drawing/2014/main" id="{8D88417D-2A10-0F5F-F5FF-028FB721A5A2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643;p64">
              <a:extLst>
                <a:ext uri="{FF2B5EF4-FFF2-40B4-BE49-F238E27FC236}">
                  <a16:creationId xmlns:a16="http://schemas.microsoft.com/office/drawing/2014/main" id="{3994FB84-7B54-F179-1321-C31EF079317B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644;p64">
              <a:extLst>
                <a:ext uri="{FF2B5EF4-FFF2-40B4-BE49-F238E27FC236}">
                  <a16:creationId xmlns:a16="http://schemas.microsoft.com/office/drawing/2014/main" id="{528F95CA-8194-649A-43A6-CA4D4A0202F7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645;p64">
              <a:extLst>
                <a:ext uri="{FF2B5EF4-FFF2-40B4-BE49-F238E27FC236}">
                  <a16:creationId xmlns:a16="http://schemas.microsoft.com/office/drawing/2014/main" id="{95039234-1069-EB5C-2D2C-2EBB951D48DE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646;p64">
              <a:extLst>
                <a:ext uri="{FF2B5EF4-FFF2-40B4-BE49-F238E27FC236}">
                  <a16:creationId xmlns:a16="http://schemas.microsoft.com/office/drawing/2014/main" id="{7465E3E3-42F1-57CD-5D94-B71E1BE3956B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647;p64">
              <a:extLst>
                <a:ext uri="{FF2B5EF4-FFF2-40B4-BE49-F238E27FC236}">
                  <a16:creationId xmlns:a16="http://schemas.microsoft.com/office/drawing/2014/main" id="{05BC2111-1E08-2B6E-FB60-1B5873AFBA00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648;p64">
              <a:extLst>
                <a:ext uri="{FF2B5EF4-FFF2-40B4-BE49-F238E27FC236}">
                  <a16:creationId xmlns:a16="http://schemas.microsoft.com/office/drawing/2014/main" id="{A946254A-7FD1-013B-4921-11B5E777ECFE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649;p64">
              <a:extLst>
                <a:ext uri="{FF2B5EF4-FFF2-40B4-BE49-F238E27FC236}">
                  <a16:creationId xmlns:a16="http://schemas.microsoft.com/office/drawing/2014/main" id="{EF15F1A1-9CCF-8668-B52D-55158375CD54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650;p64">
              <a:extLst>
                <a:ext uri="{FF2B5EF4-FFF2-40B4-BE49-F238E27FC236}">
                  <a16:creationId xmlns:a16="http://schemas.microsoft.com/office/drawing/2014/main" id="{FB9EE2B9-AC4E-87B0-74D6-372CE8E8F34A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651;p64">
              <a:extLst>
                <a:ext uri="{FF2B5EF4-FFF2-40B4-BE49-F238E27FC236}">
                  <a16:creationId xmlns:a16="http://schemas.microsoft.com/office/drawing/2014/main" id="{D5D79AAF-E13B-0472-E177-5C48EA0A1841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652;p64">
              <a:extLst>
                <a:ext uri="{FF2B5EF4-FFF2-40B4-BE49-F238E27FC236}">
                  <a16:creationId xmlns:a16="http://schemas.microsoft.com/office/drawing/2014/main" id="{93146BA3-ADEE-BCD3-8A1C-660C308DA19A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653;p64">
              <a:extLst>
                <a:ext uri="{FF2B5EF4-FFF2-40B4-BE49-F238E27FC236}">
                  <a16:creationId xmlns:a16="http://schemas.microsoft.com/office/drawing/2014/main" id="{72942681-A508-7E07-233C-1DE339F95B01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654;p64">
              <a:extLst>
                <a:ext uri="{FF2B5EF4-FFF2-40B4-BE49-F238E27FC236}">
                  <a16:creationId xmlns:a16="http://schemas.microsoft.com/office/drawing/2014/main" id="{2A500D4B-5EFB-59FA-35FF-FF217790871A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655;p64">
              <a:extLst>
                <a:ext uri="{FF2B5EF4-FFF2-40B4-BE49-F238E27FC236}">
                  <a16:creationId xmlns:a16="http://schemas.microsoft.com/office/drawing/2014/main" id="{D63D479C-58EB-4630-F89D-255A1E1F16E8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656;p64">
              <a:extLst>
                <a:ext uri="{FF2B5EF4-FFF2-40B4-BE49-F238E27FC236}">
                  <a16:creationId xmlns:a16="http://schemas.microsoft.com/office/drawing/2014/main" id="{105017FE-C185-B594-5C5D-3E00C7C01849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657;p64">
              <a:extLst>
                <a:ext uri="{FF2B5EF4-FFF2-40B4-BE49-F238E27FC236}">
                  <a16:creationId xmlns:a16="http://schemas.microsoft.com/office/drawing/2014/main" id="{CAC7394F-A21C-4785-F2E1-C2A29ADBD95E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658;p64">
              <a:extLst>
                <a:ext uri="{FF2B5EF4-FFF2-40B4-BE49-F238E27FC236}">
                  <a16:creationId xmlns:a16="http://schemas.microsoft.com/office/drawing/2014/main" id="{353810BC-33E4-E955-1E16-B85A8AB21B99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659;p64">
              <a:extLst>
                <a:ext uri="{FF2B5EF4-FFF2-40B4-BE49-F238E27FC236}">
                  <a16:creationId xmlns:a16="http://schemas.microsoft.com/office/drawing/2014/main" id="{3BFBFA80-5CFC-134C-38F7-EE738778715B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660;p64">
              <a:extLst>
                <a:ext uri="{FF2B5EF4-FFF2-40B4-BE49-F238E27FC236}">
                  <a16:creationId xmlns:a16="http://schemas.microsoft.com/office/drawing/2014/main" id="{1295B020-91B6-ADF8-A053-17329BA7177A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61;p64">
              <a:extLst>
                <a:ext uri="{FF2B5EF4-FFF2-40B4-BE49-F238E27FC236}">
                  <a16:creationId xmlns:a16="http://schemas.microsoft.com/office/drawing/2014/main" id="{0EEA013A-7EB7-14C3-4942-EA720DDD23C0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62;p64">
              <a:extLst>
                <a:ext uri="{FF2B5EF4-FFF2-40B4-BE49-F238E27FC236}">
                  <a16:creationId xmlns:a16="http://schemas.microsoft.com/office/drawing/2014/main" id="{1BC4A340-4C85-8791-EDE9-EC9AAB4E3B52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63;p64">
              <a:extLst>
                <a:ext uri="{FF2B5EF4-FFF2-40B4-BE49-F238E27FC236}">
                  <a16:creationId xmlns:a16="http://schemas.microsoft.com/office/drawing/2014/main" id="{2382560E-D79A-E158-5A73-402E3EA37481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64;p64">
              <a:extLst>
                <a:ext uri="{FF2B5EF4-FFF2-40B4-BE49-F238E27FC236}">
                  <a16:creationId xmlns:a16="http://schemas.microsoft.com/office/drawing/2014/main" id="{39AF4053-BCEA-6753-9E8F-34D86F7F74EE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665;p64">
              <a:extLst>
                <a:ext uri="{FF2B5EF4-FFF2-40B4-BE49-F238E27FC236}">
                  <a16:creationId xmlns:a16="http://schemas.microsoft.com/office/drawing/2014/main" id="{D7307D28-6865-0BCF-5D54-160461303542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666;p64">
              <a:extLst>
                <a:ext uri="{FF2B5EF4-FFF2-40B4-BE49-F238E27FC236}">
                  <a16:creationId xmlns:a16="http://schemas.microsoft.com/office/drawing/2014/main" id="{1A318E34-2D8C-8E81-2314-53EAD350BB83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667;p64">
              <a:extLst>
                <a:ext uri="{FF2B5EF4-FFF2-40B4-BE49-F238E27FC236}">
                  <a16:creationId xmlns:a16="http://schemas.microsoft.com/office/drawing/2014/main" id="{EE899C98-0CCC-DF6E-0A88-8F5A1AD95886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668;p64">
              <a:extLst>
                <a:ext uri="{FF2B5EF4-FFF2-40B4-BE49-F238E27FC236}">
                  <a16:creationId xmlns:a16="http://schemas.microsoft.com/office/drawing/2014/main" id="{97F16DEB-1FD1-F544-1FD3-4E52C7BA3D31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669;p64">
              <a:extLst>
                <a:ext uri="{FF2B5EF4-FFF2-40B4-BE49-F238E27FC236}">
                  <a16:creationId xmlns:a16="http://schemas.microsoft.com/office/drawing/2014/main" id="{3664511B-A7F2-383B-6272-F0C1B88ED14A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670;p64">
              <a:extLst>
                <a:ext uri="{FF2B5EF4-FFF2-40B4-BE49-F238E27FC236}">
                  <a16:creationId xmlns:a16="http://schemas.microsoft.com/office/drawing/2014/main" id="{8912DFFD-6F16-EF72-4DB3-7CF2B6FE9354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671;p64">
              <a:extLst>
                <a:ext uri="{FF2B5EF4-FFF2-40B4-BE49-F238E27FC236}">
                  <a16:creationId xmlns:a16="http://schemas.microsoft.com/office/drawing/2014/main" id="{4016059F-FD2B-4B2F-29ED-EFAA5327C21A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672;p64">
              <a:extLst>
                <a:ext uri="{FF2B5EF4-FFF2-40B4-BE49-F238E27FC236}">
                  <a16:creationId xmlns:a16="http://schemas.microsoft.com/office/drawing/2014/main" id="{1A8811B8-0F7C-4C2A-8F4A-CB74D7D914D9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673;p64">
              <a:extLst>
                <a:ext uri="{FF2B5EF4-FFF2-40B4-BE49-F238E27FC236}">
                  <a16:creationId xmlns:a16="http://schemas.microsoft.com/office/drawing/2014/main" id="{9D9AFA53-33A6-88D4-2BEC-4783AE978808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674;p64">
              <a:extLst>
                <a:ext uri="{FF2B5EF4-FFF2-40B4-BE49-F238E27FC236}">
                  <a16:creationId xmlns:a16="http://schemas.microsoft.com/office/drawing/2014/main" id="{656EAD5B-1E61-D03F-CF69-49A27FFBD367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675;p64">
              <a:extLst>
                <a:ext uri="{FF2B5EF4-FFF2-40B4-BE49-F238E27FC236}">
                  <a16:creationId xmlns:a16="http://schemas.microsoft.com/office/drawing/2014/main" id="{73DC108E-DE57-EF1A-46D0-29F418A32D48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676;p64">
              <a:extLst>
                <a:ext uri="{FF2B5EF4-FFF2-40B4-BE49-F238E27FC236}">
                  <a16:creationId xmlns:a16="http://schemas.microsoft.com/office/drawing/2014/main" id="{F6B4A67E-C5F4-CA07-844D-A15524723E5A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677;p64">
              <a:extLst>
                <a:ext uri="{FF2B5EF4-FFF2-40B4-BE49-F238E27FC236}">
                  <a16:creationId xmlns:a16="http://schemas.microsoft.com/office/drawing/2014/main" id="{77845B2A-A167-5AD9-5A33-DC8C73C6908E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678;p64">
              <a:extLst>
                <a:ext uri="{FF2B5EF4-FFF2-40B4-BE49-F238E27FC236}">
                  <a16:creationId xmlns:a16="http://schemas.microsoft.com/office/drawing/2014/main" id="{A995F650-AC76-61C7-595B-2F2398DA21FD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679;p64">
              <a:extLst>
                <a:ext uri="{FF2B5EF4-FFF2-40B4-BE49-F238E27FC236}">
                  <a16:creationId xmlns:a16="http://schemas.microsoft.com/office/drawing/2014/main" id="{4CF7DEEF-F42E-45C4-87A1-1ECF9C9E7F51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680;p64">
              <a:extLst>
                <a:ext uri="{FF2B5EF4-FFF2-40B4-BE49-F238E27FC236}">
                  <a16:creationId xmlns:a16="http://schemas.microsoft.com/office/drawing/2014/main" id="{274F5A62-6A76-C398-FEFE-35F7995001D4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681;p64">
              <a:extLst>
                <a:ext uri="{FF2B5EF4-FFF2-40B4-BE49-F238E27FC236}">
                  <a16:creationId xmlns:a16="http://schemas.microsoft.com/office/drawing/2014/main" id="{0328B226-907A-1290-9BB7-9D8DD4926B3C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682;p64">
              <a:extLst>
                <a:ext uri="{FF2B5EF4-FFF2-40B4-BE49-F238E27FC236}">
                  <a16:creationId xmlns:a16="http://schemas.microsoft.com/office/drawing/2014/main" id="{3B27D25B-A0EB-2F2F-92BC-562C1B6C346F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683;p64">
              <a:extLst>
                <a:ext uri="{FF2B5EF4-FFF2-40B4-BE49-F238E27FC236}">
                  <a16:creationId xmlns:a16="http://schemas.microsoft.com/office/drawing/2014/main" id="{AC15D95A-345B-B735-FBC9-14C0515019DF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684;p64">
              <a:extLst>
                <a:ext uri="{FF2B5EF4-FFF2-40B4-BE49-F238E27FC236}">
                  <a16:creationId xmlns:a16="http://schemas.microsoft.com/office/drawing/2014/main" id="{1E99C0F1-1A8D-7A9A-BC9D-BF4E0FD1716B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685;p64">
              <a:extLst>
                <a:ext uri="{FF2B5EF4-FFF2-40B4-BE49-F238E27FC236}">
                  <a16:creationId xmlns:a16="http://schemas.microsoft.com/office/drawing/2014/main" id="{0260CA24-C03A-A845-67F8-EE9D21DA0FC0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686;p64">
              <a:extLst>
                <a:ext uri="{FF2B5EF4-FFF2-40B4-BE49-F238E27FC236}">
                  <a16:creationId xmlns:a16="http://schemas.microsoft.com/office/drawing/2014/main" id="{3567B0D2-70EB-AF8F-55A4-897ED1CD27C1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687;p64">
              <a:extLst>
                <a:ext uri="{FF2B5EF4-FFF2-40B4-BE49-F238E27FC236}">
                  <a16:creationId xmlns:a16="http://schemas.microsoft.com/office/drawing/2014/main" id="{CF2CBC23-8175-8C49-5E91-1A0B59B5DDF0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688;p64">
              <a:extLst>
                <a:ext uri="{FF2B5EF4-FFF2-40B4-BE49-F238E27FC236}">
                  <a16:creationId xmlns:a16="http://schemas.microsoft.com/office/drawing/2014/main" id="{92FEB1AB-F266-8CAB-42B5-C84B61CDA38B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689;p64">
              <a:extLst>
                <a:ext uri="{FF2B5EF4-FFF2-40B4-BE49-F238E27FC236}">
                  <a16:creationId xmlns:a16="http://schemas.microsoft.com/office/drawing/2014/main" id="{7408F865-F125-5DD3-2329-6EF85A25DC2D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690;p64">
              <a:extLst>
                <a:ext uri="{FF2B5EF4-FFF2-40B4-BE49-F238E27FC236}">
                  <a16:creationId xmlns:a16="http://schemas.microsoft.com/office/drawing/2014/main" id="{9861B89A-0472-A40D-91EA-9ABECB84879D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691;p64">
              <a:extLst>
                <a:ext uri="{FF2B5EF4-FFF2-40B4-BE49-F238E27FC236}">
                  <a16:creationId xmlns:a16="http://schemas.microsoft.com/office/drawing/2014/main" id="{4700CDF4-C5A5-8D83-68A5-A279D150F16F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692;p64">
              <a:extLst>
                <a:ext uri="{FF2B5EF4-FFF2-40B4-BE49-F238E27FC236}">
                  <a16:creationId xmlns:a16="http://schemas.microsoft.com/office/drawing/2014/main" id="{3D52DECA-04F1-6D19-1AB8-2247B69BE302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693;p64">
              <a:extLst>
                <a:ext uri="{FF2B5EF4-FFF2-40B4-BE49-F238E27FC236}">
                  <a16:creationId xmlns:a16="http://schemas.microsoft.com/office/drawing/2014/main" id="{0A89D632-D38D-0445-E8EF-97F433536619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694;p64">
              <a:extLst>
                <a:ext uri="{FF2B5EF4-FFF2-40B4-BE49-F238E27FC236}">
                  <a16:creationId xmlns:a16="http://schemas.microsoft.com/office/drawing/2014/main" id="{2CAB8C4F-23B4-0705-6AE0-889ED167FBEF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695;p64">
              <a:extLst>
                <a:ext uri="{FF2B5EF4-FFF2-40B4-BE49-F238E27FC236}">
                  <a16:creationId xmlns:a16="http://schemas.microsoft.com/office/drawing/2014/main" id="{82ED2DBB-900E-C53B-07C3-9D28C04995D5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696;p64">
              <a:extLst>
                <a:ext uri="{FF2B5EF4-FFF2-40B4-BE49-F238E27FC236}">
                  <a16:creationId xmlns:a16="http://schemas.microsoft.com/office/drawing/2014/main" id="{C6DDA3BE-CCF5-50AB-38BC-DD267F8503B3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697;p64">
              <a:extLst>
                <a:ext uri="{FF2B5EF4-FFF2-40B4-BE49-F238E27FC236}">
                  <a16:creationId xmlns:a16="http://schemas.microsoft.com/office/drawing/2014/main" id="{D0F1C852-AC42-6734-9C18-90D9475FFECD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698;p64">
              <a:extLst>
                <a:ext uri="{FF2B5EF4-FFF2-40B4-BE49-F238E27FC236}">
                  <a16:creationId xmlns:a16="http://schemas.microsoft.com/office/drawing/2014/main" id="{B72AC952-9F91-E102-8D12-1EC0C90F3F2F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699;p64">
              <a:extLst>
                <a:ext uri="{FF2B5EF4-FFF2-40B4-BE49-F238E27FC236}">
                  <a16:creationId xmlns:a16="http://schemas.microsoft.com/office/drawing/2014/main" id="{DB2BD5DB-0613-8648-3934-DBF127672769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700;p64">
              <a:extLst>
                <a:ext uri="{FF2B5EF4-FFF2-40B4-BE49-F238E27FC236}">
                  <a16:creationId xmlns:a16="http://schemas.microsoft.com/office/drawing/2014/main" id="{BC797A69-C489-4039-1170-B56D666FDC9F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701;p64">
              <a:extLst>
                <a:ext uri="{FF2B5EF4-FFF2-40B4-BE49-F238E27FC236}">
                  <a16:creationId xmlns:a16="http://schemas.microsoft.com/office/drawing/2014/main" id="{661AE389-F4FB-6230-58AB-39CC94D9ED2A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702;p64">
              <a:extLst>
                <a:ext uri="{FF2B5EF4-FFF2-40B4-BE49-F238E27FC236}">
                  <a16:creationId xmlns:a16="http://schemas.microsoft.com/office/drawing/2014/main" id="{289683CC-147F-7A20-99E1-012C6C673529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703;p64">
              <a:extLst>
                <a:ext uri="{FF2B5EF4-FFF2-40B4-BE49-F238E27FC236}">
                  <a16:creationId xmlns:a16="http://schemas.microsoft.com/office/drawing/2014/main" id="{DE425D78-E785-48FC-D503-E583D75C8646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704;p64">
              <a:extLst>
                <a:ext uri="{FF2B5EF4-FFF2-40B4-BE49-F238E27FC236}">
                  <a16:creationId xmlns:a16="http://schemas.microsoft.com/office/drawing/2014/main" id="{DE8823D5-31BC-5629-20F4-04EF927FF9C5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705;p64">
              <a:extLst>
                <a:ext uri="{FF2B5EF4-FFF2-40B4-BE49-F238E27FC236}">
                  <a16:creationId xmlns:a16="http://schemas.microsoft.com/office/drawing/2014/main" id="{9F3AF801-AD6B-67B4-188D-366D7E8552CE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706;p64">
              <a:extLst>
                <a:ext uri="{FF2B5EF4-FFF2-40B4-BE49-F238E27FC236}">
                  <a16:creationId xmlns:a16="http://schemas.microsoft.com/office/drawing/2014/main" id="{9772C91B-572C-3AE5-47D7-D7EA17B5D362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707;p64">
              <a:extLst>
                <a:ext uri="{FF2B5EF4-FFF2-40B4-BE49-F238E27FC236}">
                  <a16:creationId xmlns:a16="http://schemas.microsoft.com/office/drawing/2014/main" id="{D702C026-4004-9EF6-17B0-83F8CDC9523B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708;p64">
              <a:extLst>
                <a:ext uri="{FF2B5EF4-FFF2-40B4-BE49-F238E27FC236}">
                  <a16:creationId xmlns:a16="http://schemas.microsoft.com/office/drawing/2014/main" id="{17C58325-5E0C-E356-DD01-EBD644ABC097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709;p64">
              <a:extLst>
                <a:ext uri="{FF2B5EF4-FFF2-40B4-BE49-F238E27FC236}">
                  <a16:creationId xmlns:a16="http://schemas.microsoft.com/office/drawing/2014/main" id="{3EFE0D02-A01E-AAD3-FD77-A3172F4259DB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710;p64">
              <a:extLst>
                <a:ext uri="{FF2B5EF4-FFF2-40B4-BE49-F238E27FC236}">
                  <a16:creationId xmlns:a16="http://schemas.microsoft.com/office/drawing/2014/main" id="{3BD0A084-1D5A-29F8-3357-B28E1B6E1ED1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711;p64">
              <a:extLst>
                <a:ext uri="{FF2B5EF4-FFF2-40B4-BE49-F238E27FC236}">
                  <a16:creationId xmlns:a16="http://schemas.microsoft.com/office/drawing/2014/main" id="{0F955363-CCBD-91B5-3C98-09B67FF7D8C1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712;p64">
              <a:extLst>
                <a:ext uri="{FF2B5EF4-FFF2-40B4-BE49-F238E27FC236}">
                  <a16:creationId xmlns:a16="http://schemas.microsoft.com/office/drawing/2014/main" id="{448BCCD7-41D8-07F5-DADA-9AC0D4106D15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713;p64">
              <a:extLst>
                <a:ext uri="{FF2B5EF4-FFF2-40B4-BE49-F238E27FC236}">
                  <a16:creationId xmlns:a16="http://schemas.microsoft.com/office/drawing/2014/main" id="{1A1A5906-8415-7800-A7EA-1DDE302933D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714;p64">
              <a:extLst>
                <a:ext uri="{FF2B5EF4-FFF2-40B4-BE49-F238E27FC236}">
                  <a16:creationId xmlns:a16="http://schemas.microsoft.com/office/drawing/2014/main" id="{BC393834-85D2-C4A3-7495-C820F223C43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715;p64">
              <a:extLst>
                <a:ext uri="{FF2B5EF4-FFF2-40B4-BE49-F238E27FC236}">
                  <a16:creationId xmlns:a16="http://schemas.microsoft.com/office/drawing/2014/main" id="{5CDCE5DE-E20E-1E2A-1152-997DA6A3921B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716;p64">
              <a:extLst>
                <a:ext uri="{FF2B5EF4-FFF2-40B4-BE49-F238E27FC236}">
                  <a16:creationId xmlns:a16="http://schemas.microsoft.com/office/drawing/2014/main" id="{16357064-C1C8-29EC-B8EE-EC2EF2E3918F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717;p64">
              <a:extLst>
                <a:ext uri="{FF2B5EF4-FFF2-40B4-BE49-F238E27FC236}">
                  <a16:creationId xmlns:a16="http://schemas.microsoft.com/office/drawing/2014/main" id="{846E231E-E926-156F-D6C2-02F75E6382BE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718;p64">
              <a:extLst>
                <a:ext uri="{FF2B5EF4-FFF2-40B4-BE49-F238E27FC236}">
                  <a16:creationId xmlns:a16="http://schemas.microsoft.com/office/drawing/2014/main" id="{DD80638E-C1E4-7C96-B78E-11D32CBAD7D5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719;p64">
              <a:extLst>
                <a:ext uri="{FF2B5EF4-FFF2-40B4-BE49-F238E27FC236}">
                  <a16:creationId xmlns:a16="http://schemas.microsoft.com/office/drawing/2014/main" id="{D7F86F87-8DDC-4122-2FC5-B410636522A8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720;p64">
              <a:extLst>
                <a:ext uri="{FF2B5EF4-FFF2-40B4-BE49-F238E27FC236}">
                  <a16:creationId xmlns:a16="http://schemas.microsoft.com/office/drawing/2014/main" id="{FE9A5A7D-E444-B9B6-0AA2-7FC073B2119C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721;p64">
              <a:extLst>
                <a:ext uri="{FF2B5EF4-FFF2-40B4-BE49-F238E27FC236}">
                  <a16:creationId xmlns:a16="http://schemas.microsoft.com/office/drawing/2014/main" id="{40489927-A7E2-17A9-7129-1A09DBF7BFB5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722;p64">
              <a:extLst>
                <a:ext uri="{FF2B5EF4-FFF2-40B4-BE49-F238E27FC236}">
                  <a16:creationId xmlns:a16="http://schemas.microsoft.com/office/drawing/2014/main" id="{DC80BE73-A193-E925-D62E-7DC703E43328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723;p64">
              <a:extLst>
                <a:ext uri="{FF2B5EF4-FFF2-40B4-BE49-F238E27FC236}">
                  <a16:creationId xmlns:a16="http://schemas.microsoft.com/office/drawing/2014/main" id="{C67FC3D3-695D-72A3-2313-C9E1117AE095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724;p64">
              <a:extLst>
                <a:ext uri="{FF2B5EF4-FFF2-40B4-BE49-F238E27FC236}">
                  <a16:creationId xmlns:a16="http://schemas.microsoft.com/office/drawing/2014/main" id="{5777DA9E-5580-29B9-E43F-A6CA73BF9D7C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725;p64">
              <a:extLst>
                <a:ext uri="{FF2B5EF4-FFF2-40B4-BE49-F238E27FC236}">
                  <a16:creationId xmlns:a16="http://schemas.microsoft.com/office/drawing/2014/main" id="{06612C0D-DB1A-0D24-762D-266B3426DCED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726;p64">
              <a:extLst>
                <a:ext uri="{FF2B5EF4-FFF2-40B4-BE49-F238E27FC236}">
                  <a16:creationId xmlns:a16="http://schemas.microsoft.com/office/drawing/2014/main" id="{4A75764D-004E-C775-E451-C2AFA6B57A78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727;p64">
              <a:extLst>
                <a:ext uri="{FF2B5EF4-FFF2-40B4-BE49-F238E27FC236}">
                  <a16:creationId xmlns:a16="http://schemas.microsoft.com/office/drawing/2014/main" id="{B262AA23-5ADE-6358-F3A2-4AFDAD8D8DF3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728;p64">
              <a:extLst>
                <a:ext uri="{FF2B5EF4-FFF2-40B4-BE49-F238E27FC236}">
                  <a16:creationId xmlns:a16="http://schemas.microsoft.com/office/drawing/2014/main" id="{D1ECEB3F-9922-D7A9-6B6F-7F792778CEF2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729;p64">
              <a:extLst>
                <a:ext uri="{FF2B5EF4-FFF2-40B4-BE49-F238E27FC236}">
                  <a16:creationId xmlns:a16="http://schemas.microsoft.com/office/drawing/2014/main" id="{CF8D419C-CC31-9A68-91DC-7F51B3449A0B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730;p64">
              <a:extLst>
                <a:ext uri="{FF2B5EF4-FFF2-40B4-BE49-F238E27FC236}">
                  <a16:creationId xmlns:a16="http://schemas.microsoft.com/office/drawing/2014/main" id="{BE478FD5-83D4-7A9E-C7FE-1EE26570D6C9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731;p64">
              <a:extLst>
                <a:ext uri="{FF2B5EF4-FFF2-40B4-BE49-F238E27FC236}">
                  <a16:creationId xmlns:a16="http://schemas.microsoft.com/office/drawing/2014/main" id="{46E6B59E-346B-24AE-86BC-284F05A9A30D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732;p64">
              <a:extLst>
                <a:ext uri="{FF2B5EF4-FFF2-40B4-BE49-F238E27FC236}">
                  <a16:creationId xmlns:a16="http://schemas.microsoft.com/office/drawing/2014/main" id="{855A014A-3784-7C13-23A4-8DAD45A520A8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733;p64">
              <a:extLst>
                <a:ext uri="{FF2B5EF4-FFF2-40B4-BE49-F238E27FC236}">
                  <a16:creationId xmlns:a16="http://schemas.microsoft.com/office/drawing/2014/main" id="{2BB8BE31-6D80-7A46-BE5D-543FA3C27427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734;p64">
              <a:extLst>
                <a:ext uri="{FF2B5EF4-FFF2-40B4-BE49-F238E27FC236}">
                  <a16:creationId xmlns:a16="http://schemas.microsoft.com/office/drawing/2014/main" id="{E122AF3B-3E76-EFF4-7F5C-D3F98EDD2823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735;p64">
              <a:extLst>
                <a:ext uri="{FF2B5EF4-FFF2-40B4-BE49-F238E27FC236}">
                  <a16:creationId xmlns:a16="http://schemas.microsoft.com/office/drawing/2014/main" id="{EEB49F70-F274-418D-95C8-D43745A49B7F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736;p64">
              <a:extLst>
                <a:ext uri="{FF2B5EF4-FFF2-40B4-BE49-F238E27FC236}">
                  <a16:creationId xmlns:a16="http://schemas.microsoft.com/office/drawing/2014/main" id="{C59B6011-049B-E3AB-0E0B-503A69275181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737;p64">
              <a:extLst>
                <a:ext uri="{FF2B5EF4-FFF2-40B4-BE49-F238E27FC236}">
                  <a16:creationId xmlns:a16="http://schemas.microsoft.com/office/drawing/2014/main" id="{04F2985B-3C84-917F-CA16-A80C21122E11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738;p64">
              <a:extLst>
                <a:ext uri="{FF2B5EF4-FFF2-40B4-BE49-F238E27FC236}">
                  <a16:creationId xmlns:a16="http://schemas.microsoft.com/office/drawing/2014/main" id="{DDBCFEF8-8570-00AE-4FF8-B51B9B465398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739;p64">
              <a:extLst>
                <a:ext uri="{FF2B5EF4-FFF2-40B4-BE49-F238E27FC236}">
                  <a16:creationId xmlns:a16="http://schemas.microsoft.com/office/drawing/2014/main" id="{D1E45959-716C-E4D1-8D09-62BEBAEE7D25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740;p64">
              <a:extLst>
                <a:ext uri="{FF2B5EF4-FFF2-40B4-BE49-F238E27FC236}">
                  <a16:creationId xmlns:a16="http://schemas.microsoft.com/office/drawing/2014/main" id="{0CAF55F6-ACF6-CCCF-FD34-3133B091352A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741;p64">
              <a:extLst>
                <a:ext uri="{FF2B5EF4-FFF2-40B4-BE49-F238E27FC236}">
                  <a16:creationId xmlns:a16="http://schemas.microsoft.com/office/drawing/2014/main" id="{D2307649-5A7D-9712-ED3C-76BDD6C9D0DA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742;p64">
              <a:extLst>
                <a:ext uri="{FF2B5EF4-FFF2-40B4-BE49-F238E27FC236}">
                  <a16:creationId xmlns:a16="http://schemas.microsoft.com/office/drawing/2014/main" id="{02DF1599-A9D3-F0DF-1B40-1B8F11F263C1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743;p64">
              <a:extLst>
                <a:ext uri="{FF2B5EF4-FFF2-40B4-BE49-F238E27FC236}">
                  <a16:creationId xmlns:a16="http://schemas.microsoft.com/office/drawing/2014/main" id="{96A159A4-D0C8-CBED-AF7D-FE1965302061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744;p64">
              <a:extLst>
                <a:ext uri="{FF2B5EF4-FFF2-40B4-BE49-F238E27FC236}">
                  <a16:creationId xmlns:a16="http://schemas.microsoft.com/office/drawing/2014/main" id="{8B08650F-5175-F18C-4334-9F6DE7752CAF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745;p64">
              <a:extLst>
                <a:ext uri="{FF2B5EF4-FFF2-40B4-BE49-F238E27FC236}">
                  <a16:creationId xmlns:a16="http://schemas.microsoft.com/office/drawing/2014/main" id="{D15EA268-482A-5C75-40A7-65DCAC889C04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746;p64">
              <a:extLst>
                <a:ext uri="{FF2B5EF4-FFF2-40B4-BE49-F238E27FC236}">
                  <a16:creationId xmlns:a16="http://schemas.microsoft.com/office/drawing/2014/main" id="{352A9E4C-439D-99D3-7C29-0DC96BF9A649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747;p64">
              <a:extLst>
                <a:ext uri="{FF2B5EF4-FFF2-40B4-BE49-F238E27FC236}">
                  <a16:creationId xmlns:a16="http://schemas.microsoft.com/office/drawing/2014/main" id="{1DD96785-5671-55F1-C029-FFAD80719942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748;p64">
              <a:extLst>
                <a:ext uri="{FF2B5EF4-FFF2-40B4-BE49-F238E27FC236}">
                  <a16:creationId xmlns:a16="http://schemas.microsoft.com/office/drawing/2014/main" id="{34CCAD87-A174-5FED-3CDC-7C04A4C9D97A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749;p64">
              <a:extLst>
                <a:ext uri="{FF2B5EF4-FFF2-40B4-BE49-F238E27FC236}">
                  <a16:creationId xmlns:a16="http://schemas.microsoft.com/office/drawing/2014/main" id="{D04455DE-6063-DEBF-0B81-B15E45EC92F7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750;p64">
              <a:extLst>
                <a:ext uri="{FF2B5EF4-FFF2-40B4-BE49-F238E27FC236}">
                  <a16:creationId xmlns:a16="http://schemas.microsoft.com/office/drawing/2014/main" id="{9D166C80-7E4B-26F1-B24C-0B140032E4C8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751;p64">
              <a:extLst>
                <a:ext uri="{FF2B5EF4-FFF2-40B4-BE49-F238E27FC236}">
                  <a16:creationId xmlns:a16="http://schemas.microsoft.com/office/drawing/2014/main" id="{2C4694B5-1D69-6BA4-868D-D8916091F07E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752;p64">
              <a:extLst>
                <a:ext uri="{FF2B5EF4-FFF2-40B4-BE49-F238E27FC236}">
                  <a16:creationId xmlns:a16="http://schemas.microsoft.com/office/drawing/2014/main" id="{54038184-180B-7E06-BAD9-60AA782034B8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753;p64">
              <a:extLst>
                <a:ext uri="{FF2B5EF4-FFF2-40B4-BE49-F238E27FC236}">
                  <a16:creationId xmlns:a16="http://schemas.microsoft.com/office/drawing/2014/main" id="{AF0400D9-2322-50D3-1582-D26517C75E04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754;p64">
              <a:extLst>
                <a:ext uri="{FF2B5EF4-FFF2-40B4-BE49-F238E27FC236}">
                  <a16:creationId xmlns:a16="http://schemas.microsoft.com/office/drawing/2014/main" id="{FCFB36A7-FC58-180F-0C84-B4A21B09D270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755;p64">
              <a:extLst>
                <a:ext uri="{FF2B5EF4-FFF2-40B4-BE49-F238E27FC236}">
                  <a16:creationId xmlns:a16="http://schemas.microsoft.com/office/drawing/2014/main" id="{9E4B04F0-85B2-38DA-8902-C2E93ACD3893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756;p64">
              <a:extLst>
                <a:ext uri="{FF2B5EF4-FFF2-40B4-BE49-F238E27FC236}">
                  <a16:creationId xmlns:a16="http://schemas.microsoft.com/office/drawing/2014/main" id="{4439D972-B250-621E-84A4-7DBC820FE6EF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757;p64">
              <a:extLst>
                <a:ext uri="{FF2B5EF4-FFF2-40B4-BE49-F238E27FC236}">
                  <a16:creationId xmlns:a16="http://schemas.microsoft.com/office/drawing/2014/main" id="{B3FF3BD7-A8B4-CEEB-1BD2-6CBAC3CE5238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758;p64">
              <a:extLst>
                <a:ext uri="{FF2B5EF4-FFF2-40B4-BE49-F238E27FC236}">
                  <a16:creationId xmlns:a16="http://schemas.microsoft.com/office/drawing/2014/main" id="{A2A41CAC-A9BF-98BB-1875-8AC371C057F9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759;p64">
              <a:extLst>
                <a:ext uri="{FF2B5EF4-FFF2-40B4-BE49-F238E27FC236}">
                  <a16:creationId xmlns:a16="http://schemas.microsoft.com/office/drawing/2014/main" id="{F6FBC233-C888-1F36-1329-9F05A2CEDBC0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760;p64">
              <a:extLst>
                <a:ext uri="{FF2B5EF4-FFF2-40B4-BE49-F238E27FC236}">
                  <a16:creationId xmlns:a16="http://schemas.microsoft.com/office/drawing/2014/main" id="{F7175ACC-C6E4-6C9A-132A-986D1D033793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761;p64">
              <a:extLst>
                <a:ext uri="{FF2B5EF4-FFF2-40B4-BE49-F238E27FC236}">
                  <a16:creationId xmlns:a16="http://schemas.microsoft.com/office/drawing/2014/main" id="{BB6E7A34-FE25-446F-9575-B69B24962325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762;p64">
              <a:extLst>
                <a:ext uri="{FF2B5EF4-FFF2-40B4-BE49-F238E27FC236}">
                  <a16:creationId xmlns:a16="http://schemas.microsoft.com/office/drawing/2014/main" id="{D442CB88-19DC-904A-6B9E-DADE887D7385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763;p64">
              <a:extLst>
                <a:ext uri="{FF2B5EF4-FFF2-40B4-BE49-F238E27FC236}">
                  <a16:creationId xmlns:a16="http://schemas.microsoft.com/office/drawing/2014/main" id="{B5546DC9-E6D3-D0FE-3B01-350E9C3A6C25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764;p64">
              <a:extLst>
                <a:ext uri="{FF2B5EF4-FFF2-40B4-BE49-F238E27FC236}">
                  <a16:creationId xmlns:a16="http://schemas.microsoft.com/office/drawing/2014/main" id="{F1F56E58-08F0-4766-5279-76177790B498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765;p64">
              <a:extLst>
                <a:ext uri="{FF2B5EF4-FFF2-40B4-BE49-F238E27FC236}">
                  <a16:creationId xmlns:a16="http://schemas.microsoft.com/office/drawing/2014/main" id="{7400E6AA-F6B7-566C-A00B-39A1C7ED803A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766;p64">
              <a:extLst>
                <a:ext uri="{FF2B5EF4-FFF2-40B4-BE49-F238E27FC236}">
                  <a16:creationId xmlns:a16="http://schemas.microsoft.com/office/drawing/2014/main" id="{4A4274CF-B97E-B7AC-35C8-610EE114E566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767;p64">
              <a:extLst>
                <a:ext uri="{FF2B5EF4-FFF2-40B4-BE49-F238E27FC236}">
                  <a16:creationId xmlns:a16="http://schemas.microsoft.com/office/drawing/2014/main" id="{3ACFEAA7-1E5A-1A1C-4CDE-F5DA640324D0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768;p64">
              <a:extLst>
                <a:ext uri="{FF2B5EF4-FFF2-40B4-BE49-F238E27FC236}">
                  <a16:creationId xmlns:a16="http://schemas.microsoft.com/office/drawing/2014/main" id="{0FE25BA3-2918-BE1B-8EDB-281A95419D8E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769;p64">
              <a:extLst>
                <a:ext uri="{FF2B5EF4-FFF2-40B4-BE49-F238E27FC236}">
                  <a16:creationId xmlns:a16="http://schemas.microsoft.com/office/drawing/2014/main" id="{02A99462-674D-FBC5-D031-97D86BBFA1BB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770;p64">
              <a:extLst>
                <a:ext uri="{FF2B5EF4-FFF2-40B4-BE49-F238E27FC236}">
                  <a16:creationId xmlns:a16="http://schemas.microsoft.com/office/drawing/2014/main" id="{3FEEF11E-4AC4-C601-6BF9-70A53F913DE1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771;p64">
              <a:extLst>
                <a:ext uri="{FF2B5EF4-FFF2-40B4-BE49-F238E27FC236}">
                  <a16:creationId xmlns:a16="http://schemas.microsoft.com/office/drawing/2014/main" id="{2BD850FF-8240-E8B8-F63C-BA435D13DE16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772;p64">
              <a:extLst>
                <a:ext uri="{FF2B5EF4-FFF2-40B4-BE49-F238E27FC236}">
                  <a16:creationId xmlns:a16="http://schemas.microsoft.com/office/drawing/2014/main" id="{2BD4C776-DD1B-9838-3047-8C955B71EBEC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773;p64">
              <a:extLst>
                <a:ext uri="{FF2B5EF4-FFF2-40B4-BE49-F238E27FC236}">
                  <a16:creationId xmlns:a16="http://schemas.microsoft.com/office/drawing/2014/main" id="{C58BA34D-2EC6-13C7-9677-86F2B2656CE1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774;p64">
              <a:extLst>
                <a:ext uri="{FF2B5EF4-FFF2-40B4-BE49-F238E27FC236}">
                  <a16:creationId xmlns:a16="http://schemas.microsoft.com/office/drawing/2014/main" id="{728CF935-C12C-20DC-BA78-CEAF3C359397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775;p64">
              <a:extLst>
                <a:ext uri="{FF2B5EF4-FFF2-40B4-BE49-F238E27FC236}">
                  <a16:creationId xmlns:a16="http://schemas.microsoft.com/office/drawing/2014/main" id="{5AC39732-74A6-35A3-E596-2E518F338A02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776;p64">
              <a:extLst>
                <a:ext uri="{FF2B5EF4-FFF2-40B4-BE49-F238E27FC236}">
                  <a16:creationId xmlns:a16="http://schemas.microsoft.com/office/drawing/2014/main" id="{DF70BF6B-9B73-464E-B9CB-4D0D0EE0210F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777;p64">
              <a:extLst>
                <a:ext uri="{FF2B5EF4-FFF2-40B4-BE49-F238E27FC236}">
                  <a16:creationId xmlns:a16="http://schemas.microsoft.com/office/drawing/2014/main" id="{C52776C2-E92C-D9BC-B28C-8506B5C67943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778;p64">
              <a:extLst>
                <a:ext uri="{FF2B5EF4-FFF2-40B4-BE49-F238E27FC236}">
                  <a16:creationId xmlns:a16="http://schemas.microsoft.com/office/drawing/2014/main" id="{AF91DFB9-1D2E-2870-63F5-09B0A0900E77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779;p64">
              <a:extLst>
                <a:ext uri="{FF2B5EF4-FFF2-40B4-BE49-F238E27FC236}">
                  <a16:creationId xmlns:a16="http://schemas.microsoft.com/office/drawing/2014/main" id="{111B0D77-BB72-9B46-1475-88AA193A599D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780;p64">
              <a:extLst>
                <a:ext uri="{FF2B5EF4-FFF2-40B4-BE49-F238E27FC236}">
                  <a16:creationId xmlns:a16="http://schemas.microsoft.com/office/drawing/2014/main" id="{ED0FFA4E-588F-95AB-F7F4-29A49D998CA8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781;p64">
              <a:extLst>
                <a:ext uri="{FF2B5EF4-FFF2-40B4-BE49-F238E27FC236}">
                  <a16:creationId xmlns:a16="http://schemas.microsoft.com/office/drawing/2014/main" id="{16C33394-AB27-6817-EC27-CB8F01199497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782;p64">
              <a:extLst>
                <a:ext uri="{FF2B5EF4-FFF2-40B4-BE49-F238E27FC236}">
                  <a16:creationId xmlns:a16="http://schemas.microsoft.com/office/drawing/2014/main" id="{363F42E8-D4A7-2FA8-40FA-4EB0B3F6FFE6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783;p64">
              <a:extLst>
                <a:ext uri="{FF2B5EF4-FFF2-40B4-BE49-F238E27FC236}">
                  <a16:creationId xmlns:a16="http://schemas.microsoft.com/office/drawing/2014/main" id="{10D1C542-D181-1762-37E6-1A3091925E4A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784;p64">
              <a:extLst>
                <a:ext uri="{FF2B5EF4-FFF2-40B4-BE49-F238E27FC236}">
                  <a16:creationId xmlns:a16="http://schemas.microsoft.com/office/drawing/2014/main" id="{2BA5EF26-CD08-F440-CDD1-F551CEB9F9A1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785;p64">
              <a:extLst>
                <a:ext uri="{FF2B5EF4-FFF2-40B4-BE49-F238E27FC236}">
                  <a16:creationId xmlns:a16="http://schemas.microsoft.com/office/drawing/2014/main" id="{48297BB0-61DC-DB4A-3CD7-445A0C8E2689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786;p64">
              <a:extLst>
                <a:ext uri="{FF2B5EF4-FFF2-40B4-BE49-F238E27FC236}">
                  <a16:creationId xmlns:a16="http://schemas.microsoft.com/office/drawing/2014/main" id="{DB999F6E-C396-F870-387E-FF761C948FEB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787;p64">
              <a:extLst>
                <a:ext uri="{FF2B5EF4-FFF2-40B4-BE49-F238E27FC236}">
                  <a16:creationId xmlns:a16="http://schemas.microsoft.com/office/drawing/2014/main" id="{FAC35CED-0175-4B98-FC2C-E8E5531F9B98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788;p64">
              <a:extLst>
                <a:ext uri="{FF2B5EF4-FFF2-40B4-BE49-F238E27FC236}">
                  <a16:creationId xmlns:a16="http://schemas.microsoft.com/office/drawing/2014/main" id="{BB7B8579-0094-6B1E-4662-84EFB19A42AD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789;p64">
              <a:extLst>
                <a:ext uri="{FF2B5EF4-FFF2-40B4-BE49-F238E27FC236}">
                  <a16:creationId xmlns:a16="http://schemas.microsoft.com/office/drawing/2014/main" id="{B7FB7995-F246-6C6B-89C0-F21FF0D2E626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790;p64">
              <a:extLst>
                <a:ext uri="{FF2B5EF4-FFF2-40B4-BE49-F238E27FC236}">
                  <a16:creationId xmlns:a16="http://schemas.microsoft.com/office/drawing/2014/main" id="{CE7BE045-46C6-7D5D-9C3E-E9EA5F07FB08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791;p64">
              <a:extLst>
                <a:ext uri="{FF2B5EF4-FFF2-40B4-BE49-F238E27FC236}">
                  <a16:creationId xmlns:a16="http://schemas.microsoft.com/office/drawing/2014/main" id="{A51AA3DD-264E-68D6-3D97-F050096A9EC4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792;p64">
              <a:extLst>
                <a:ext uri="{FF2B5EF4-FFF2-40B4-BE49-F238E27FC236}">
                  <a16:creationId xmlns:a16="http://schemas.microsoft.com/office/drawing/2014/main" id="{8B2B7FB0-FF12-1EE3-7B3D-7B3A60FE2E27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793;p64">
              <a:extLst>
                <a:ext uri="{FF2B5EF4-FFF2-40B4-BE49-F238E27FC236}">
                  <a16:creationId xmlns:a16="http://schemas.microsoft.com/office/drawing/2014/main" id="{AC044A03-A1F3-19FF-9791-9A57D373DD90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794;p64">
              <a:extLst>
                <a:ext uri="{FF2B5EF4-FFF2-40B4-BE49-F238E27FC236}">
                  <a16:creationId xmlns:a16="http://schemas.microsoft.com/office/drawing/2014/main" id="{9C94F146-CEB6-F8DE-9A72-F87C40AC46A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795;p64">
              <a:extLst>
                <a:ext uri="{FF2B5EF4-FFF2-40B4-BE49-F238E27FC236}">
                  <a16:creationId xmlns:a16="http://schemas.microsoft.com/office/drawing/2014/main" id="{A963BC97-C149-0CD5-0903-B04F28AA640B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796;p64">
              <a:extLst>
                <a:ext uri="{FF2B5EF4-FFF2-40B4-BE49-F238E27FC236}">
                  <a16:creationId xmlns:a16="http://schemas.microsoft.com/office/drawing/2014/main" id="{CA29A265-D720-4742-514D-0A75992C036E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797;p64">
              <a:extLst>
                <a:ext uri="{FF2B5EF4-FFF2-40B4-BE49-F238E27FC236}">
                  <a16:creationId xmlns:a16="http://schemas.microsoft.com/office/drawing/2014/main" id="{D6C13CBF-A180-8D53-1120-BF07CBD47691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798;p64">
              <a:extLst>
                <a:ext uri="{FF2B5EF4-FFF2-40B4-BE49-F238E27FC236}">
                  <a16:creationId xmlns:a16="http://schemas.microsoft.com/office/drawing/2014/main" id="{ABE86575-439E-CC45-1A3B-9654C8AF8698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799;p64">
              <a:extLst>
                <a:ext uri="{FF2B5EF4-FFF2-40B4-BE49-F238E27FC236}">
                  <a16:creationId xmlns:a16="http://schemas.microsoft.com/office/drawing/2014/main" id="{086CEA0A-EAC2-25D2-F33E-30C0EC527AA6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800;p64">
              <a:extLst>
                <a:ext uri="{FF2B5EF4-FFF2-40B4-BE49-F238E27FC236}">
                  <a16:creationId xmlns:a16="http://schemas.microsoft.com/office/drawing/2014/main" id="{3B195D61-9C0B-4B1C-B647-34D8E68A5AE3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801;p64">
              <a:extLst>
                <a:ext uri="{FF2B5EF4-FFF2-40B4-BE49-F238E27FC236}">
                  <a16:creationId xmlns:a16="http://schemas.microsoft.com/office/drawing/2014/main" id="{15A0B41F-2989-64F7-E4AD-D0B210EBB207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802;p64">
              <a:extLst>
                <a:ext uri="{FF2B5EF4-FFF2-40B4-BE49-F238E27FC236}">
                  <a16:creationId xmlns:a16="http://schemas.microsoft.com/office/drawing/2014/main" id="{57EAD918-4F96-1852-39D4-6AD4C4C9D568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803;p64">
              <a:extLst>
                <a:ext uri="{FF2B5EF4-FFF2-40B4-BE49-F238E27FC236}">
                  <a16:creationId xmlns:a16="http://schemas.microsoft.com/office/drawing/2014/main" id="{1D03135E-FBAD-C602-CB84-2D7AFF61D333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804;p64">
              <a:extLst>
                <a:ext uri="{FF2B5EF4-FFF2-40B4-BE49-F238E27FC236}">
                  <a16:creationId xmlns:a16="http://schemas.microsoft.com/office/drawing/2014/main" id="{C7A23FAA-497C-3C53-974B-9D7E62FE6212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805;p64">
              <a:extLst>
                <a:ext uri="{FF2B5EF4-FFF2-40B4-BE49-F238E27FC236}">
                  <a16:creationId xmlns:a16="http://schemas.microsoft.com/office/drawing/2014/main" id="{18B5566A-6E31-47FA-5340-CFD3A8E2DE07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806;p64">
              <a:extLst>
                <a:ext uri="{FF2B5EF4-FFF2-40B4-BE49-F238E27FC236}">
                  <a16:creationId xmlns:a16="http://schemas.microsoft.com/office/drawing/2014/main" id="{9104F19E-0C65-BA22-A532-47216E6AE93E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807;p64">
              <a:extLst>
                <a:ext uri="{FF2B5EF4-FFF2-40B4-BE49-F238E27FC236}">
                  <a16:creationId xmlns:a16="http://schemas.microsoft.com/office/drawing/2014/main" id="{1F169830-3987-E335-0C44-764F44276674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808;p64">
              <a:extLst>
                <a:ext uri="{FF2B5EF4-FFF2-40B4-BE49-F238E27FC236}">
                  <a16:creationId xmlns:a16="http://schemas.microsoft.com/office/drawing/2014/main" id="{82C7E677-A043-865C-D40D-B89283F847A8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809;p64">
              <a:extLst>
                <a:ext uri="{FF2B5EF4-FFF2-40B4-BE49-F238E27FC236}">
                  <a16:creationId xmlns:a16="http://schemas.microsoft.com/office/drawing/2014/main" id="{178315CF-131F-073A-BC86-1CD98942BEE6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810;p64">
              <a:extLst>
                <a:ext uri="{FF2B5EF4-FFF2-40B4-BE49-F238E27FC236}">
                  <a16:creationId xmlns:a16="http://schemas.microsoft.com/office/drawing/2014/main" id="{B472E19C-6883-7D6A-6663-2E5D151FA16D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811;p64">
              <a:extLst>
                <a:ext uri="{FF2B5EF4-FFF2-40B4-BE49-F238E27FC236}">
                  <a16:creationId xmlns:a16="http://schemas.microsoft.com/office/drawing/2014/main" id="{EDF5C402-8B1B-FDE9-D146-D449DC0C5F7F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812;p64">
              <a:extLst>
                <a:ext uri="{FF2B5EF4-FFF2-40B4-BE49-F238E27FC236}">
                  <a16:creationId xmlns:a16="http://schemas.microsoft.com/office/drawing/2014/main" id="{F3A73F2B-815E-414E-DF86-BA59594802B3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813;p64">
              <a:extLst>
                <a:ext uri="{FF2B5EF4-FFF2-40B4-BE49-F238E27FC236}">
                  <a16:creationId xmlns:a16="http://schemas.microsoft.com/office/drawing/2014/main" id="{8AAF7184-D20C-53CA-A36F-FA4E2B5F7D80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814;p64">
              <a:extLst>
                <a:ext uri="{FF2B5EF4-FFF2-40B4-BE49-F238E27FC236}">
                  <a16:creationId xmlns:a16="http://schemas.microsoft.com/office/drawing/2014/main" id="{DB1A6EC0-EBB9-3B2C-296E-D02BFC36BB64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815;p64">
              <a:extLst>
                <a:ext uri="{FF2B5EF4-FFF2-40B4-BE49-F238E27FC236}">
                  <a16:creationId xmlns:a16="http://schemas.microsoft.com/office/drawing/2014/main" id="{8C351F2D-1C51-325A-ED2D-93BFF0E09D89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816;p64">
              <a:extLst>
                <a:ext uri="{FF2B5EF4-FFF2-40B4-BE49-F238E27FC236}">
                  <a16:creationId xmlns:a16="http://schemas.microsoft.com/office/drawing/2014/main" id="{490A6B8C-4887-E1DA-857A-D8B7E97E5230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817;p64">
              <a:extLst>
                <a:ext uri="{FF2B5EF4-FFF2-40B4-BE49-F238E27FC236}">
                  <a16:creationId xmlns:a16="http://schemas.microsoft.com/office/drawing/2014/main" id="{5A4B6E3C-4B2D-0875-3AD9-13BAD1E7029D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818;p64">
              <a:extLst>
                <a:ext uri="{FF2B5EF4-FFF2-40B4-BE49-F238E27FC236}">
                  <a16:creationId xmlns:a16="http://schemas.microsoft.com/office/drawing/2014/main" id="{86D48898-C981-9642-D84E-807AEB380AD1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819;p64">
              <a:extLst>
                <a:ext uri="{FF2B5EF4-FFF2-40B4-BE49-F238E27FC236}">
                  <a16:creationId xmlns:a16="http://schemas.microsoft.com/office/drawing/2014/main" id="{F4577A18-6641-4747-72FC-A24F496250CF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820;p64">
              <a:extLst>
                <a:ext uri="{FF2B5EF4-FFF2-40B4-BE49-F238E27FC236}">
                  <a16:creationId xmlns:a16="http://schemas.microsoft.com/office/drawing/2014/main" id="{00E28AD1-CAC7-25CB-47B6-D8A027D20C2A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821;p64">
              <a:extLst>
                <a:ext uri="{FF2B5EF4-FFF2-40B4-BE49-F238E27FC236}">
                  <a16:creationId xmlns:a16="http://schemas.microsoft.com/office/drawing/2014/main" id="{5C18ECD2-AD83-E45C-DFD3-D54080AAE321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822;p64">
              <a:extLst>
                <a:ext uri="{FF2B5EF4-FFF2-40B4-BE49-F238E27FC236}">
                  <a16:creationId xmlns:a16="http://schemas.microsoft.com/office/drawing/2014/main" id="{1173F376-D579-A9B9-4FCF-1CF435D22C9C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823;p64">
              <a:extLst>
                <a:ext uri="{FF2B5EF4-FFF2-40B4-BE49-F238E27FC236}">
                  <a16:creationId xmlns:a16="http://schemas.microsoft.com/office/drawing/2014/main" id="{0F58C3F6-6221-26E6-9A44-C29B362A6B3E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824;p64">
              <a:extLst>
                <a:ext uri="{FF2B5EF4-FFF2-40B4-BE49-F238E27FC236}">
                  <a16:creationId xmlns:a16="http://schemas.microsoft.com/office/drawing/2014/main" id="{AF7CAE83-D636-22CE-D84D-AFF73AB8A6B1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825;p64">
              <a:extLst>
                <a:ext uri="{FF2B5EF4-FFF2-40B4-BE49-F238E27FC236}">
                  <a16:creationId xmlns:a16="http://schemas.microsoft.com/office/drawing/2014/main" id="{8DFEDA46-B637-47AE-02B1-F956A159592C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826;p64">
              <a:extLst>
                <a:ext uri="{FF2B5EF4-FFF2-40B4-BE49-F238E27FC236}">
                  <a16:creationId xmlns:a16="http://schemas.microsoft.com/office/drawing/2014/main" id="{1E309D5F-8BC7-D44F-BAE7-260E7F8D9972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827;p64">
              <a:extLst>
                <a:ext uri="{FF2B5EF4-FFF2-40B4-BE49-F238E27FC236}">
                  <a16:creationId xmlns:a16="http://schemas.microsoft.com/office/drawing/2014/main" id="{D681D284-1EAE-B1C2-1E73-5CDBCC0B7C75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828;p64">
              <a:extLst>
                <a:ext uri="{FF2B5EF4-FFF2-40B4-BE49-F238E27FC236}">
                  <a16:creationId xmlns:a16="http://schemas.microsoft.com/office/drawing/2014/main" id="{42242E87-7866-AC36-7092-072AAAFAB6D5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829;p64">
              <a:extLst>
                <a:ext uri="{FF2B5EF4-FFF2-40B4-BE49-F238E27FC236}">
                  <a16:creationId xmlns:a16="http://schemas.microsoft.com/office/drawing/2014/main" id="{C0A88871-FFB4-274D-69E4-9A09AA4FFE89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830;p64">
              <a:extLst>
                <a:ext uri="{FF2B5EF4-FFF2-40B4-BE49-F238E27FC236}">
                  <a16:creationId xmlns:a16="http://schemas.microsoft.com/office/drawing/2014/main" id="{EBCDE777-5DA9-2D98-590E-353B052DF6B6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831;p64">
              <a:extLst>
                <a:ext uri="{FF2B5EF4-FFF2-40B4-BE49-F238E27FC236}">
                  <a16:creationId xmlns:a16="http://schemas.microsoft.com/office/drawing/2014/main" id="{B6E242B6-3B6B-A3B1-837A-344E33E56B7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832;p64">
              <a:extLst>
                <a:ext uri="{FF2B5EF4-FFF2-40B4-BE49-F238E27FC236}">
                  <a16:creationId xmlns:a16="http://schemas.microsoft.com/office/drawing/2014/main" id="{5F07EFC2-85E8-62BB-A8FE-E70C2787B9F9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833;p64">
              <a:extLst>
                <a:ext uri="{FF2B5EF4-FFF2-40B4-BE49-F238E27FC236}">
                  <a16:creationId xmlns:a16="http://schemas.microsoft.com/office/drawing/2014/main" id="{F7321ABD-73E6-ED2E-E224-EB0DEAE9A4EB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834;p64">
              <a:extLst>
                <a:ext uri="{FF2B5EF4-FFF2-40B4-BE49-F238E27FC236}">
                  <a16:creationId xmlns:a16="http://schemas.microsoft.com/office/drawing/2014/main" id="{95099C4E-2C24-8412-B5CE-845E4DAFB0CC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835;p64">
              <a:extLst>
                <a:ext uri="{FF2B5EF4-FFF2-40B4-BE49-F238E27FC236}">
                  <a16:creationId xmlns:a16="http://schemas.microsoft.com/office/drawing/2014/main" id="{FC2B8B23-C7BC-4F95-EA6F-B1F1F5DF687C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836;p64">
              <a:extLst>
                <a:ext uri="{FF2B5EF4-FFF2-40B4-BE49-F238E27FC236}">
                  <a16:creationId xmlns:a16="http://schemas.microsoft.com/office/drawing/2014/main" id="{6A2B7A6E-7A4C-467C-04B9-661E060A28B8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837;p64">
              <a:extLst>
                <a:ext uri="{FF2B5EF4-FFF2-40B4-BE49-F238E27FC236}">
                  <a16:creationId xmlns:a16="http://schemas.microsoft.com/office/drawing/2014/main" id="{C95B63B4-9FF5-69FC-DBB0-DDEBB6E53329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838;p64">
              <a:extLst>
                <a:ext uri="{FF2B5EF4-FFF2-40B4-BE49-F238E27FC236}">
                  <a16:creationId xmlns:a16="http://schemas.microsoft.com/office/drawing/2014/main" id="{D7918A52-0F54-BA2A-610E-3A7C76F87E6E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839;p64">
              <a:extLst>
                <a:ext uri="{FF2B5EF4-FFF2-40B4-BE49-F238E27FC236}">
                  <a16:creationId xmlns:a16="http://schemas.microsoft.com/office/drawing/2014/main" id="{72F73ADC-281B-4E13-FEBB-7E64BDA17915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840;p64">
              <a:extLst>
                <a:ext uri="{FF2B5EF4-FFF2-40B4-BE49-F238E27FC236}">
                  <a16:creationId xmlns:a16="http://schemas.microsoft.com/office/drawing/2014/main" id="{D4C8AB3D-3376-A52A-97CC-423FBD79202E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841;p64">
              <a:extLst>
                <a:ext uri="{FF2B5EF4-FFF2-40B4-BE49-F238E27FC236}">
                  <a16:creationId xmlns:a16="http://schemas.microsoft.com/office/drawing/2014/main" id="{39AC828F-EDDB-4A1F-6D9C-082A8E7AE4F6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842;p64">
              <a:extLst>
                <a:ext uri="{FF2B5EF4-FFF2-40B4-BE49-F238E27FC236}">
                  <a16:creationId xmlns:a16="http://schemas.microsoft.com/office/drawing/2014/main" id="{E660716C-32B4-C260-6806-889BA9B22CA7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843;p64">
              <a:extLst>
                <a:ext uri="{FF2B5EF4-FFF2-40B4-BE49-F238E27FC236}">
                  <a16:creationId xmlns:a16="http://schemas.microsoft.com/office/drawing/2014/main" id="{09B6F701-F29B-EBDA-CCB6-D315502511D9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844;p64">
              <a:extLst>
                <a:ext uri="{FF2B5EF4-FFF2-40B4-BE49-F238E27FC236}">
                  <a16:creationId xmlns:a16="http://schemas.microsoft.com/office/drawing/2014/main" id="{85DA8F7C-29DF-E8C7-46B4-D847CD328034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845;p64">
              <a:extLst>
                <a:ext uri="{FF2B5EF4-FFF2-40B4-BE49-F238E27FC236}">
                  <a16:creationId xmlns:a16="http://schemas.microsoft.com/office/drawing/2014/main" id="{BDB0A44B-5CF2-A701-784C-BEA853BC043B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846;p64">
              <a:extLst>
                <a:ext uri="{FF2B5EF4-FFF2-40B4-BE49-F238E27FC236}">
                  <a16:creationId xmlns:a16="http://schemas.microsoft.com/office/drawing/2014/main" id="{B87B9F09-13F9-445C-4664-71B3EBAABEBE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847;p64">
              <a:extLst>
                <a:ext uri="{FF2B5EF4-FFF2-40B4-BE49-F238E27FC236}">
                  <a16:creationId xmlns:a16="http://schemas.microsoft.com/office/drawing/2014/main" id="{1DA70FFC-F3F5-7412-2816-F3DA84B04F82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848;p64">
              <a:extLst>
                <a:ext uri="{FF2B5EF4-FFF2-40B4-BE49-F238E27FC236}">
                  <a16:creationId xmlns:a16="http://schemas.microsoft.com/office/drawing/2014/main" id="{074E2EE3-7FAC-EB74-DD26-3FC4A343A9F1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849;p64">
              <a:extLst>
                <a:ext uri="{FF2B5EF4-FFF2-40B4-BE49-F238E27FC236}">
                  <a16:creationId xmlns:a16="http://schemas.microsoft.com/office/drawing/2014/main" id="{BEF1D981-BD2C-27F1-6B85-2DFD97CA1D11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850;p64">
              <a:extLst>
                <a:ext uri="{FF2B5EF4-FFF2-40B4-BE49-F238E27FC236}">
                  <a16:creationId xmlns:a16="http://schemas.microsoft.com/office/drawing/2014/main" id="{C6EF59E9-CCC9-C0FA-A6A6-DE01B7D605DB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851;p64">
              <a:extLst>
                <a:ext uri="{FF2B5EF4-FFF2-40B4-BE49-F238E27FC236}">
                  <a16:creationId xmlns:a16="http://schemas.microsoft.com/office/drawing/2014/main" id="{B8C9D3D4-B10D-4F54-CB31-ECDCB2EE773A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852;p64">
              <a:extLst>
                <a:ext uri="{FF2B5EF4-FFF2-40B4-BE49-F238E27FC236}">
                  <a16:creationId xmlns:a16="http://schemas.microsoft.com/office/drawing/2014/main" id="{020840DE-7767-66D2-5C9F-ADADD607929D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853;p64">
              <a:extLst>
                <a:ext uri="{FF2B5EF4-FFF2-40B4-BE49-F238E27FC236}">
                  <a16:creationId xmlns:a16="http://schemas.microsoft.com/office/drawing/2014/main" id="{740B6DF0-83B5-2799-E677-52826A8AF3CF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854;p64">
              <a:extLst>
                <a:ext uri="{FF2B5EF4-FFF2-40B4-BE49-F238E27FC236}">
                  <a16:creationId xmlns:a16="http://schemas.microsoft.com/office/drawing/2014/main" id="{A53D87A1-87E1-D4F4-B68A-C9A40F1A533F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855;p64">
              <a:extLst>
                <a:ext uri="{FF2B5EF4-FFF2-40B4-BE49-F238E27FC236}">
                  <a16:creationId xmlns:a16="http://schemas.microsoft.com/office/drawing/2014/main" id="{D41FF973-27DE-75CC-CDCB-06547BA1CF34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856;p64">
              <a:extLst>
                <a:ext uri="{FF2B5EF4-FFF2-40B4-BE49-F238E27FC236}">
                  <a16:creationId xmlns:a16="http://schemas.microsoft.com/office/drawing/2014/main" id="{F5BA66AF-D655-9F0E-4B07-359CD19A0806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857;p64">
              <a:extLst>
                <a:ext uri="{FF2B5EF4-FFF2-40B4-BE49-F238E27FC236}">
                  <a16:creationId xmlns:a16="http://schemas.microsoft.com/office/drawing/2014/main" id="{E7E3A3C2-57F3-701C-77FE-3C0DF6FED799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858;p64">
              <a:extLst>
                <a:ext uri="{FF2B5EF4-FFF2-40B4-BE49-F238E27FC236}">
                  <a16:creationId xmlns:a16="http://schemas.microsoft.com/office/drawing/2014/main" id="{D35825EF-572D-2595-0E9D-24156711EDDA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859;p64">
              <a:extLst>
                <a:ext uri="{FF2B5EF4-FFF2-40B4-BE49-F238E27FC236}">
                  <a16:creationId xmlns:a16="http://schemas.microsoft.com/office/drawing/2014/main" id="{9C1A3C0E-BFC5-4C65-EEF2-1FA4A4DD03E6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860;p64">
              <a:extLst>
                <a:ext uri="{FF2B5EF4-FFF2-40B4-BE49-F238E27FC236}">
                  <a16:creationId xmlns:a16="http://schemas.microsoft.com/office/drawing/2014/main" id="{8DDE1354-D240-0434-D912-9BD1960C7B6C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861;p64">
              <a:extLst>
                <a:ext uri="{FF2B5EF4-FFF2-40B4-BE49-F238E27FC236}">
                  <a16:creationId xmlns:a16="http://schemas.microsoft.com/office/drawing/2014/main" id="{C64DEB0D-ACE5-B401-D306-6016F3CD77CB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TextBox 836">
            <a:extLst>
              <a:ext uri="{FF2B5EF4-FFF2-40B4-BE49-F238E27FC236}">
                <a16:creationId xmlns:a16="http://schemas.microsoft.com/office/drawing/2014/main" id="{B2B03B40-E06F-0E19-ABED-9FE6FB9DF842}"/>
              </a:ext>
            </a:extLst>
          </p:cNvPr>
          <p:cNvSpPr txBox="1"/>
          <p:nvPr/>
        </p:nvSpPr>
        <p:spPr>
          <a:xfrm>
            <a:off x="446928" y="683912"/>
            <a:ext cx="415525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получаем всю необходимую информацию о работе сайта, используемое ПО и версия; используемая ОС; поддиректории и параметры сайта; имена файлов, пути, название поля БД или запросы; скриптовая платформа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php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asp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jsp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 т.д.); контактные данные (администратора или команды поддержки).</a:t>
            </a: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Применение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с помощью данной информации можно обнаружить уязвимости в конфигурации сайта (например, не были скрыты от внешнего подключения критичные файлы), на основе полученной информации решаем, будет ли сценарий основываться (и каковы шансы сделать это) на проникновении на веб-сайт заказчика.</a:t>
            </a:r>
          </a:p>
          <a:p>
            <a:pPr indent="360000"/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Paros Proxy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Burp Suite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irebug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HTTrack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Web Site Copier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SurfOffline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BlackWidow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Webripper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Internet Archive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Wayback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Machine (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www.archive.org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WebSite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-Watcher (www.aignes.com)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1155</Words>
  <Application>Microsoft Office PowerPoint</Application>
  <PresentationFormat>Экран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DM Sans</vt:lpstr>
      <vt:lpstr>Sitka Subheading</vt:lpstr>
      <vt:lpstr>Calibri</vt:lpstr>
      <vt:lpstr>Viga</vt:lpstr>
      <vt:lpstr>Sitka Heading</vt:lpstr>
      <vt:lpstr>Arial</vt:lpstr>
      <vt:lpstr>Sitka Small</vt:lpstr>
      <vt:lpstr>Times New Roman</vt:lpstr>
      <vt:lpstr>Cyber Security Business Plan</vt:lpstr>
      <vt:lpstr>Средства для тестирования ИС на проникновение </vt:lpstr>
      <vt:lpstr>Введение</vt:lpstr>
      <vt:lpstr>Что с определением?</vt:lpstr>
      <vt:lpstr>Объективная оценка пен-теста</vt:lpstr>
      <vt:lpstr>Видовое разнообразие всего</vt:lpstr>
      <vt:lpstr>01</vt:lpstr>
      <vt:lpstr>ФУТПРИНТИНГ</vt:lpstr>
      <vt:lpstr>Поисковые системы</vt:lpstr>
      <vt:lpstr>Сайт организации</vt:lpstr>
      <vt:lpstr>Электронная почта</vt:lpstr>
      <vt:lpstr>GOOGLE</vt:lpstr>
      <vt:lpstr>WhoIs</vt:lpstr>
      <vt:lpstr>DNS</vt:lpstr>
      <vt:lpstr>Сетевой футпринтинг</vt:lpstr>
      <vt:lpstr>Социальная инженерия</vt:lpstr>
      <vt:lpstr>Достойны упоминания!</vt:lpstr>
      <vt:lpstr>Приятного пен-теста!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для тестирования ИС на проникновение </dc:title>
  <dc:creator>Dead Owwl</dc:creator>
  <cp:lastModifiedBy>Dead Owwl</cp:lastModifiedBy>
  <cp:revision>2</cp:revision>
  <dcterms:modified xsi:type="dcterms:W3CDTF">2022-12-28T18:22:01Z</dcterms:modified>
</cp:coreProperties>
</file>