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1" r:id="rId4"/>
    <p:sldId id="280" r:id="rId5"/>
    <p:sldId id="274" r:id="rId6"/>
    <p:sldId id="263" r:id="rId7"/>
    <p:sldId id="282" r:id="rId8"/>
    <p:sldId id="260" r:id="rId9"/>
    <p:sldId id="281" r:id="rId10"/>
    <p:sldId id="264" r:id="rId11"/>
    <p:sldId id="266" r:id="rId12"/>
    <p:sldId id="267" r:id="rId13"/>
    <p:sldId id="262" r:id="rId14"/>
    <p:sldId id="278" r:id="rId15"/>
    <p:sldId id="269" r:id="rId16"/>
    <p:sldId id="272" r:id="rId17"/>
    <p:sldId id="273" r:id="rId18"/>
    <p:sldId id="270" r:id="rId19"/>
    <p:sldId id="279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88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98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72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3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53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6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4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1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1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84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01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1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7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82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62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D9ED-E5D2-4CBA-B559-0D0002821A89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3F4D9E-0687-4A94-B8C7-AEC3050FC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3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ishki.net/38826-sovetskie-plakaty-vremen-velikoj-otechestvennoj-vojny-28-foto.html" TargetMode="External"/><Relationship Id="rId2" Type="http://schemas.openxmlformats.org/officeDocument/2006/relationships/hyperlink" Target="http://ussrlife.blogspot.com/2016/05/blog-pos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rming-face.ru/blog/43768340969/Plakatyi-vremen-Velikoy-Otechestvennoy-Voynyi" TargetMode="External"/><Relationship Id="rId5" Type="http://schemas.openxmlformats.org/officeDocument/2006/relationships/hyperlink" Target="https://aloban75.livejournal.com/1000898.html" TargetMode="External"/><Relationship Id="rId4" Type="http://schemas.openxmlformats.org/officeDocument/2006/relationships/hyperlink" Target="https://art-assorty.ru/12243-plakaty-velikoy-otechestvennoy-voyny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9781" y="60960"/>
            <a:ext cx="10920549" cy="14644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9781" y="2042160"/>
            <a:ext cx="11538857" cy="481584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«История, роль и значение советского плаката в период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Великой Отечественной войны»</a:t>
            </a:r>
          </a:p>
          <a:p>
            <a:pPr algn="ctr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Подготовила:</a:t>
            </a:r>
          </a:p>
          <a:p>
            <a:pPr lvl="8"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Рябова Елизавета Павловна</a:t>
            </a:r>
          </a:p>
          <a:p>
            <a:pPr lvl="8"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студентка 1 курса, 10</a:t>
            </a:r>
          </a:p>
          <a:p>
            <a:pPr lvl="8"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группы</a:t>
            </a:r>
          </a:p>
          <a:p>
            <a:pPr lvl="8" algn="just"/>
            <a:endParaRPr lang="ru-RU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Научный </a:t>
            </a:r>
          </a:p>
          <a:p>
            <a:pPr lvl="8"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руководитель:</a:t>
            </a:r>
          </a:p>
          <a:p>
            <a:pPr lvl="8"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кандидат исторических</a:t>
            </a:r>
          </a:p>
          <a:p>
            <a:pPr lvl="8"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наук,</a:t>
            </a:r>
          </a:p>
          <a:p>
            <a:pPr lvl="8"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доцент А.И. </a:t>
            </a:r>
            <a:r>
              <a:rPr lang="ru-RU" sz="1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Маскевич</a:t>
            </a:r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5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Отомсти! Плакат. Худ. Д.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Шмаринов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1942 год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94" y="446088"/>
            <a:ext cx="3674438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плакатах 1942 года художники массово применяли наглядную агитацию, связанную со страданиями и горем детей, матерей и женщин, тем самым принуждая мужчин отомстить врагу за их горе и несчастья.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Плакат. Худ. Д.А.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Шмаринов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1942 год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105834"/>
            <a:ext cx="5181600" cy="409547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24.08.41: В одной из гостиниц города Смоленска немецкое командование открыло для офицеров публичный дом на 260 мест. Сотни девушек и женщин силой загнаны в этот страшный вертеп; их тащили за руки, за косы, безжалостно волокли по мостовой. Публичный дом открыли немцы и в деревне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Левикино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Глинковского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района, Смоленской области. Фашистские варвары согнали туда силой 50 девушек-колхозниц, в том числе школьниц. Так поступают носители «нового порядка» во многих других деревнях и городах. (“Правда”, СССР)</a:t>
            </a:r>
          </a:p>
        </p:txBody>
      </p:sp>
    </p:spTree>
    <p:extLst>
      <p:ext uri="{BB962C8B-B14F-4D97-AF65-F5344CB8AC3E}">
        <p14:creationId xmlns:p14="http://schemas.microsoft.com/office/powerpoint/2010/main" val="226474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Плакат. Худ. Антонов Федор Васильевич, 1942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16" y="446088"/>
            <a:ext cx="4142593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28.01.42: Предчувствуя свою погибель, немчура готовит новые пытки. Ученики колченогого, все эти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герр-докторы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сидят и придумывают, каким еще пыткам предать наших жен и наших детей. К нам они не были особенно «чувствительны». Они распарывали животы у беременных женщин. Они поили умиравших раненых лошадиной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мочей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Они насиловали девочек, а потом относили их на лед и снова насиловали…</a:t>
            </a:r>
          </a:p>
        </p:txBody>
      </p:sp>
    </p:spTree>
    <p:extLst>
      <p:ext uri="{BB962C8B-B14F-4D97-AF65-F5344CB8AC3E}">
        <p14:creationId xmlns:p14="http://schemas.microsoft.com/office/powerpoint/2010/main" val="12560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7" y="283029"/>
            <a:ext cx="3932237" cy="16002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Убей фашиста-изувера!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Плакат. Худ.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В.Дени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1942 год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45" y="363111"/>
            <a:ext cx="4391238" cy="602916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10835" y="1955665"/>
            <a:ext cx="3505199" cy="426243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27.01.43: Гитлеровский выродок хотел такой войны, как во Франции, но не такой, как в России. Он хотел подобно сутенерам жить за чужой счет, пить чужое шампанское и жрать чужой шоколад, слать награбленные сукна, шелка и чулки алчной, как волчица, супруге, неизменно повторявшей в своих «трогательных» письмах два слова «шли и давай»… С помутневшим, исступленным взором бросаются немецко-фашистские кобели на женщин чужой национальности, дыша им в лицо смрадом гнилых зубов, пачкая их каплями своей отравленной слюны. (“Красная звезда”, СССР)</a:t>
            </a:r>
          </a:p>
        </p:txBody>
      </p:sp>
    </p:spTree>
    <p:extLst>
      <p:ext uri="{BB962C8B-B14F-4D97-AF65-F5344CB8AC3E}">
        <p14:creationId xmlns:p14="http://schemas.microsoft.com/office/powerpoint/2010/main" val="4268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-731519" y="435429"/>
            <a:ext cx="230188" cy="60960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4325" y="633074"/>
            <a:ext cx="5157787" cy="823912"/>
          </a:xfrm>
        </p:spPr>
        <p:txBody>
          <a:bodyPr/>
          <a:lstStyle/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Боец, освободи свою Белоруссию!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Плакат. Худ. В. Корецкий, </a:t>
            </a: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(1943)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80" y="1954339"/>
            <a:ext cx="2901673" cy="4392078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11240" y="633074"/>
            <a:ext cx="5183188" cy="823912"/>
          </a:xfrm>
        </p:spPr>
        <p:txBody>
          <a:bodyPr>
            <a:normAutofit fontScale="92500" lnSpcReduction="10000"/>
          </a:bodyPr>
          <a:lstStyle/>
          <a:p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Слава освободителям Украины!</a:t>
            </a:r>
          </a:p>
          <a:p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Смерть немецким захватчикам! (1943)</a:t>
            </a:r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73" y="1950720"/>
            <a:ext cx="2924359" cy="4395697"/>
          </a:xfrm>
        </p:spPr>
      </p:pic>
    </p:spTree>
    <p:extLst>
      <p:ext uri="{BB962C8B-B14F-4D97-AF65-F5344CB8AC3E}">
        <p14:creationId xmlns:p14="http://schemas.microsoft.com/office/powerpoint/2010/main" val="20854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7360" y="361406"/>
            <a:ext cx="3932237" cy="1600200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Спасем советских ребят от немцев!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Плакат. Худ. Л.Ф. Голованов, 1943 год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263" y="446088"/>
            <a:ext cx="3655099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30.01.43: Фриц взвыл: «Что он плохого сделал?» Он не говорил этого прежде… Девятнадцать месяцев он спокойно убивал, грабил и вешал. Теперь он взвыл: «За что?»… За то, что в Кисловодске мы нашли пятилетнюю девочку со вспоротым животом. За то, что в Калаче мы нашли трехлетнего мальчика с отрезанными ушами. За то, что в каждом городе немцы убивают невинных. За все казни. За все виселицы. Фриц воет: «Если бы можно было мирно жить!» Поздно вспомнил, проклятый. Кто тебя звал на нашу землю? (“Красная звезда”, СССР)</a:t>
            </a:r>
          </a:p>
        </p:txBody>
      </p:sp>
    </p:spTree>
    <p:extLst>
      <p:ext uri="{BB962C8B-B14F-4D97-AF65-F5344CB8AC3E}">
        <p14:creationId xmlns:p14="http://schemas.microsoft.com/office/powerpoint/2010/main" val="26870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13657"/>
            <a:ext cx="3932237" cy="16002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"Русский народ никогда не будет стоять на коленях". Плакат 1943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01" y="446088"/>
            <a:ext cx="3750623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632166"/>
            <a:ext cx="3932237" cy="381158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категория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русские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имела место в 11 военных плакатах.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Отчасти она воспроизводится в контексте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исторического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опыта страны и цитатах великих полководцев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прошлого,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иногда применяется и к настоящему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как в красноречивом плакате И. Серебряного,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изобразившего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советского партизана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поверженного немецкого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офицера: «Русский народ никогда 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стоять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коленях» (1943) </a:t>
            </a:r>
          </a:p>
        </p:txBody>
      </p:sp>
    </p:spTree>
    <p:extLst>
      <p:ext uri="{BB962C8B-B14F-4D97-AF65-F5344CB8AC3E}">
        <p14:creationId xmlns:p14="http://schemas.microsoft.com/office/powerpoint/2010/main" val="36866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Н.Павлов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«Да здравствует наша великая родина!»(1943)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76" y="446088"/>
            <a:ext cx="3573874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510246"/>
            <a:ext cx="3932237" cy="381158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этнически разнообразного,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сплочённого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единым самосознанием народа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ярко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передана образом красноармейцев разных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национальностей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плакате Н. Павлова «Да здравствует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великая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родина!» (1943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цитатой И.В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Сталина: «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Дружба народов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нашей страны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выдержала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трудности и испытания войны и ещё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закалилась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общей борьбе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советских людей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фашистских захватчиков» </a:t>
            </a:r>
          </a:p>
        </p:txBody>
      </p:sp>
    </p:spTree>
    <p:extLst>
      <p:ext uri="{BB962C8B-B14F-4D97-AF65-F5344CB8AC3E}">
        <p14:creationId xmlns:p14="http://schemas.microsoft.com/office/powerpoint/2010/main" val="3428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60" y="744583"/>
            <a:ext cx="3932237" cy="1600200"/>
          </a:xfrm>
        </p:spPr>
        <p:txBody>
          <a:bodyPr>
            <a:normAutofit/>
          </a:bodyPr>
          <a:lstStyle/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Сынок, отомсти!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Плакат. Худ. Н. Жуков, 1944 год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52" y="446088"/>
            <a:ext cx="3809521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65760" y="1811383"/>
            <a:ext cx="6270172" cy="488550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Летчик-штурмовик гвардии старший лейтенант Андрей Филиппович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Коломеец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рассказал, как немцы ослепили его отца: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Развернул я однажды утром газету и прочитал в сводке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Совинформбюро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название своего родного поселка, освобожденного Красной Армией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Написал письмо и получил долгожданный ответ: все живы, здоровы – и сестренка, и мать, и отец. Просят рассказать о себе, как воюю, как живу.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 только удивило меня: почему письмо написано рукой сестренки, отчего не пишет папа – он ведь у меня человек грамотный, словоохотливый. Стал я в письмах твердить: хочу, папаша, получить весточку, твоей рукой написанную. А письма из дому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попрежнему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пишет сестренка. Тут я уж рассердился: не ответит отец – писать перестану. И вот приходит ответ на мое письмо: “не сердись, Андрюша, на папаню – не может он тебе своей рукой написать потому, что слепой он: немцы ему глаза выжгли. Не хотел он на них работать на чугунно-литейном. Забрали его в гестапо, продержали два дня, потом выпустили. Вместо глаз – две раны…”</a:t>
            </a:r>
          </a:p>
          <a:p>
            <a:pPr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тех пор я вдвое зорче в полете. Как ни маскируется немец, нахожу и бью его. Ничто не укроет бандита от моего огня. Я беспощадно мщу проклятой немчуре за увечье родного отца.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99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H="1">
            <a:off x="-975359" y="783138"/>
            <a:ext cx="160519" cy="57540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6576" y="371182"/>
            <a:ext cx="5157787" cy="823912"/>
          </a:xfrm>
        </p:spPr>
        <p:txBody>
          <a:bodyPr>
            <a:normAutofit fontScale="92500" lnSpcReduction="10000"/>
          </a:bodyPr>
          <a:lstStyle/>
          <a:p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жду тебя, воин-освободитель</a:t>
            </a:r>
          </a:p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 </a:t>
            </a:r>
            <a:r>
              <a:rPr lang="ru-RU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Шмаринов</a:t>
            </a: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1942</a:t>
            </a:r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1451613"/>
            <a:ext cx="3635462" cy="4985778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5412" y="461963"/>
            <a:ext cx="5183188" cy="823912"/>
          </a:xfrm>
        </p:spPr>
        <p:txBody>
          <a:bodyPr>
            <a:normAutofit fontScale="92500" lnSpcReduction="10000"/>
          </a:bodyPr>
          <a:lstStyle/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ждал тебя – воин освободитель! </a:t>
            </a:r>
            <a:endParaRPr lang="ru-RU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 </a:t>
            </a:r>
            <a:r>
              <a:rPr lang="ru-RU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Лодягин</a:t>
            </a:r>
            <a:r>
              <a:rPr lang="ru-RU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1945</a:t>
            </a:r>
            <a:endParaRPr lang="ru-RU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53" y="1451613"/>
            <a:ext cx="3406947" cy="4985778"/>
          </a:xfrm>
        </p:spPr>
      </p:pic>
    </p:spTree>
    <p:extLst>
      <p:ext uri="{BB962C8B-B14F-4D97-AF65-F5344CB8AC3E}">
        <p14:creationId xmlns:p14="http://schemas.microsoft.com/office/powerpoint/2010/main" val="50115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674" y="174170"/>
            <a:ext cx="105156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«Плакат - это разящий удар, направленный на голову классового врага, это - возбудитель активности масс, и ему должно быть оказано надлежащее внимание»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Д.С.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9560" y="1325563"/>
            <a:ext cx="11647714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 (нем.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Plakat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 фр.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placard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объявление, афиша,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plaquer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налепить, приклеивать) - вид изобразительного искусства, лаконичное и броское изображение с кратким текстом, различного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формата. 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Советские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плакаты следует отнести к сложным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политическим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креолизованным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текстам с вербальными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невербальными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элементами, образующими «одно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структурное, смысловое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целое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нацеленное на комплексное воздействие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сравнению с другими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пропаганды, они имеют ряд особенностей: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обращения, краткость и доходчивость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призыва, устойчивость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яркость визуального образа,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который, по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оценкам исследователей, может усиливать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восприятие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на 55%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Великой Отечественной Войны, руководству СССР было как никогда важно взыскать в сердцах народа патриотические чувства. Инструментом взыскания, был СОВЕТСКИЙ АГИТАЦИОННЫЙ ПЛАКАТ. Со своей задачей, плакаты и его создатели справились на отлично. Плакаты не оставляли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равнодушными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 простого рабочего, ни солдата, ни остальные слои населения страны. Каждый старался на благо общей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победы.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презентации заключается в выявлении роли советского плаката в период Великой Отечественной войны, а так же в обретении понимания взаимосвязи хода войны и общеполитического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настрооения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историей данного вида искусства.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6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Художники советских плакатов времён Великой Отечественной войны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2246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Созданием агитационных плакатов занимались талантливые художники, имена которых остались в истории изобразительного искусства советского периода. Самыми известными художниками данного жанра были Дмитрий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Виктор Дени, Михаил Черемных,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Тоидзе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Ираклий Моисеевич,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Кокорекин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Алексей Алексеевич, Иванов Виктор Семёнович, Корецкий Виктор Борисович, группа художников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Кукрыниксы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группа художников «Окна ТАСС» и другие. В своём искусстве они создавали величественные, запоминающиеся и вдохновляющие образы, напряженный сюжет, который взывал к искренним чувствам, а также сопровождали свои произведения яркими фразами, которые запоминались и врезались в память. Без сомнения, искусство агитационного плаката внесло свою лепту в формировании чувства патриотизма людей того времени, ведь недаром пропаганду и агитацию тогда назвали третьим фронтом Великой Отечественной войны.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15835" y="461554"/>
            <a:ext cx="285206" cy="557350"/>
          </a:xfrm>
        </p:spPr>
        <p:txBody>
          <a:bodyPr>
            <a:noAutofit/>
          </a:bodyPr>
          <a:lstStyle/>
          <a:p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377" y="319042"/>
            <a:ext cx="11922033" cy="644751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проанализированных материалов можно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вывод, что национальные категории являлись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заметной частью образного ряда советской наглядной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агитации военного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плакатах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1941 г. враги предстают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преимущественно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карикатурными и даже зооморфными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существами, олицетворявшими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Гитлера, его армию и режим.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лозунгах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31 раз названы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фашистами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лишь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разу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немцами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гитлеровцами. 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ситуация постепенно начинает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меняться: затягивающаяся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война обретает характер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ожесточённого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противостояния народов, появляются и первые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чудовищных преступлениях немецкой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армии против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советского мирного населения и пленных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1942 г.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фашисты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ещё незначительно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преобладают над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немцами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упоминаний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 13), то в 1943 г. по частоте использования национальная категория более чем в 2 раза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опережает политическую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(28 против 13). При этом такое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противника, как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гитлеровец,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ещё реже (всего 10 раз за 1942–1943 гг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 Параллельно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закрепляется и реалистичная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манера изображения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немецких солдат, достигающая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подчас фотографической точности.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Очевидная карикатурность в 1942–1943 гг.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сохраняется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основном только в изображениях Гитлера, которые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относительно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редки.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1944–1945 гг. вместе с общей жёсткостью тона советского плаката снизилась и национальная окрашенность образа врага, что выразилось в преобладании качеств политического плана: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фашистские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немецко-фашистские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учащении карикатурных изображений Гитлера и его окружения.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19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Ворошилова М.Б.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Креолизованный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текст: аспекты изучения // Политическая лингвистика. 2006. 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Ворошилова М.Б.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Политический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креолизованный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текст: ключи к прочтению. Екатеринбург, 2013. 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de-DE" sz="19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ussrlife.blogspot.com/2016/05/blog-post.html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de-DE" sz="19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fishki.net/38826-sovetskie-plakaty-vremen-velikoj-otechestvennoj-vojny-28-foto.html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de-DE" sz="19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art-assorty.ru/12243-plakaty-velikoy-otechestvennoy-voyny.html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de-DE" sz="19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aloban75.livejournal.com/1000898.html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9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de-DE" sz="19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charming-face.ru/blog/43768340969/Plakatyi-vremen-Velikoy-Otechestvennoy-Voynyi</a:t>
            </a:r>
            <a:endParaRPr lang="ru-RU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4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 Все на “Г”. 1941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6" y="446088"/>
            <a:ext cx="3969913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воспоминаний М.С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Кузнецова, бывшего на фронте до октября 1941 г.: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«…не давалась характеристика: раз немец – это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враг вообще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Ненависти к самой нации не было. 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даже над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этим не задумывался. Вот, Гитлер, его окружение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–это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враги»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Фашизм - враг человечества! Смерть фашизму! Боевой карандаш №1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(1941)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340009"/>
            <a:ext cx="5181600" cy="362712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отдельных картинок плакат доступно и наглядно разъясняет, что такое фашизм и почему его нужно уничтожить.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Фашизм - это уничтожение культуры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Фашизм - это голод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Фашизм - это тюрьма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Фашизм - это война."</a:t>
            </a:r>
          </a:p>
        </p:txBody>
      </p:sp>
    </p:spTree>
    <p:extLst>
      <p:ext uri="{BB962C8B-B14F-4D97-AF65-F5344CB8AC3E}">
        <p14:creationId xmlns:p14="http://schemas.microsoft.com/office/powerpoint/2010/main" val="15183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Боевое меню врагу к каждому дню, Боевой карандаш 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(1941)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57" y="446088"/>
            <a:ext cx="3523311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623458"/>
            <a:ext cx="3932237" cy="381158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русски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угощение с закуски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Пирожки отличные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начинкою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различною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- супов немножко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борщ флотский и окрошка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второе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битки по казацки и шашлык 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кавказски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 сладкое - 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кисель.</a:t>
            </a:r>
          </a:p>
        </p:txBody>
      </p:sp>
    </p:spTree>
    <p:extLst>
      <p:ext uri="{BB962C8B-B14F-4D97-AF65-F5344CB8AC3E}">
        <p14:creationId xmlns:p14="http://schemas.microsoft.com/office/powerpoint/2010/main" val="26066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794" y="322217"/>
            <a:ext cx="4754880" cy="17351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Фашизм — это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голод, фашизм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террор, фашизм — это война!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(1941)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Караченцев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 Яковлевич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27" y="446088"/>
            <a:ext cx="3989972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78674" y="2242639"/>
            <a:ext cx="4850674" cy="429114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Предки теперешних немецких фашистов заявляли: «Славяне — это только удобрение для германской расы». Фашисты подхватили столь «умную» мысль. Славян они считают «второстепенной расой, созданной для земледелья, для танцев или хоровых песен, но абсолютно непригодной для городской культуры и для самостоятельного государственного существования». Русские, по словам фашистских «ученых»: «помесь монголов и славян, созданных для жизни под чужим руководством». (“Красная звезда”, СССР)</a:t>
            </a:r>
          </a:p>
        </p:txBody>
      </p:sp>
    </p:spTree>
    <p:extLst>
      <p:ext uri="{BB962C8B-B14F-4D97-AF65-F5344CB8AC3E}">
        <p14:creationId xmlns:p14="http://schemas.microsoft.com/office/powerpoint/2010/main" val="117636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Тоидзе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«Родина - мать зовет» (1941)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94" y="446088"/>
            <a:ext cx="3674438" cy="5414962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первых плакатов Отечественной войны следует отметить пла­кат художника И.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Тоидзе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«Родина - мать зовет», призывающая своих сы­новей исполнить долг - защитить Отечество.</a:t>
            </a:r>
          </a:p>
        </p:txBody>
      </p:sp>
    </p:spTree>
    <p:extLst>
      <p:ext uri="{BB962C8B-B14F-4D97-AF65-F5344CB8AC3E}">
        <p14:creationId xmlns:p14="http://schemas.microsoft.com/office/powerpoint/2010/main" val="20177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«Воин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Красной Армии, спаси!» (1942)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998" y="457200"/>
            <a:ext cx="4037173" cy="565204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2153194"/>
            <a:ext cx="3932237" cy="381158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Плакату 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Корецкого «Воин Красной Армии, спаси!»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посвящали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стихи, и солдаты, увидев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нём женщину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ребёнка, над которыми занесён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кровавый немецкий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штык, клялись громить и уничтожать врага</a:t>
            </a:r>
          </a:p>
        </p:txBody>
      </p:sp>
    </p:spTree>
    <p:extLst>
      <p:ext uri="{BB962C8B-B14F-4D97-AF65-F5344CB8AC3E}">
        <p14:creationId xmlns:p14="http://schemas.microsoft.com/office/powerpoint/2010/main" val="22813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Плакаты «Все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фронта, все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победы»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1954213"/>
            <a:ext cx="2981325" cy="47752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9" y="1954002"/>
            <a:ext cx="7071688" cy="480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TM02892315[[fn=Легкий дым]]</Template>
  <TotalTime>230</TotalTime>
  <Words>1404</Words>
  <Application>Microsoft Office PowerPoint</Application>
  <PresentationFormat>Широкоэкранный</PresentationFormat>
  <Paragraphs>81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Легкий дым</vt:lpstr>
      <vt:lpstr>БЕЛОРУССКИЙ ГОСУДАРСТВЕННЫЙ УНИВЕРСИТЕТ ФАКУЛЬТЕТ ПРИКЛАДНОЙ МАТЕМАТИКИ И ИНФОРМАТИКИ</vt:lpstr>
      <vt:lpstr>«Плакат - это разящий удар, направленный на голову классового врага, это - возбудитель активности масс, и ему должно быть оказано надлежащее внимание»   Д.С. Моор </vt:lpstr>
      <vt:lpstr>Моор Д. Все на “Г”. 1941  </vt:lpstr>
      <vt:lpstr>Фашизм - враг человечества! Смерть фашизму! Боевой карандаш №1 (1941)</vt:lpstr>
      <vt:lpstr>Боевое меню врагу к каждому дню, Боевой карандаш №15 (1941)</vt:lpstr>
      <vt:lpstr>Фашизм — это голод, фашизм — это террор, фашизм — это война! (1941)  Караченцев Петр Яковлевич</vt:lpstr>
      <vt:lpstr>И. Тоидзе «Родина - мать зовет» (1941)</vt:lpstr>
      <vt:lpstr>«Воин Красной Армии, спаси!» (1942) </vt:lpstr>
      <vt:lpstr>Плакаты «Все для фронта, все для победы» </vt:lpstr>
      <vt:lpstr>Отомсти! Плакат. Худ. Д. Шмаринов, 1942 год  </vt:lpstr>
      <vt:lpstr>Плакат. Худ. Д.А. Шмаринов, 1942 год  </vt:lpstr>
      <vt:lpstr>Плакат. Худ. Антонов Федор Васильевич, 1942</vt:lpstr>
      <vt:lpstr>Убей фашиста-изувера!  Плакат. Худ. В.Дени. 1942 год</vt:lpstr>
      <vt:lpstr>Презентация PowerPoint</vt:lpstr>
      <vt:lpstr>Спасем советских ребят от немцев! Плакат. Худ. Л.Ф. Голованов, 1943 год  </vt:lpstr>
      <vt:lpstr>"Русский народ никогда не будет стоять на коленях". Плакат 1943</vt:lpstr>
      <vt:lpstr>Н.Павлов  «Да здравствует наша великая родина!»(1943)</vt:lpstr>
      <vt:lpstr>Сынок, отомсти! Плакат. Худ. Н. Жуков, 1944 год  </vt:lpstr>
      <vt:lpstr>Презентация PowerPoint</vt:lpstr>
      <vt:lpstr>Художники советских плакатов времён Великой Отечественной войны</vt:lpstr>
      <vt:lpstr>Презентация PowerPoint</vt:lpstr>
      <vt:lpstr>СПИСОК ИСПОЛЬЗОВАННОЙ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БЕЛОРУССКИЙ ГОСУДАРСТВЕННЫЙ УНИВЕРСИТЕТ ФАКУЛЬТЕТ ПРИКЛАДНОЙ МАТЕМАТИКИ И ИНФОРМАТИКИ</dc:title>
  <dc:creator>Elizabeth Ryabova</dc:creator>
  <cp:lastModifiedBy>Elizabeth Ryabova</cp:lastModifiedBy>
  <cp:revision>24</cp:revision>
  <dcterms:created xsi:type="dcterms:W3CDTF">2019-10-13T17:00:16Z</dcterms:created>
  <dcterms:modified xsi:type="dcterms:W3CDTF">2019-10-16T19:01:24Z</dcterms:modified>
</cp:coreProperties>
</file>