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3874-E903-4849-B1C6-CA65C8F7FA13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562600"/>
          </a:xfrm>
        </p:spPr>
        <p:txBody>
          <a:bodyPr/>
          <a:lstStyle/>
          <a:p>
            <a:pPr algn="ctr">
              <a:buNone/>
            </a:pPr>
            <a:r>
              <a:rPr lang="ru-RU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Самостоятельная работа 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ru-RU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№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endParaRPr lang="ru-RU" sz="72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D249-4BED-4487-808D-00E0B7022A7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5715000"/>
          </a:xfrm>
        </p:spPr>
        <p:txBody>
          <a:bodyPr/>
          <a:lstStyle/>
          <a:p>
            <a:r>
              <a:rPr lang="en-US" sz="3200" b="1" i="1" dirty="0" smtClean="0">
                <a:latin typeface="+mj-lt"/>
                <a:ea typeface="+mj-ea"/>
                <a:cs typeface="+mj-cs"/>
              </a:rPr>
              <a:t>1</a:t>
            </a:r>
            <a:r>
              <a:rPr lang="ru-RU" sz="3200" b="1" i="1" dirty="0" smtClean="0">
                <a:latin typeface="+mj-lt"/>
                <a:ea typeface="+mj-ea"/>
                <a:cs typeface="+mj-cs"/>
              </a:rPr>
              <a:t>. Нарисуйте синтаксическую диаграмму целого числа. </a:t>
            </a:r>
          </a:p>
          <a:p>
            <a:r>
              <a:rPr lang="ru-RU" sz="3200" b="1" i="1" dirty="0" smtClean="0">
                <a:latin typeface="+mj-lt"/>
                <a:ea typeface="+mj-ea"/>
                <a:cs typeface="+mj-cs"/>
              </a:rPr>
              <a:t>2. Нарисуйте на плоскости (</a:t>
            </a:r>
            <a:r>
              <a:rPr lang="en-US" sz="3200" b="1" i="1" dirty="0" smtClean="0">
                <a:latin typeface="+mj-lt"/>
                <a:ea typeface="+mj-ea"/>
                <a:cs typeface="+mj-cs"/>
              </a:rPr>
              <a:t>x, y)</a:t>
            </a:r>
            <a:r>
              <a:rPr lang="ru-RU" sz="3200" b="1" i="1" dirty="0" smtClean="0">
                <a:latin typeface="+mj-lt"/>
                <a:ea typeface="+mj-ea"/>
                <a:cs typeface="+mj-cs"/>
              </a:rPr>
              <a:t> область, в которой и только в которой истинно выражение (</a:t>
            </a:r>
            <a:r>
              <a:rPr lang="en-US" sz="3200" b="1" i="1" dirty="0" smtClean="0">
                <a:latin typeface="+mj-lt"/>
                <a:ea typeface="+mj-ea"/>
                <a:cs typeface="+mj-cs"/>
              </a:rPr>
              <a:t>abs(x)&lt;=1)&gt;</a:t>
            </a:r>
            <a:r>
              <a:rPr lang="ru-RU" sz="3200" b="1" i="1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3200" b="1" i="1" dirty="0" smtClean="0">
                <a:latin typeface="+mj-lt"/>
                <a:ea typeface="+mj-ea"/>
                <a:cs typeface="+mj-cs"/>
              </a:rPr>
              <a:t>abs(y)&gt;=1</a:t>
            </a:r>
            <a:r>
              <a:rPr lang="ru-RU" sz="3200" b="1" i="1" dirty="0" smtClean="0">
                <a:latin typeface="+mj-lt"/>
                <a:ea typeface="+mj-ea"/>
                <a:cs typeface="+mj-cs"/>
              </a:rPr>
              <a:t>)</a:t>
            </a:r>
            <a:r>
              <a:rPr lang="en-US" sz="3200" b="1" i="1" dirty="0" smtClean="0">
                <a:latin typeface="+mj-lt"/>
                <a:ea typeface="+mj-ea"/>
                <a:cs typeface="+mj-cs"/>
              </a:rPr>
              <a:t>. </a:t>
            </a:r>
            <a:endParaRPr lang="ru-RU" sz="3200" b="1" i="1" dirty="0" smtClean="0">
              <a:latin typeface="+mj-lt"/>
              <a:ea typeface="+mj-ea"/>
              <a:cs typeface="+mj-cs"/>
            </a:endParaRPr>
          </a:p>
          <a:p>
            <a:r>
              <a:rPr lang="ru-RU" sz="3200" b="1" i="1" dirty="0" smtClean="0">
                <a:latin typeface="+mj-lt"/>
                <a:ea typeface="+mj-ea"/>
                <a:cs typeface="+mj-cs"/>
              </a:rPr>
              <a:t>3. Напишите фрагмент программы нахождения суммы младших битов (одного, самого правого) первых </a:t>
            </a:r>
            <a:r>
              <a:rPr lang="en-US" sz="3200" b="1" i="1" dirty="0" smtClean="0">
                <a:latin typeface="+mj-lt"/>
                <a:ea typeface="+mj-ea"/>
                <a:cs typeface="+mj-cs"/>
              </a:rPr>
              <a:t>N </a:t>
            </a:r>
            <a:r>
              <a:rPr lang="ru-RU" sz="3200" b="1" i="1" dirty="0" smtClean="0">
                <a:latin typeface="+mj-lt"/>
                <a:ea typeface="+mj-ea"/>
                <a:cs typeface="+mj-cs"/>
              </a:rPr>
              <a:t>натуральных чисел. 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D249-4BED-4487-808D-00E0B7022A7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4</cp:revision>
  <dcterms:created xsi:type="dcterms:W3CDTF">2012-10-11T21:56:17Z</dcterms:created>
  <dcterms:modified xsi:type="dcterms:W3CDTF">2013-10-14T20:02:03Z</dcterms:modified>
</cp:coreProperties>
</file>