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61" r:id="rId3"/>
  </p:sldIdLst>
  <p:sldSz cx="9144000" cy="6858000" type="screen4x3"/>
  <p:notesSz cx="6761163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171B4-DF53-44DE-8AD5-B53C0E6A273D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DE3A0D7-8013-4147-BE9B-E276853E19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0992-F8D3-41E7-8AB2-06FFDABE5A28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823C2-3BFC-43D7-8B56-0AC2FE8FD2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564A1-E639-4E31-9626-9DEBA572365A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7CCCF40-FB2C-4E8C-A1B9-2855EB786A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19D86-4DC4-4FE4-BF53-AC5C8DC298FF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7D69-AE46-41F3-8C96-ADE4E196C4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84CF7CD-698E-4C0C-AEF1-B9E521ED90FC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B15D0C-B8A6-450C-83C4-5D1FF4D8D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BAEC6-A025-419B-ACF1-9BD88232EA14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950F4-E95F-45D2-BC7B-CE1769BD81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6686C-14EF-46BA-B0A2-9824247BCEB9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535C-8482-485C-9FAB-3B4DD1AD92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43AF9-4B4C-4E94-BF26-0C798D987B40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AAE2-A674-4C2B-80C4-F955DE46E2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A46C-ABED-4A1D-BEB7-E30C8317F3B6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561B-8DED-466E-A0DC-22A67DF33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8807-482D-4ED6-BFAD-DC2BD7A8DAFD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BBC7-7192-4A7F-A641-2F1783EC28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2571F2-D50B-4FCA-9B50-2D5DB955E0D5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71644D-86AE-4CB4-9635-04B6657581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F5913ED-F2F2-4468-B060-09321BCEE91E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0A20903-8B15-49BE-801A-505A61263B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7" r:id="rId2"/>
    <p:sldLayoutId id="2147483805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6" r:id="rId9"/>
    <p:sldLayoutId id="2147483803" r:id="rId10"/>
    <p:sldLayoutId id="214748380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850"/>
            <a:ext cx="9144000" cy="53879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7200" dirty="0" smtClean="0">
                <a:solidFill>
                  <a:srgbClr val="558ED5"/>
                </a:solidFill>
              </a:rPr>
              <a:t>Самостоятельная работа </a:t>
            </a:r>
            <a:r>
              <a:rPr lang="en-US" sz="7200" dirty="0" smtClean="0">
                <a:solidFill>
                  <a:srgbClr val="558ED5"/>
                </a:solidFill>
              </a:rPr>
              <a:t/>
            </a:r>
            <a:br>
              <a:rPr lang="en-US" sz="7200" dirty="0" smtClean="0">
                <a:solidFill>
                  <a:srgbClr val="558ED5"/>
                </a:solidFill>
              </a:rPr>
            </a:br>
            <a:r>
              <a:rPr lang="ru-RU" sz="7200" dirty="0" smtClean="0">
                <a:solidFill>
                  <a:srgbClr val="558ED5"/>
                </a:solidFill>
              </a:rPr>
              <a:t>№10</a:t>
            </a:r>
            <a:r>
              <a:rPr lang="en-US" sz="7200" dirty="0" smtClean="0">
                <a:solidFill>
                  <a:srgbClr val="558ED5"/>
                </a:solidFill>
              </a:rPr>
              <a:t/>
            </a:r>
            <a:br>
              <a:rPr lang="en-US" sz="7200" dirty="0" smtClean="0">
                <a:solidFill>
                  <a:srgbClr val="558ED5"/>
                </a:solidFill>
              </a:rPr>
            </a:br>
            <a:r>
              <a:rPr lang="ru-RU" sz="2400" dirty="0" smtClean="0">
                <a:solidFill>
                  <a:srgbClr val="558ED5"/>
                </a:solidFill>
              </a:rPr>
              <a:t>17</a:t>
            </a:r>
            <a:r>
              <a:rPr lang="en-US" sz="2400" dirty="0" smtClean="0">
                <a:solidFill>
                  <a:srgbClr val="558ED5"/>
                </a:solidFill>
              </a:rPr>
              <a:t>.1</a:t>
            </a:r>
            <a:r>
              <a:rPr lang="ru-RU" sz="2400" dirty="0" smtClean="0">
                <a:solidFill>
                  <a:srgbClr val="558ED5"/>
                </a:solidFill>
              </a:rPr>
              <a:t>2</a:t>
            </a:r>
            <a:r>
              <a:rPr lang="en-US" sz="2400" dirty="0" smtClean="0">
                <a:solidFill>
                  <a:srgbClr val="558ED5"/>
                </a:solidFill>
              </a:rPr>
              <a:t>.201</a:t>
            </a:r>
            <a:r>
              <a:rPr lang="ru-RU" sz="2400" dirty="0" smtClean="0">
                <a:solidFill>
                  <a:srgbClr val="558ED5"/>
                </a:solidFill>
              </a:rPr>
              <a:t>3</a:t>
            </a:r>
            <a:endParaRPr lang="ru-RU" sz="2400" dirty="0" smtClean="0">
              <a:solidFill>
                <a:srgbClr val="558ED5"/>
              </a:solidFill>
            </a:endParaRPr>
          </a:p>
        </p:txBody>
      </p:sp>
      <p:sp>
        <p:nvSpPr>
          <p:cNvPr id="133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58F687-FABE-467C-90B3-D77379A03144}" type="slidenum">
              <a:rPr lang="ru-RU"/>
              <a:pPr/>
              <a:t>1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320040"/>
            <a:ext cx="7242048" cy="58868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ВАРИАНТЫ ЗАДАНИЙ</a:t>
            </a:r>
            <a:endParaRPr lang="ru-RU" dirty="0"/>
          </a:p>
        </p:txBody>
      </p:sp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23850" y="908050"/>
            <a:ext cx="7920038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-US" b="1" dirty="0" smtClean="0">
                <a:solidFill>
                  <a:srgbClr val="FF0000"/>
                </a:solidFill>
              </a:rPr>
              <a:t>9 </a:t>
            </a:r>
            <a:r>
              <a:rPr lang="ru-RU" b="1" dirty="0" smtClean="0">
                <a:solidFill>
                  <a:srgbClr val="FF0000"/>
                </a:solidFill>
              </a:rPr>
              <a:t>группа. </a:t>
            </a:r>
            <a:r>
              <a:rPr lang="ru-RU" dirty="0" smtClean="0"/>
              <a:t>Описать </a:t>
            </a:r>
            <a:r>
              <a:rPr lang="ru-RU" dirty="0"/>
              <a:t>линейную очередь, реализованную на массиве. Элементами очереди являются вещественные числа. Реализовать функции включения элемента и удаления элемента из очереди.</a:t>
            </a:r>
          </a:p>
          <a:p>
            <a:endParaRPr lang="ru-RU" dirty="0"/>
          </a:p>
          <a:p>
            <a:r>
              <a:rPr lang="ru-RU" b="1" dirty="0" smtClean="0">
                <a:solidFill>
                  <a:srgbClr val="FF0000"/>
                </a:solidFill>
              </a:rPr>
              <a:t>10 группа. </a:t>
            </a:r>
            <a:r>
              <a:rPr lang="ru-RU" dirty="0" smtClean="0"/>
              <a:t>Описать </a:t>
            </a:r>
            <a:r>
              <a:rPr lang="ru-RU" dirty="0"/>
              <a:t>линейную очередь, реализованную на массиве. Элементами очереди являются символы. Реализовать функции включения элемента и удаления элемента из очереди. </a:t>
            </a:r>
          </a:p>
          <a:p>
            <a:endParaRPr lang="ru-RU" dirty="0"/>
          </a:p>
          <a:p>
            <a:r>
              <a:rPr lang="ru-RU" b="1" dirty="0" smtClean="0">
                <a:solidFill>
                  <a:srgbClr val="FF0000"/>
                </a:solidFill>
              </a:rPr>
              <a:t>11 группа. </a:t>
            </a:r>
            <a:r>
              <a:rPr lang="ru-RU" dirty="0" smtClean="0"/>
              <a:t>Описать стек, реализованный в виде списка. </a:t>
            </a:r>
            <a:r>
              <a:rPr lang="ru-RU" dirty="0"/>
              <a:t>Элементами </a:t>
            </a:r>
            <a:r>
              <a:rPr lang="ru-RU" dirty="0" smtClean="0"/>
              <a:t>стека являются  </a:t>
            </a:r>
            <a:r>
              <a:rPr lang="ru-RU" dirty="0"/>
              <a:t>вещественные числа. Реализовать функции включения элемента и удаления элемента из </a:t>
            </a:r>
            <a:r>
              <a:rPr lang="ru-RU" dirty="0" smtClean="0"/>
              <a:t>стека. </a:t>
            </a:r>
            <a:endParaRPr lang="ru-RU" dirty="0"/>
          </a:p>
          <a:p>
            <a:endParaRPr lang="ru-RU" dirty="0"/>
          </a:p>
          <a:p>
            <a:r>
              <a:rPr lang="ru-RU" b="1" dirty="0">
                <a:solidFill>
                  <a:srgbClr val="FF0000"/>
                </a:solidFill>
              </a:rPr>
              <a:t>ВФ. </a:t>
            </a:r>
            <a:r>
              <a:rPr lang="ru-RU" dirty="0"/>
              <a:t>Описать кольцевую очередь, реализованную на массиве. Элементами очереди являются  символы. Реализовать функции включения элемента и удаления элемента из очереди.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91</TotalTime>
  <Words>110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Opulent</vt:lpstr>
      <vt:lpstr>Самостоятельная работа  №10 17.12.2013</vt:lpstr>
      <vt:lpstr>ВАРИАНТЫ ЗАДАНИЙ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Valuha</cp:lastModifiedBy>
  <cp:revision>12</cp:revision>
  <dcterms:created xsi:type="dcterms:W3CDTF">2012-10-11T21:56:17Z</dcterms:created>
  <dcterms:modified xsi:type="dcterms:W3CDTF">2013-12-16T22:25:17Z</dcterms:modified>
</cp:coreProperties>
</file>