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42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3874-E903-4849-B1C6-CA65C8F7FA13}" type="datetimeFigureOut">
              <a:rPr lang="ru-RU" smtClean="0"/>
              <a:pPr/>
              <a:t>13.10.2014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170E-6186-42C2-A83D-1FCABE4F98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3874-E903-4849-B1C6-CA65C8F7FA13}" type="datetimeFigureOut">
              <a:rPr lang="ru-RU" smtClean="0"/>
              <a:pPr/>
              <a:t>13.10.2014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170E-6186-42C2-A83D-1FCABE4F98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3874-E903-4849-B1C6-CA65C8F7FA13}" type="datetimeFigureOut">
              <a:rPr lang="ru-RU" smtClean="0"/>
              <a:pPr/>
              <a:t>13.10.2014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170E-6186-42C2-A83D-1FCABE4F98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3874-E903-4849-B1C6-CA65C8F7FA13}" type="datetimeFigureOut">
              <a:rPr lang="ru-RU" smtClean="0"/>
              <a:pPr/>
              <a:t>13.10.2014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170E-6186-42C2-A83D-1FCABE4F98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3874-E903-4849-B1C6-CA65C8F7FA13}" type="datetimeFigureOut">
              <a:rPr lang="ru-RU" smtClean="0"/>
              <a:pPr/>
              <a:t>13.10.2014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170E-6186-42C2-A83D-1FCABE4F98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3874-E903-4849-B1C6-CA65C8F7FA13}" type="datetimeFigureOut">
              <a:rPr lang="ru-RU" smtClean="0"/>
              <a:pPr/>
              <a:t>13.10.2014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170E-6186-42C2-A83D-1FCABE4F98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3874-E903-4849-B1C6-CA65C8F7FA13}" type="datetimeFigureOut">
              <a:rPr lang="ru-RU" smtClean="0"/>
              <a:pPr/>
              <a:t>13.10.2014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170E-6186-42C2-A83D-1FCABE4F98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3874-E903-4849-B1C6-CA65C8F7FA13}" type="datetimeFigureOut">
              <a:rPr lang="ru-RU" smtClean="0"/>
              <a:pPr/>
              <a:t>13.10.2014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170E-6186-42C2-A83D-1FCABE4F98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3874-E903-4849-B1C6-CA65C8F7FA13}" type="datetimeFigureOut">
              <a:rPr lang="ru-RU" smtClean="0"/>
              <a:pPr/>
              <a:t>13.10.2014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170E-6186-42C2-A83D-1FCABE4F98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3874-E903-4849-B1C6-CA65C8F7FA13}" type="datetimeFigureOut">
              <a:rPr lang="ru-RU" smtClean="0"/>
              <a:pPr/>
              <a:t>13.10.2014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170E-6186-42C2-A83D-1FCABE4F98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3874-E903-4849-B1C6-CA65C8F7FA13}" type="datetimeFigureOut">
              <a:rPr lang="ru-RU" smtClean="0"/>
              <a:pPr/>
              <a:t>13.10.2014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170E-6186-42C2-A83D-1FCABE4F98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93874-E903-4849-B1C6-CA65C8F7FA13}" type="datetimeFigureOut">
              <a:rPr lang="ru-RU" smtClean="0"/>
              <a:pPr/>
              <a:t>13.10.2014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C170E-6186-42C2-A83D-1FCABE4F986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5389208"/>
          </a:xfrm>
        </p:spPr>
        <p:txBody>
          <a:bodyPr>
            <a:noAutofit/>
          </a:bodyPr>
          <a:lstStyle/>
          <a:p>
            <a:pPr algn="ctr"/>
            <a:r>
              <a:rPr lang="ru-RU" sz="7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Самостоятельная работа </a:t>
            </a:r>
            <a:r>
              <a:rPr lang="en-US" sz="7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7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7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№2</a:t>
            </a:r>
            <a:r>
              <a:rPr lang="en-US" sz="7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7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14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.1</a:t>
            </a:r>
            <a:r>
              <a:rPr lang="ru-RU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.201</a:t>
            </a:r>
            <a:r>
              <a:rPr lang="ru-RU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  <a:endParaRPr lang="ru-RU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EE7D-CC74-4E50-9170-9728FE4555E2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EE7D-CC74-4E50-9170-9728FE4555E2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116632"/>
            <a:ext cx="8915400" cy="6360368"/>
          </a:xfrm>
        </p:spPr>
        <p:txBody>
          <a:bodyPr>
            <a:normAutofit/>
          </a:bodyPr>
          <a:lstStyle/>
          <a:p>
            <a:pPr algn="l"/>
            <a:r>
              <a:rPr lang="en-US" sz="3600" b="1" i="1" dirty="0"/>
              <a:t>1</a:t>
            </a:r>
            <a:r>
              <a:rPr lang="ru-RU" sz="3600" b="1" i="1" dirty="0"/>
              <a:t>. </a:t>
            </a:r>
            <a:r>
              <a:rPr lang="ru-RU" sz="3600" b="1" i="1" dirty="0" smtClean="0"/>
              <a:t> Напишите рекурсивную функцию вычисления суммы цифр натурального числа</a:t>
            </a:r>
            <a:r>
              <a:rPr lang="en-US" sz="3600" b="1" i="1" dirty="0" smtClean="0"/>
              <a:t> N</a:t>
            </a:r>
            <a:r>
              <a:rPr lang="ru-RU" sz="3600" b="1" i="1" dirty="0" smtClean="0"/>
              <a:t>.</a:t>
            </a:r>
            <a:r>
              <a:rPr lang="en-US" sz="3600" b="1" i="1" dirty="0" smtClean="0"/>
              <a:t> 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ru-RU" sz="3600" b="1" i="1" dirty="0" smtClean="0"/>
              <a:t>2. </a:t>
            </a:r>
            <a:r>
              <a:rPr lang="ru-RU" sz="3600" b="1" i="1" dirty="0"/>
              <a:t>Напишите </a:t>
            </a:r>
            <a:r>
              <a:rPr lang="ru-RU" sz="3600" b="1" i="1" dirty="0" smtClean="0"/>
              <a:t>фрагмент программы нахождения среднего арифметического положительных элементов одномерного статического массива целых чисел.</a:t>
            </a:r>
            <a:br>
              <a:rPr lang="ru-RU" sz="3600" b="1" i="1" dirty="0" smtClean="0"/>
            </a:br>
            <a:r>
              <a:rPr lang="ru-RU" sz="3600" b="1" i="1" dirty="0" smtClean="0"/>
              <a:t>3. Опишите механизм передачи параметров по значению.</a:t>
            </a:r>
            <a:br>
              <a:rPr lang="ru-RU" sz="3600" b="1" i="1" dirty="0" smtClean="0"/>
            </a:br>
            <a:r>
              <a:rPr lang="ru-RU" sz="3600" b="1" i="1" dirty="0"/>
              <a:t/>
            </a:r>
            <a:br>
              <a:rPr lang="ru-RU" sz="3600" b="1" i="1" dirty="0"/>
            </a:br>
            <a:endParaRPr lang="ru-RU" sz="3600" b="1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16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Самостоятельная работа  №2 14.10.2014</vt:lpstr>
      <vt:lpstr>1.  Напишите рекурсивную функцию вычисления суммы цифр натурального числа N.   2. Напишите фрагмент программы нахождения среднего арифметического положительных элементов одномерного статического массива целых чисел. 3. Опишите механизм передачи параметров по значению.  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Самостоятельная работа  №2 12.10.2012</dc:title>
  <dc:creator>Valuha</dc:creator>
  <cp:lastModifiedBy>Valuha</cp:lastModifiedBy>
  <cp:revision>12</cp:revision>
  <dcterms:created xsi:type="dcterms:W3CDTF">2012-10-11T21:56:17Z</dcterms:created>
  <dcterms:modified xsi:type="dcterms:W3CDTF">2014-10-13T18:52:19Z</dcterms:modified>
</cp:coreProperties>
</file>