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400">
              <a:latin typeface="Times New Roman" pitchFamily="18" charset="0"/>
            </a:endParaRP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400">
              <a:latin typeface="Times New Roman" pitchFamily="18" charset="0"/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92D0142-4766-4EE8-927D-521160C62500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EE92538F-E0D9-4B8F-A027-B647143CDC4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2CCBEB-C33C-49E4-9511-A129567815BB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3D9DC-4E33-4142-A49C-6EFA67A0518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72F2BB-89D9-408D-8609-9E8F7C09B57A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579AD-D8D2-490E-86EC-FC1E9568885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08F90E-C485-48C2-B945-6308849C979F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E0C8F-5591-4FB8-8B92-E705D14689F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2D100-8971-4AFD-9205-07118B8D43EA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CDF6-B053-4B65-86BD-A8ED4460975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2F796-1109-4B22-AB36-E007412B2593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0B9A1-A371-48E3-81B4-5B662E51A65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C58A6-48F7-4712-90F0-2D9996981B62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C9F98-396D-45B5-8BA0-AE1B4B3860A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C1109F-D342-4A50-A57F-8C1F7CF3868C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BBE53-B0B1-4B19-85CC-13C9C538A12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CC8CE-B0B8-4251-BED4-96DB1B131032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BEB6F-6373-4FF1-BA82-E94A7552A39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49148-0CEB-48C8-9EE9-878486A8C27C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C25BD-45A9-4C52-B958-ECAE9B677CF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21775-BAB4-4656-8622-40F5BE37BC99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0042-C624-488A-A88E-25D9336540A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734A419F-C9CC-4E0C-B31A-A0B1F587596F}" type="datetimeFigureOut">
              <a:rPr lang="ru-RU"/>
              <a:pPr/>
              <a:t>12.11.2013</a:t>
            </a:fld>
            <a:endParaRPr lang="ru-RU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0916EA8B-D822-4ADB-90FD-80DD638BCC11}" type="slidenum">
              <a:rPr lang="ru-RU"/>
              <a:pPr/>
              <a:t>‹#›</a:t>
            </a:fld>
            <a:endParaRPr lang="ru-RU"/>
          </a:p>
        </p:txBody>
      </p: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 idx="4294967295"/>
          </p:nvPr>
        </p:nvSpPr>
        <p:spPr>
          <a:xfrm>
            <a:off x="179388" y="692150"/>
            <a:ext cx="8785225" cy="4324350"/>
          </a:xfrm>
        </p:spPr>
        <p:txBody>
          <a:bodyPr anchor="ctr"/>
          <a:lstStyle/>
          <a:p>
            <a:r>
              <a:rPr lang="ru-RU" sz="5600" b="1" dirty="0"/>
              <a:t>Самостоятельная работа </a:t>
            </a:r>
            <a:r>
              <a:rPr lang="en-US" sz="5600" b="1" dirty="0"/>
              <a:t/>
            </a:r>
            <a:br>
              <a:rPr lang="en-US" sz="5600" b="1" dirty="0"/>
            </a:br>
            <a:r>
              <a:rPr lang="ru-RU" sz="5600" b="1" dirty="0"/>
              <a:t>№</a:t>
            </a:r>
            <a:r>
              <a:rPr lang="en-US" sz="5600" b="1" dirty="0" smtClean="0"/>
              <a:t>3</a:t>
            </a:r>
            <a:r>
              <a:rPr lang="ru-RU" sz="5600" b="1" dirty="0" smtClean="0"/>
              <a:t>		</a:t>
            </a:r>
            <a:r>
              <a:rPr lang="ru-RU" sz="2400" b="1" dirty="0" smtClean="0"/>
              <a:t>12.11.13</a:t>
            </a:r>
            <a:endParaRPr lang="ru-RU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CC913F-EAE9-4A4C-B305-188FC273716F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</p:spPr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D62257-A548-4C60-8267-C6A80BA52E7B}" type="slidenum">
              <a:rPr lang="ru-R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ru-R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50825" y="188913"/>
            <a:ext cx="9145588" cy="6477000"/>
          </a:xfrm>
        </p:spPr>
        <p:txBody>
          <a:bodyPr anchor="ctr">
            <a:normAutofit fontScale="90000"/>
          </a:bodyPr>
          <a:lstStyle/>
          <a:p>
            <a:pPr marL="838200" indent="-838200"/>
            <a:r>
              <a:rPr lang="en-US" sz="2500" b="1" i="1" dirty="0"/>
              <a:t>      </a:t>
            </a:r>
            <a:r>
              <a:rPr lang="en-US" sz="2500" b="1" i="1" dirty="0" smtClean="0"/>
              <a:t>1</a:t>
            </a:r>
            <a:r>
              <a:rPr lang="en-US" sz="2500" b="1" i="1" dirty="0"/>
              <a:t>. </a:t>
            </a:r>
            <a:r>
              <a:rPr lang="ru-RU" sz="2800" b="1" i="1" dirty="0" smtClean="0"/>
              <a:t>Напишите рекурсивную функцию нахождения </a:t>
            </a:r>
            <a:r>
              <a:rPr lang="en-US" sz="2800" b="1" i="1" dirty="0" smtClean="0"/>
              <a:t> </a:t>
            </a:r>
            <a:r>
              <a:rPr lang="ru-RU" sz="2800" b="1" i="1" dirty="0" smtClean="0"/>
              <a:t>суммы элементов массива целых чисел размерности </a:t>
            </a:r>
            <a:r>
              <a:rPr lang="en-US" sz="2800" b="1" i="1" dirty="0" smtClean="0"/>
              <a:t>N</a:t>
            </a:r>
            <a:r>
              <a:rPr lang="ru-RU" sz="2800" b="1" i="1" dirty="0" smtClean="0"/>
              <a:t>.</a:t>
            </a:r>
            <a:r>
              <a:rPr lang="en-US" sz="2800" b="1" i="1" dirty="0" smtClean="0"/>
              <a:t> 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2. Напишите фрагмент программы </a:t>
            </a:r>
            <a:r>
              <a:rPr lang="ru-RU" sz="2800" b="1" i="1" smtClean="0"/>
              <a:t>вычисления </a:t>
            </a:r>
            <a:r>
              <a:rPr lang="ru-RU" sz="2800" b="1" i="1" smtClean="0"/>
              <a:t>суммы положительных элементов  </a:t>
            </a:r>
            <a:r>
              <a:rPr lang="ru-RU" sz="2800" b="1" i="1" dirty="0" smtClean="0"/>
              <a:t>правого нижнего треугольника матрицы, включая диагональ.</a:t>
            </a:r>
            <a:br>
              <a:rPr lang="ru-RU" sz="2800" b="1" i="1" dirty="0" smtClean="0"/>
            </a:br>
            <a:r>
              <a:rPr lang="en-US" sz="2800" b="1" i="1" dirty="0" smtClean="0">
                <a:latin typeface="Courier New" pitchFamily="49" charset="0"/>
                <a:cs typeface="Courier New" pitchFamily="49" charset="0"/>
              </a:rPr>
              <a:t>_____________________________________</a:t>
            </a:r>
            <a:r>
              <a:rPr lang="ru-RU" sz="2500" b="1" i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2500" b="1" i="1" dirty="0">
                <a:latin typeface="Courier New" pitchFamily="49" charset="0"/>
                <a:cs typeface="Courier New" pitchFamily="49" charset="0"/>
              </a:rPr>
            </a:br>
            <a:r>
              <a:rPr lang="ru-RU" sz="2500" b="1" i="1" dirty="0"/>
              <a:t>3. 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*s=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Ваша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работа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n=0;</a:t>
            </a:r>
            <a:r>
              <a:rPr lang="ru-RU" sz="32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i="1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2800" b="1" i="1" dirty="0" smtClean="0"/>
              <a:t>Объясните разницу в поведении следую</a:t>
            </a:r>
            <a:r>
              <a:rPr lang="en-US" sz="2800" b="1" i="1" dirty="0" smtClean="0"/>
              <a:t>-</a:t>
            </a:r>
            <a:r>
              <a:rPr lang="ru-RU" sz="2800" b="1" i="1" dirty="0" smtClean="0"/>
              <a:t>щих операторов цикла:</a:t>
            </a:r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a)while (s++)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++n;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b)while (*s++)</a:t>
            </a:r>
            <a:r>
              <a:rPr lang="ru-RU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++n;</a:t>
            </a:r>
            <a:r>
              <a:rPr lang="en-US" sz="32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900" dirty="0"/>
              <a:t/>
            </a:r>
            <a:br>
              <a:rPr lang="ru-RU" sz="2900" dirty="0"/>
            </a:br>
            <a:endParaRPr lang="ru-RU" sz="2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удия">
  <a:themeElements>
    <a:clrScheme name="Студия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Студия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тудия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тудия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тудия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144</TotalTime>
  <Words>19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Студия</vt:lpstr>
      <vt:lpstr>Самостоятельная работа  №3  12.11.13</vt:lpstr>
      <vt:lpstr>      1. Напишите рекурсивную функцию нахождения  суммы элементов массива целых чисел размерности N.   2. Напишите фрагмент программы вычисления суммы положительных элементов  правого нижнего треугольника матрицы, включая диагональ. _____________________________________ 3. const  char *s=”Ваша работа”; int n=0;  Объясните разницу в поведении следую-щих операторов цикла: a)while (s++) ++n; b)while (*s++) ++n; 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Самостоятельная работа  №2 12.10.2012</dc:title>
  <dc:creator>Valuha</dc:creator>
  <cp:lastModifiedBy>Valuha</cp:lastModifiedBy>
  <cp:revision>19</cp:revision>
  <dcterms:created xsi:type="dcterms:W3CDTF">2012-10-11T21:56:17Z</dcterms:created>
  <dcterms:modified xsi:type="dcterms:W3CDTF">2013-11-11T22:21:39Z</dcterms:modified>
</cp:coreProperties>
</file>