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7812A-E76F-402E-9288-8931CA52400A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E55BF-8A92-4447-9E7C-F1A21DD45B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984DC-DCAE-4F4A-AB18-0025A6E478AA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13967-7DDB-464C-9BD9-EC56AAD1C8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08C7F-DD59-4647-A381-0510B2B6BFE5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DB1BE-5F4B-4D92-AF22-0214D985F4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7AB3-F6EF-4107-BC04-BF6414E39A02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51E9F-36DB-4A67-AE95-529430B65B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B9D00-D3FD-4509-B81C-EE23403935B9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03C31-8273-48F3-9A9A-5724D262B8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E35D7-C397-4D16-A2A3-2B944BE5A4D3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ADBF-6DE9-4629-B1AF-EF3EF764AE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02FB3-C1C2-4EB6-A510-AF3D04A17EE7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8B01E-8EF6-446A-B0D6-BE0AB8B4D1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FB2E-8FA8-4B19-81C9-9DEF9606601B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7ECAF-CA62-44C3-94A2-8990545C8E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4C16-C416-4802-8DA5-F75A85E0B3E7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FDE8-CCF5-452C-96FA-2916884877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9630D-3ED1-4155-95D4-D8D5D9029190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A28CB-EE4A-4E08-8B28-1B25F646F4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AF5EA-3B77-4701-97B3-A31B110C4F0C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CB4D6-B82B-46E4-BD86-C8CF900F77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42EEE8-103F-4011-A802-601BDC1DC32E}" type="datetimeFigureOut">
              <a:rPr lang="ru-RU"/>
              <a:pPr>
                <a:defRPr/>
              </a:pPr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9E940A-C0E1-46A8-823E-C131647205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305800" cy="5387975"/>
          </a:xfrm>
        </p:spPr>
        <p:txBody>
          <a:bodyPr/>
          <a:lstStyle/>
          <a:p>
            <a:pPr eaLnBrk="1" hangingPunct="1"/>
            <a:r>
              <a:rPr lang="ru-RU" sz="7200" b="1" dirty="0" smtClean="0">
                <a:solidFill>
                  <a:srgbClr val="558ED5"/>
                </a:solidFill>
              </a:rPr>
              <a:t>Самостоятельная работа </a:t>
            </a:r>
            <a:r>
              <a:rPr lang="en-US" sz="7200" b="1" dirty="0" smtClean="0">
                <a:solidFill>
                  <a:srgbClr val="558ED5"/>
                </a:solidFill>
              </a:rPr>
              <a:t/>
            </a:r>
            <a:br>
              <a:rPr lang="en-US" sz="7200" b="1" dirty="0" smtClean="0">
                <a:solidFill>
                  <a:srgbClr val="558ED5"/>
                </a:solidFill>
              </a:rPr>
            </a:br>
            <a:r>
              <a:rPr lang="ru-RU" sz="7200" b="1" dirty="0" smtClean="0">
                <a:solidFill>
                  <a:srgbClr val="558ED5"/>
                </a:solidFill>
              </a:rPr>
              <a:t>№</a:t>
            </a:r>
            <a:r>
              <a:rPr lang="en-US" sz="7200" b="1" dirty="0" smtClean="0">
                <a:solidFill>
                  <a:srgbClr val="558ED5"/>
                </a:solidFill>
              </a:rPr>
              <a:t>4</a:t>
            </a:r>
            <a:r>
              <a:rPr lang="en-US" sz="7200" b="1" smtClean="0">
                <a:solidFill>
                  <a:srgbClr val="558ED5"/>
                </a:solidFill>
              </a:rPr>
              <a:t/>
            </a:r>
            <a:br>
              <a:rPr lang="en-US" sz="7200" b="1" smtClean="0">
                <a:solidFill>
                  <a:srgbClr val="558ED5"/>
                </a:solidFill>
              </a:rPr>
            </a:br>
            <a:r>
              <a:rPr lang="en-US" sz="2400" b="1" smtClean="0">
                <a:solidFill>
                  <a:srgbClr val="558ED5"/>
                </a:solidFill>
              </a:rPr>
              <a:t>19.11.2013</a:t>
            </a:r>
            <a:endParaRPr lang="ru-RU" sz="2400" b="1" dirty="0" smtClean="0">
              <a:solidFill>
                <a:srgbClr val="558ED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22074-D277-435D-85E6-41F1E4478418}" type="slidenum">
              <a:rPr lang="ru-RU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type="body" idx="1"/>
          </p:nvPr>
        </p:nvSpPr>
        <p:spPr>
          <a:xfrm>
            <a:off x="250825" y="260350"/>
            <a:ext cx="8785225" cy="64817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ru-RU" smtClean="0"/>
          </a:p>
        </p:txBody>
      </p:sp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39713"/>
            <a:ext cx="8569325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Самостоятельная работа  №4 19.11.2013</vt:lpstr>
      <vt:lpstr>Slide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5</cp:revision>
  <dcterms:created xsi:type="dcterms:W3CDTF">2012-10-11T21:56:17Z</dcterms:created>
  <dcterms:modified xsi:type="dcterms:W3CDTF">2013-11-15T21:48:47Z</dcterms:modified>
</cp:coreProperties>
</file>