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61" r:id="rId3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171B4-DF53-44DE-8AD5-B53C0E6A273D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DE3A0D7-8013-4147-BE9B-E276853E19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992-F8D3-41E7-8AB2-06FFDABE5A28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823C2-3BFC-43D7-8B56-0AC2FE8FD2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564A1-E639-4E31-9626-9DEBA572365A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7CCCF40-FB2C-4E8C-A1B9-2855EB786A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9D86-4DC4-4FE4-BF53-AC5C8DC298FF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7D69-AE46-41F3-8C96-ADE4E196C4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84CF7CD-698E-4C0C-AEF1-B9E521ED90FC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B15D0C-B8A6-450C-83C4-5D1FF4D8D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BAEC6-A025-419B-ACF1-9BD88232EA14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950F4-E95F-45D2-BC7B-CE1769BD81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6686C-14EF-46BA-B0A2-9824247BCEB9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535C-8482-485C-9FAB-3B4DD1AD92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43AF9-4B4C-4E94-BF26-0C798D987B40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AAE2-A674-4C2B-80C4-F955DE46E2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A46C-ABED-4A1D-BEB7-E30C8317F3B6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561B-8DED-466E-A0DC-22A67DF33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8807-482D-4ED6-BFAD-DC2BD7A8DAFD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BBC7-7192-4A7F-A641-2F1783EC28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2571F2-D50B-4FCA-9B50-2D5DB955E0D5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71644D-86AE-4CB4-9635-04B6657581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F5913ED-F2F2-4468-B060-09321BCEE91E}" type="datetimeFigureOut">
              <a:rPr lang="ru-RU"/>
              <a:pPr>
                <a:defRPr/>
              </a:pPr>
              <a:t>25.11.2013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0A20903-8B15-49BE-801A-505A61263B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7" r:id="rId2"/>
    <p:sldLayoutId id="2147483805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6" r:id="rId9"/>
    <p:sldLayoutId id="2147483803" r:id="rId10"/>
    <p:sldLayoutId id="214748380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850"/>
            <a:ext cx="9144000" cy="53879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7200" dirty="0" smtClean="0">
                <a:solidFill>
                  <a:srgbClr val="558ED5"/>
                </a:solidFill>
              </a:rPr>
              <a:t>Самостоятельная работа </a:t>
            </a:r>
            <a:r>
              <a:rPr lang="en-US" sz="7200" dirty="0" smtClean="0">
                <a:solidFill>
                  <a:srgbClr val="558ED5"/>
                </a:solidFill>
              </a:rPr>
              <a:t/>
            </a:r>
            <a:br>
              <a:rPr lang="en-US" sz="7200" dirty="0" smtClean="0">
                <a:solidFill>
                  <a:srgbClr val="558ED5"/>
                </a:solidFill>
              </a:rPr>
            </a:br>
            <a:r>
              <a:rPr lang="ru-RU" sz="7200" dirty="0" smtClean="0">
                <a:solidFill>
                  <a:srgbClr val="558ED5"/>
                </a:solidFill>
              </a:rPr>
              <a:t>№</a:t>
            </a:r>
            <a:r>
              <a:rPr lang="en-US" sz="7200" dirty="0" smtClean="0">
                <a:solidFill>
                  <a:srgbClr val="558ED5"/>
                </a:solidFill>
              </a:rPr>
              <a:t>5</a:t>
            </a:r>
            <a:br>
              <a:rPr lang="en-US" sz="7200" dirty="0" smtClean="0">
                <a:solidFill>
                  <a:srgbClr val="558ED5"/>
                </a:solidFill>
              </a:rPr>
            </a:br>
            <a:r>
              <a:rPr lang="en-US" sz="2400" dirty="0" smtClean="0">
                <a:solidFill>
                  <a:srgbClr val="558ED5"/>
                </a:solidFill>
              </a:rPr>
              <a:t>26.11.2013</a:t>
            </a:r>
            <a:endParaRPr lang="ru-RU" sz="2400" dirty="0" smtClean="0">
              <a:solidFill>
                <a:srgbClr val="558ED5"/>
              </a:solidFill>
            </a:endParaRPr>
          </a:p>
        </p:txBody>
      </p:sp>
      <p:sp>
        <p:nvSpPr>
          <p:cNvPr id="133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58F687-FABE-467C-90B3-D77379A03144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320040"/>
            <a:ext cx="7242048" cy="58868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ВАРИАНТЫ ЗАДАНИЙ</a:t>
            </a:r>
            <a:endParaRPr lang="ru-RU" dirty="0"/>
          </a:p>
        </p:txBody>
      </p:sp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3850" y="908050"/>
            <a:ext cx="7920038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группа</a:t>
            </a:r>
            <a:r>
              <a:rPr lang="ru-RU" b="1" dirty="0" smtClean="0">
                <a:solidFill>
                  <a:srgbClr val="FF0000"/>
                </a:solidFill>
              </a:rPr>
              <a:t>. 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В текстовом файле записан текст. В выходной файл переписать все строки, которые начинаются с десятичных цифр</a:t>
            </a:r>
            <a:r>
              <a:rPr lang="ru-RU" sz="20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Объяснить работу </a:t>
            </a:r>
            <a:r>
              <a:rPr lang="en-US" sz="2000" b="1" dirty="0" err="1" smtClean="0"/>
              <a:t>fputs</a:t>
            </a:r>
            <a:r>
              <a:rPr lang="en-US" dirty="0" smtClean="0"/>
              <a:t>. </a:t>
            </a:r>
            <a:r>
              <a:rPr lang="ru-RU" dirty="0" smtClean="0"/>
              <a:t>Записать формат.</a:t>
            </a:r>
            <a:endParaRPr lang="en-US" dirty="0" smtClean="0"/>
          </a:p>
          <a:p>
            <a:pPr marL="342900" indent="-342900"/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10 </a:t>
            </a:r>
            <a:r>
              <a:rPr lang="ru-RU" b="1" dirty="0" smtClean="0">
                <a:solidFill>
                  <a:srgbClr val="FF0000"/>
                </a:solidFill>
              </a:rPr>
              <a:t>группа. </a:t>
            </a:r>
          </a:p>
          <a:p>
            <a:pPr marL="342900" indent="-342900">
              <a:buAutoNum type="arabicPeriod"/>
            </a:pPr>
            <a:r>
              <a:rPr lang="ru-RU" dirty="0" smtClean="0"/>
              <a:t> В текстовом файле </a:t>
            </a:r>
            <a:r>
              <a:rPr lang="ru-RU" dirty="0" smtClean="0"/>
              <a:t>вещественные </a:t>
            </a:r>
            <a:r>
              <a:rPr lang="ru-RU" dirty="0" smtClean="0"/>
              <a:t>числа разделены пробелами. В выходной файл записать все </a:t>
            </a:r>
            <a:r>
              <a:rPr lang="ru-RU" dirty="0" smtClean="0"/>
              <a:t>положительные  </a:t>
            </a:r>
            <a:r>
              <a:rPr lang="ru-RU" dirty="0" smtClean="0"/>
              <a:t>числа </a:t>
            </a:r>
            <a:r>
              <a:rPr lang="ru-RU" dirty="0" smtClean="0"/>
              <a:t>в одну </a:t>
            </a:r>
            <a:r>
              <a:rPr lang="ru-RU" dirty="0" smtClean="0"/>
              <a:t>строку.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Объяснить работу </a:t>
            </a:r>
            <a:r>
              <a:rPr lang="en-US" sz="2000" b="1" dirty="0" err="1" smtClean="0"/>
              <a:t>fscanf</a:t>
            </a:r>
            <a:r>
              <a:rPr lang="en-US" dirty="0" smtClean="0"/>
              <a:t>.</a:t>
            </a:r>
            <a:r>
              <a:rPr lang="ru-RU" dirty="0" smtClean="0"/>
              <a:t> Записать формат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11 </a:t>
            </a:r>
            <a:r>
              <a:rPr lang="ru-RU" b="1" dirty="0" smtClean="0">
                <a:solidFill>
                  <a:srgbClr val="FF0000"/>
                </a:solidFill>
              </a:rPr>
              <a:t>группа. </a:t>
            </a:r>
          </a:p>
          <a:p>
            <a:pPr marL="342900" indent="-342900">
              <a:buAutoNum type="arabicPeriod"/>
            </a:pPr>
            <a:r>
              <a:rPr lang="ru-RU" dirty="0" smtClean="0"/>
              <a:t>В текстовом файле </a:t>
            </a:r>
            <a:r>
              <a:rPr lang="ru-RU" dirty="0" smtClean="0"/>
              <a:t>записан текст. В </a:t>
            </a:r>
            <a:r>
              <a:rPr lang="ru-RU" dirty="0" smtClean="0"/>
              <a:t>выходной файл </a:t>
            </a:r>
            <a:r>
              <a:rPr lang="ru-RU" dirty="0" smtClean="0"/>
              <a:t>переписать </a:t>
            </a:r>
            <a:r>
              <a:rPr lang="ru-RU" dirty="0" smtClean="0"/>
              <a:t>все </a:t>
            </a:r>
            <a:r>
              <a:rPr lang="ru-RU" dirty="0" smtClean="0"/>
              <a:t>строки, которые оканчиваются  на </a:t>
            </a:r>
            <a:r>
              <a:rPr lang="en-US" sz="2000" b="1" dirty="0" smtClean="0"/>
              <a:t>‘!’</a:t>
            </a:r>
            <a:r>
              <a:rPr lang="ru-RU" sz="2000" b="1" dirty="0" smtClean="0"/>
              <a:t>.</a:t>
            </a:r>
            <a:endParaRPr lang="ru-RU" sz="2000" b="1" dirty="0" smtClean="0"/>
          </a:p>
          <a:p>
            <a:pPr marL="342900" indent="-342900">
              <a:buAutoNum type="arabicPeriod"/>
            </a:pPr>
            <a:r>
              <a:rPr lang="ru-RU" dirty="0" smtClean="0"/>
              <a:t>Объяснить работу </a:t>
            </a:r>
            <a:r>
              <a:rPr lang="en-US" sz="2000" b="1" dirty="0" err="1" smtClean="0"/>
              <a:t>fgets</a:t>
            </a:r>
            <a:r>
              <a:rPr lang="en-US" dirty="0" smtClean="0"/>
              <a:t>.</a:t>
            </a:r>
            <a:r>
              <a:rPr lang="ru-RU" dirty="0" smtClean="0"/>
              <a:t> Записать формат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ВФ. 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В текстовом файле целые числа разделены пробелами. В выходной файл записать все отрицательные числа по одному числу в строку.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Объяснить </a:t>
            </a:r>
            <a:r>
              <a:rPr lang="ru-RU" dirty="0" smtClean="0"/>
              <a:t>работу </a:t>
            </a:r>
            <a:r>
              <a:rPr lang="en-US" sz="2000" b="1" dirty="0" err="1" smtClean="0"/>
              <a:t>fopen</a:t>
            </a:r>
            <a:r>
              <a:rPr lang="en-US" dirty="0" smtClean="0"/>
              <a:t>.</a:t>
            </a:r>
            <a:r>
              <a:rPr lang="ru-RU" dirty="0" smtClean="0"/>
              <a:t> Записать формат.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109</TotalTime>
  <Words>122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Самостоятельная работа  №5 26.11.2013</vt:lpstr>
      <vt:lpstr>ВАРИАНТЫ ЗАДАНИЙ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11</cp:revision>
  <dcterms:created xsi:type="dcterms:W3CDTF">2012-10-11T21:56:17Z</dcterms:created>
  <dcterms:modified xsi:type="dcterms:W3CDTF">2013-11-25T16:53:09Z</dcterms:modified>
</cp:coreProperties>
</file>