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7" r:id="rId2"/>
    <p:sldId id="261" r:id="rId3"/>
  </p:sldIdLst>
  <p:sldSz cx="9144000" cy="6858000" type="screen4x3"/>
  <p:notesSz cx="6761163" cy="9942513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42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sp>
        <p:nvSpPr>
          <p:cNvPr id="5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>
            <a:noAutofit/>
          </a:bodyPr>
          <a:lstStyle>
            <a:lvl1pPr algn="r">
              <a:defRPr sz="4200" b="1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0575" y="6557963"/>
            <a:ext cx="2003425" cy="22701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C84171B4-DF53-44DE-8AD5-B53C0E6A273D}" type="datetimeFigureOut">
              <a:rPr lang="ru-RU"/>
              <a:pPr>
                <a:defRPr/>
              </a:pPr>
              <a:t>17.12.2013</a:t>
            </a:fld>
            <a:endParaRPr lang="ru-RU"/>
          </a:p>
        </p:txBody>
      </p:sp>
      <p:sp>
        <p:nvSpPr>
          <p:cNvPr id="7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63"/>
            <a:ext cx="2927350" cy="228600"/>
          </a:xfrm>
        </p:spPr>
        <p:txBody>
          <a:bodyPr/>
          <a:lstStyle>
            <a:lvl1pPr>
              <a:defRPr lang="en-US"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8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350" y="6556375"/>
            <a:ext cx="588963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1DE3A0D7-8013-4147-BE9B-E276853E19D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130992-F8D3-41E7-8AB2-06FFDABE5A28}" type="datetimeFigureOut">
              <a:rPr lang="ru-RU"/>
              <a:pPr>
                <a:defRPr/>
              </a:pPr>
              <a:t>17.12.2013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B823C2-3BFC-43D7-8B56-0AC2FE8FD29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3388" y="6557963"/>
            <a:ext cx="2001837" cy="227012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0A1564A1-E639-4E31-9626-9DEBA572365A}" type="datetimeFigureOut">
              <a:rPr lang="ru-RU"/>
              <a:pPr>
                <a:defRPr/>
              </a:pPr>
              <a:t>17.12.2013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375"/>
            <a:ext cx="3657600" cy="228600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750" y="6553200"/>
            <a:ext cx="587375" cy="228600"/>
          </a:xfrm>
        </p:spPr>
        <p:txBody>
          <a:bodyPr/>
          <a:lstStyle>
            <a:lvl1pPr>
              <a:defRPr smtClean="0">
                <a:solidFill>
                  <a:schemeClr val="tx2"/>
                </a:solidFill>
              </a:defRPr>
            </a:lvl1pPr>
            <a:extLst/>
          </a:lstStyle>
          <a:p>
            <a:pPr>
              <a:defRPr/>
            </a:pPr>
            <a:fld id="{87CCCF40-FB2C-4E8C-A1B9-2855EB786A4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D19D86-4DC4-4FE4-BF53-AC5C8DC298FF}" type="datetimeFigureOut">
              <a:rPr lang="ru-RU"/>
              <a:pPr>
                <a:defRPr/>
              </a:pPr>
              <a:t>17.12.2013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3D7D69-AE46-41F3-8C96-ADE4E196C49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anchor="t"/>
          <a:lstStyle>
            <a:lvl1pPr algn="r">
              <a:buNone/>
              <a:defRPr sz="4200" b="1" cap="all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400" y="6556375"/>
            <a:ext cx="2001838" cy="227013"/>
          </a:xfrm>
        </p:spPr>
        <p:txBody>
          <a:bodyPr/>
          <a:lstStyle>
            <a:lvl1pPr>
              <a:defRPr smtClean="0">
                <a:solidFill>
                  <a:schemeClr val="tx2"/>
                </a:solidFill>
              </a:defRPr>
            </a:lvl1pPr>
            <a:extLst/>
          </a:lstStyle>
          <a:p>
            <a:pPr>
              <a:defRPr/>
            </a:pPr>
            <a:fld id="{B84CF7CD-698E-4C0C-AEF1-B9E521ED90FC}" type="datetimeFigureOut">
              <a:rPr lang="ru-RU"/>
              <a:pPr>
                <a:defRPr/>
              </a:pPr>
              <a:t>17.12.2013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138" y="6556375"/>
            <a:ext cx="2895600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4175" y="6554788"/>
            <a:ext cx="587375" cy="228600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54B15D0C-B8A6-450C-83C4-5D1FF4D8DBD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BBAEC6-A025-419B-ACF1-9BD88232EA14}" type="datetimeFigureOut">
              <a:rPr lang="ru-RU"/>
              <a:pPr>
                <a:defRPr/>
              </a:pPr>
              <a:t>17.12.2013</a:t>
            </a:fld>
            <a:endParaRPr lang="ru-RU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4950F4-E95F-45D2-BC7B-CE1769BD81C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66686C-14EF-46BA-B0A2-9824247BCEB9}" type="datetimeFigureOut">
              <a:rPr lang="ru-RU"/>
              <a:pPr>
                <a:defRPr/>
              </a:pPr>
              <a:t>17.12.2013</a:t>
            </a:fld>
            <a:endParaRPr lang="ru-RU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AC535C-8482-485C-9FAB-3B4DD1AD921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743AF9-4B4C-4E94-BF26-0C798D987B40}" type="datetimeFigureOut">
              <a:rPr lang="ru-RU"/>
              <a:pPr>
                <a:defRPr/>
              </a:pPr>
              <a:t>17.12.2013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F4AAE2-A674-4C2B-80C4-F955DE46E21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45A46C-ABED-4A1D-BEB7-E30C8317F3B6}" type="datetimeFigureOut">
              <a:rPr lang="ru-RU"/>
              <a:pPr>
                <a:defRPr/>
              </a:pPr>
              <a:t>17.12.2013</a:t>
            </a:fld>
            <a:endParaRPr lang="ru-RU"/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06561B-8DED-466E-A0DC-22A67DF3373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lIns="45720" tIns="0" rIns="0" bIns="0" spcCol="0" rtlCol="0" fromWordArt="0" forceAA="0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218807-482D-4ED6-BFAD-DC2BD7A8DAFD}" type="datetimeFigureOut">
              <a:rPr lang="ru-RU"/>
              <a:pPr>
                <a:defRPr/>
              </a:pPr>
              <a:t>17.12.2013</a:t>
            </a:fld>
            <a:endParaRPr lang="ru-RU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7DBBC7-7192-4A7F-A641-2F1783EC282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/>
          <p:nvPr/>
        </p:nvSpPr>
        <p:spPr>
          <a:xfrm rot="21240000">
            <a:off x="598488" y="1004888"/>
            <a:ext cx="4319587" cy="4311650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sp>
        <p:nvSpPr>
          <p:cNvPr id="6" name="Rectangle 8"/>
          <p:cNvSpPr/>
          <p:nvPr/>
        </p:nvSpPr>
        <p:spPr>
          <a:xfrm rot="21420000">
            <a:off x="596900" y="998538"/>
            <a:ext cx="4319588" cy="4313237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lIns="82296" tIns="0" rIns="0" bIns="0" spcCol="0" rtlCol="0" fromWordArt="0" forceAA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4A2571F2-D50B-4FCA-9B50-2D5DB955E0D5}" type="datetimeFigureOut">
              <a:rPr lang="ru-RU"/>
              <a:pPr>
                <a:defRPr/>
              </a:pPr>
              <a:t>17.12.2013</a:t>
            </a:fld>
            <a:endParaRPr lang="ru-RU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B471644D-86AE-4CB4-9635-04B66575815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675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30" name="Text Placeholder 30"/>
          <p:cNvSpPr>
            <a:spLocks noGrp="1"/>
          </p:cNvSpPr>
          <p:nvPr>
            <p:ph type="body" idx="1"/>
          </p:nvPr>
        </p:nvSpPr>
        <p:spPr bwMode="auto">
          <a:xfrm>
            <a:off x="457200" y="1609725"/>
            <a:ext cx="7239000" cy="4846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6563" y="6557963"/>
            <a:ext cx="2001837" cy="22701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 smtClean="0">
                <a:solidFill>
                  <a:schemeClr val="tx2"/>
                </a:solidFill>
              </a:defRPr>
            </a:lvl1pPr>
            <a:extLst/>
          </a:lstStyle>
          <a:p>
            <a:pPr>
              <a:defRPr/>
            </a:pPr>
            <a:fld id="{CF5913ED-F2F2-4468-B060-09321BCEE91E}" type="datetimeFigureOut">
              <a:rPr lang="ru-RU"/>
              <a:pPr>
                <a:defRPr/>
              </a:pPr>
              <a:t>17.12.2013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63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575" y="6556375"/>
            <a:ext cx="588963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 smtClean="0">
                <a:solidFill>
                  <a:schemeClr val="tx2"/>
                </a:solidFill>
              </a:defRPr>
            </a:lvl1pPr>
            <a:extLst/>
          </a:lstStyle>
          <a:p>
            <a:pPr>
              <a:defRPr/>
            </a:pPr>
            <a:fld id="{20A20903-8B15-49BE-801A-505A61263B5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797" r:id="rId2"/>
    <p:sldLayoutId id="2147483805" r:id="rId3"/>
    <p:sldLayoutId id="2147483798" r:id="rId4"/>
    <p:sldLayoutId id="2147483799" r:id="rId5"/>
    <p:sldLayoutId id="2147483800" r:id="rId6"/>
    <p:sldLayoutId id="2147483801" r:id="rId7"/>
    <p:sldLayoutId id="2147483802" r:id="rId8"/>
    <p:sldLayoutId id="2147483806" r:id="rId9"/>
    <p:sldLayoutId id="2147483803" r:id="rId10"/>
    <p:sldLayoutId id="2147483807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3800" b="1" kern="1200" cap="all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Trebuchet MS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Trebuchet MS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Trebuchet MS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Trebuchet MS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Trebuchet MS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Trebuchet MS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Trebuchet MS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Trebuchet MS" pitchFamily="34" charset="0"/>
        </a:defRPr>
      </a:lvl9pPr>
      <a:extLst/>
    </p:titleStyle>
    <p:bodyStyle>
      <a:lvl1pPr marL="273050" indent="-273050" algn="l" rtl="0" fontAlgn="base">
        <a:spcBef>
          <a:spcPts val="600"/>
        </a:spcBef>
        <a:spcAft>
          <a:spcPct val="0"/>
        </a:spcAft>
        <a:buClr>
          <a:schemeClr val="tx2"/>
        </a:buClr>
        <a:buSzPct val="73000"/>
        <a:buFont typeface="Wingdings 2" pitchFamily="18" charset="2"/>
        <a:buChar char="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20700" indent="-228600" algn="l" rtl="0" fontAlgn="base">
        <a:spcBef>
          <a:spcPts val="500"/>
        </a:spcBef>
        <a:spcAft>
          <a:spcPct val="0"/>
        </a:spcAft>
        <a:buClr>
          <a:srgbClr val="F9B639"/>
        </a:buClr>
        <a:buSzPct val="80000"/>
        <a:buFont typeface="Wingdings 2" pitchFamily="18" charset="2"/>
        <a:buChar char=""/>
        <a:defRPr sz="2300" kern="1200">
          <a:solidFill>
            <a:srgbClr val="6C6C6C"/>
          </a:solidFill>
          <a:latin typeface="+mn-lt"/>
          <a:ea typeface="+mn-ea"/>
          <a:cs typeface="+mn-cs"/>
        </a:defRPr>
      </a:lvl2pPr>
      <a:lvl3pPr marL="758825" indent="-228600" algn="l" rtl="0" fontAlgn="base">
        <a:spcBef>
          <a:spcPts val="400"/>
        </a:spcBef>
        <a:spcAft>
          <a:spcPct val="0"/>
        </a:spcAft>
        <a:buClr>
          <a:srgbClr val="F9B639"/>
        </a:buClr>
        <a:buSzPct val="60000"/>
        <a:buFont typeface="Wingdings" pitchFamily="2" charset="2"/>
        <a:buChar char="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4888" indent="-228600" algn="l" rtl="0" fontAlgn="base">
        <a:spcBef>
          <a:spcPct val="20000"/>
        </a:spcBef>
        <a:spcAft>
          <a:spcPct val="0"/>
        </a:spcAft>
        <a:buClr>
          <a:srgbClr val="F9B639"/>
        </a:buClr>
        <a:buSzPct val="80000"/>
        <a:buFont typeface="Wingdings 2" pitchFamily="18" charset="2"/>
        <a:buChar char=""/>
        <a:defRPr sz="2000" kern="1200">
          <a:solidFill>
            <a:srgbClr val="6C6C6C"/>
          </a:solidFill>
          <a:latin typeface="+mn-lt"/>
          <a:ea typeface="+mn-ea"/>
          <a:cs typeface="+mn-cs"/>
        </a:defRPr>
      </a:lvl4pPr>
      <a:lvl5pPr marL="1279525" indent="-228600" algn="l" rtl="0" fontAlgn="base">
        <a:spcBef>
          <a:spcPts val="400"/>
        </a:spcBef>
        <a:spcAft>
          <a:spcPct val="0"/>
        </a:spcAft>
        <a:buClr>
          <a:srgbClr val="F9B639"/>
        </a:buClr>
        <a:buSzPct val="70000"/>
        <a:buFont typeface="Wingdings" pitchFamily="2" charset="2"/>
        <a:buChar char="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04850"/>
            <a:ext cx="9144000" cy="5387975"/>
          </a:xfrm>
        </p:spPr>
        <p:txBody>
          <a:bodyPr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 sz="7200" dirty="0" smtClean="0">
                <a:solidFill>
                  <a:srgbClr val="558ED5"/>
                </a:solidFill>
              </a:rPr>
              <a:t>Самостоятельная работа </a:t>
            </a:r>
            <a:r>
              <a:rPr lang="en-US" sz="7200" dirty="0" smtClean="0">
                <a:solidFill>
                  <a:srgbClr val="558ED5"/>
                </a:solidFill>
              </a:rPr>
              <a:t/>
            </a:r>
            <a:br>
              <a:rPr lang="en-US" sz="7200" dirty="0" smtClean="0">
                <a:solidFill>
                  <a:srgbClr val="558ED5"/>
                </a:solidFill>
              </a:rPr>
            </a:br>
            <a:r>
              <a:rPr lang="ru-RU" sz="7200" dirty="0" smtClean="0">
                <a:solidFill>
                  <a:srgbClr val="558ED5"/>
                </a:solidFill>
              </a:rPr>
              <a:t>№</a:t>
            </a:r>
            <a:r>
              <a:rPr lang="en-US" sz="7200" dirty="0" smtClean="0">
                <a:solidFill>
                  <a:srgbClr val="558ED5"/>
                </a:solidFill>
              </a:rPr>
              <a:t>6</a:t>
            </a:r>
            <a:br>
              <a:rPr lang="en-US" sz="7200" dirty="0" smtClean="0">
                <a:solidFill>
                  <a:srgbClr val="558ED5"/>
                </a:solidFill>
              </a:rPr>
            </a:br>
            <a:r>
              <a:rPr lang="en-US" sz="2400" dirty="0" smtClean="0">
                <a:solidFill>
                  <a:srgbClr val="558ED5"/>
                </a:solidFill>
              </a:rPr>
              <a:t>27.11.2012</a:t>
            </a:r>
            <a:endParaRPr lang="ru-RU" sz="2400" dirty="0" smtClean="0">
              <a:solidFill>
                <a:srgbClr val="558ED5"/>
              </a:solidFill>
            </a:endParaRPr>
          </a:p>
        </p:txBody>
      </p:sp>
      <p:sp>
        <p:nvSpPr>
          <p:cNvPr id="13314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EE58F687-FABE-467C-90B3-D77379A03144}" type="slidenum">
              <a:rPr lang="ru-RU"/>
              <a:pPr/>
              <a:t>1</a:t>
            </a:fld>
            <a:endParaRPr lang="ru-RU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4663" y="320040"/>
            <a:ext cx="7242048" cy="588680"/>
          </a:xfr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ru-RU" dirty="0" smtClean="0"/>
              <a:t>ВАРИАНТЫ ЗАДАНИЙ</a:t>
            </a:r>
            <a:endParaRPr lang="ru-RU" dirty="0"/>
          </a:p>
        </p:txBody>
      </p:sp>
      <p:sp>
        <p:nvSpPr>
          <p:cNvPr id="15362" name="TextBox 3"/>
          <p:cNvSpPr txBox="1">
            <a:spLocks noChangeArrowheads="1"/>
          </p:cNvSpPr>
          <p:nvPr/>
        </p:nvSpPr>
        <p:spPr bwMode="auto">
          <a:xfrm>
            <a:off x="323850" y="908050"/>
            <a:ext cx="7920038" cy="5035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 dirty="0"/>
          </a:p>
          <a:p>
            <a:r>
              <a:rPr lang="en-US" b="1" dirty="0" smtClean="0">
                <a:solidFill>
                  <a:srgbClr val="FF0000"/>
                </a:solidFill>
              </a:rPr>
              <a:t>9 </a:t>
            </a:r>
            <a:r>
              <a:rPr lang="ru-RU" b="1" dirty="0" smtClean="0">
                <a:solidFill>
                  <a:srgbClr val="FF0000"/>
                </a:solidFill>
              </a:rPr>
              <a:t>группа. </a:t>
            </a:r>
            <a:r>
              <a:rPr lang="ru-RU" dirty="0" smtClean="0"/>
              <a:t>Описать </a:t>
            </a:r>
            <a:r>
              <a:rPr lang="ru-RU" dirty="0"/>
              <a:t>линейную очередь, реализованную на массиве. Элементами очереди являются вещественные числа. Реализовать функции включения элемента и удаления элемента из очереди.</a:t>
            </a:r>
          </a:p>
          <a:p>
            <a:endParaRPr lang="ru-RU" dirty="0"/>
          </a:p>
          <a:p>
            <a:r>
              <a:rPr lang="ru-RU" b="1" dirty="0" smtClean="0">
                <a:solidFill>
                  <a:srgbClr val="FF0000"/>
                </a:solidFill>
              </a:rPr>
              <a:t>10 группа. </a:t>
            </a:r>
            <a:r>
              <a:rPr lang="ru-RU" dirty="0" smtClean="0"/>
              <a:t>Описать </a:t>
            </a:r>
            <a:r>
              <a:rPr lang="ru-RU" dirty="0"/>
              <a:t>линейную очередь, реализованную на массиве. Элементами очереди являются символы. Реализовать функции включения элемента и удаления элемента из очереди. </a:t>
            </a:r>
          </a:p>
          <a:p>
            <a:endParaRPr lang="ru-RU" dirty="0"/>
          </a:p>
          <a:p>
            <a:r>
              <a:rPr lang="ru-RU" b="1" smtClean="0">
                <a:solidFill>
                  <a:srgbClr val="FF0000"/>
                </a:solidFill>
              </a:rPr>
              <a:t>11 группа. </a:t>
            </a:r>
            <a:r>
              <a:rPr lang="ru-RU" smtClean="0"/>
              <a:t>Описать </a:t>
            </a:r>
            <a:r>
              <a:rPr lang="ru-RU" dirty="0"/>
              <a:t>кольцевую очередь, реализованную на массиве. Элементами очереди являются  вещественные числа. Реализовать функции включения элемента и удаления элемента из очереди. </a:t>
            </a:r>
          </a:p>
          <a:p>
            <a:endParaRPr lang="ru-RU" dirty="0"/>
          </a:p>
          <a:p>
            <a:r>
              <a:rPr lang="ru-RU" b="1" dirty="0">
                <a:solidFill>
                  <a:srgbClr val="FF0000"/>
                </a:solidFill>
              </a:rPr>
              <a:t>ВФ. </a:t>
            </a:r>
            <a:r>
              <a:rPr lang="ru-RU" dirty="0"/>
              <a:t>Описать кольцевую очередь, реализованную на массиве. Элементами очереди являются  символы. Реализовать функции включения элемента и удаления элемента из очереди.</a:t>
            </a:r>
          </a:p>
          <a:p>
            <a:endParaRPr lang="ru-RU" dirty="0"/>
          </a:p>
          <a:p>
            <a:endParaRPr lang="ru-RU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pulent">
    <a:dk1>
      <a:sysClr val="windowText" lastClr="000000"/>
    </a:dk1>
    <a:lt1>
      <a:sysClr val="window" lastClr="FFFFFF"/>
    </a:lt1>
    <a:dk2>
      <a:srgbClr val="B13F9A"/>
    </a:dk2>
    <a:lt2>
      <a:srgbClr val="F4E7ED"/>
    </a:lt2>
    <a:accent1>
      <a:srgbClr val="B83D68"/>
    </a:accent1>
    <a:accent2>
      <a:srgbClr val="AC66BB"/>
    </a:accent2>
    <a:accent3>
      <a:srgbClr val="DE6C36"/>
    </a:accent3>
    <a:accent4>
      <a:srgbClr val="F9B639"/>
    </a:accent4>
    <a:accent5>
      <a:srgbClr val="CF6DA4"/>
    </a:accent5>
    <a:accent6>
      <a:srgbClr val="FA8D3D"/>
    </a:accent6>
    <a:hlink>
      <a:srgbClr val="FFDE66"/>
    </a:hlink>
    <a:folHlink>
      <a:srgbClr val="D490C5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85</TotalTime>
  <Words>110</Words>
  <Application>Microsoft Office PowerPoint</Application>
  <PresentationFormat>On-screen Show (4:3)</PresentationFormat>
  <Paragraphs>11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Opulent</vt:lpstr>
      <vt:lpstr>Самостоятельная работа  №6 27.11.2012</vt:lpstr>
      <vt:lpstr>ВАРИАНТЫ ЗАДАНИЙ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Самостоятельная работа  №2 12.10.2012</dc:title>
  <dc:creator>Valuha</dc:creator>
  <cp:lastModifiedBy>Valuha</cp:lastModifiedBy>
  <cp:revision>10</cp:revision>
  <dcterms:created xsi:type="dcterms:W3CDTF">2012-10-11T21:56:17Z</dcterms:created>
  <dcterms:modified xsi:type="dcterms:W3CDTF">2013-12-16T22:19:56Z</dcterms:modified>
</cp:coreProperties>
</file>