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2" r:id="rId2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40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37891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37892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89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3789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7896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37897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7898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7899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790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3790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37904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5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3790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0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0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37910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1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3791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37916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17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1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379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37922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3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3792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2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37928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29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3793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37934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5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3793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3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3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37940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1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3794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37946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47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4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3794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37952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3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3795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5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37958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59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3796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6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7963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7964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379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37966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67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6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37969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0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37972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3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37975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6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7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37978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79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0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37981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2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37984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5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37987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88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8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37990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1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9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37993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4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799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37996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997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37998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37999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38000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1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2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3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4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5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8006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007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38008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38009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0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1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2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3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4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5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6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7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8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19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0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1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022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802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802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8025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CB9593E-E308-4687-8CDB-57CD0B115367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38026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8027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2DBC76-8120-4874-9385-93483EA3F02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D476F-5BB3-4CC8-B08A-13F353FDCC4F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9D9B1-866E-4FB5-A047-DCC2A720E8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D0643-974E-444D-B09F-0AEB8E695B35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8F150-AE90-469F-ADC0-4C924AA1441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04AB2-E4E4-43CD-A343-B85772CEB153}" type="datetimeFigureOut">
              <a:rPr lang="ru-RU"/>
              <a:pPr>
                <a:defRPr/>
              </a:pPr>
              <a:t>05.02.2013</a:t>
            </a:fld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5460A-EBEE-413F-A5DF-140A65169C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1EE01-757C-4084-8105-76437F954DC9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FAB6-E87C-44CC-827E-5C11500651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0059AE-1887-4A8F-9E98-B39A18845559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F1739-25EA-4C2A-96F3-CA96757B581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94E3-AA22-4283-BFE2-A8465F96DDC7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2ACF-3E21-4009-86FA-3357ABE76E0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9C7890-C290-4DB3-ACB8-A4A124E53638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C02E1-D0E4-42CA-A6D9-8BF04DF05D1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C6046-B962-4CBC-AB17-8F147668030E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EDABD-44C6-475A-BA1A-FAA4B84B86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5473F-3E55-43CC-81CB-AAA7D8A53E76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F731-94EF-438D-8919-9BBA6A6C561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82FF54-73C3-4F81-AF64-147D30AAEC45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268B7-A997-4BEC-9267-FE70A9C97E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9513B-35E3-42CE-9E9B-42440555D8B4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0949-2087-4EAA-BE92-F250F3D2D5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3686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6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36871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72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3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3687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87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3687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36878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879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36880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3688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36882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3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84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3688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87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36888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89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0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3689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3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36894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5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3689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89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899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36900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1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2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3690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5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36906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07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08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3690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36912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3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4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3691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17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36918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19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0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3692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3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36924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5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369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29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36930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1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2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3693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5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36936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37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38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3693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4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36942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3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6944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945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36946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36947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48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49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36950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1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2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36953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4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5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36956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57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5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36959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0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1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36962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3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4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36965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6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67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36968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69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0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36971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2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36974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5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6976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36977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36978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697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8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999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00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700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700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700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83E240E1-6BEE-467E-A08F-BC1D4CCA0665}" type="datetimeFigureOut">
              <a:rPr lang="ru-RU"/>
              <a:pPr/>
              <a:t>05.02.2013</a:t>
            </a:fld>
            <a:endParaRPr lang="ru-RU"/>
          </a:p>
        </p:txBody>
      </p:sp>
      <p:sp>
        <p:nvSpPr>
          <p:cNvPr id="3700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3700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CA8ED6F-7C82-4125-95B4-36D771D88F11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502A40C3-BE33-46DB-A512-A1F6FC047181}" type="datetimeFigureOut">
              <a:rPr lang="ru-RU"/>
              <a:pPr>
                <a:defRPr/>
              </a:pPr>
              <a:t>05.02.2013</a:t>
            </a:fld>
            <a:endParaRPr lang="ru-RU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91275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B1915BA9-866B-4CA8-B433-F93CAC939B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>
          <a:xfrm>
            <a:off x="179388" y="692150"/>
            <a:ext cx="8785225" cy="4324350"/>
          </a:xfrm>
        </p:spPr>
        <p:txBody>
          <a:bodyPr/>
          <a:lstStyle/>
          <a:p>
            <a:r>
              <a:rPr lang="ru-RU" sz="6600" b="1">
                <a:latin typeface="Arial" charset="0"/>
              </a:rPr>
              <a:t/>
            </a:r>
            <a:br>
              <a:rPr lang="ru-RU" sz="6600" b="1">
                <a:latin typeface="Arial" charset="0"/>
              </a:rPr>
            </a:br>
            <a:r>
              <a:rPr lang="ru-RU" sz="6600" b="1"/>
              <a:t>Самостоятельная работа </a:t>
            </a:r>
            <a:r>
              <a:rPr lang="en-US" sz="6600" b="1"/>
              <a:t/>
            </a:r>
            <a:br>
              <a:rPr lang="en-US" sz="6600" b="1"/>
            </a:br>
            <a:r>
              <a:rPr lang="ru-RU" sz="6600" b="1"/>
              <a:t>№</a:t>
            </a:r>
            <a:r>
              <a:rPr lang="en-US" sz="6600" b="1"/>
              <a:t>7</a:t>
            </a:r>
            <a:br>
              <a:rPr lang="en-US" sz="6600" b="1"/>
            </a:br>
            <a:r>
              <a:rPr lang="en-US" sz="4700" b="1">
                <a:solidFill>
                  <a:srgbClr val="942406"/>
                </a:solidFill>
              </a:rPr>
              <a:t>(</a:t>
            </a:r>
            <a:r>
              <a:rPr lang="ru-RU" sz="4700" b="1">
                <a:solidFill>
                  <a:srgbClr val="942406"/>
                </a:solidFill>
                <a:latin typeface="Arial" charset="0"/>
              </a:rPr>
              <a:t>Необходимое, но не Достаточное условие для допуска к экзамену</a:t>
            </a:r>
            <a:r>
              <a:rPr lang="en-US" sz="4700" b="1">
                <a:solidFill>
                  <a:srgbClr val="942406"/>
                </a:solidFill>
              </a:rPr>
              <a:t>)</a:t>
            </a:r>
            <a:endParaRPr lang="ru-RU" sz="4700" b="1">
              <a:solidFill>
                <a:srgbClr val="94240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8FF7E03-0535-4096-BD20-9EDD1BE180F1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9F678B-A207-4922-B3FF-787ADD2C70A4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9145588" cy="6477000"/>
          </a:xfrm>
        </p:spPr>
        <p:txBody>
          <a:bodyPr/>
          <a:lstStyle/>
          <a:p>
            <a:pPr marL="838200" indent="-838200"/>
            <a:r>
              <a:rPr lang="en-US" sz="3600" b="1" i="1"/>
              <a:t>	</a:t>
            </a:r>
            <a:br>
              <a:rPr lang="en-US" sz="3600" b="1" i="1"/>
            </a:br>
            <a:r>
              <a:rPr lang="en-US" sz="3600" b="1" i="1"/>
              <a:t>1.</a:t>
            </a:r>
            <a:r>
              <a:rPr lang="ru-RU" sz="3600" b="1" i="1">
                <a:latin typeface="Arial" charset="0"/>
              </a:rPr>
              <a:t>Что такое ЕДИ</a:t>
            </a:r>
            <a:r>
              <a:rPr lang="en-US" sz="3600" b="1" i="1">
                <a:latin typeface="Arial" charset="0"/>
              </a:rPr>
              <a:t>?</a:t>
            </a:r>
            <a:r>
              <a:rPr lang="en-US" sz="3600" b="1" i="1"/>
              <a:t/>
            </a:r>
            <a:br>
              <a:rPr lang="en-US" sz="3600" b="1" i="1"/>
            </a:br>
            <a:r>
              <a:rPr lang="ru-RU" sz="3600" b="1" i="1"/>
              <a:t>2.</a:t>
            </a:r>
            <a:r>
              <a:rPr lang="ru-RU" sz="3600" b="1" i="1">
                <a:latin typeface="Arial" charset="0"/>
              </a:rPr>
              <a:t>Знаете ли Вы своего куратора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3.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Как зовут куратора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4.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Где можно найти Вашего куратора</a:t>
            </a:r>
            <a:r>
              <a:rPr lang="en-US" sz="3600" b="1" i="1">
                <a:latin typeface="Arial" charset="0"/>
              </a:rPr>
              <a:t>?</a:t>
            </a:r>
            <a:r>
              <a:rPr lang="ru-RU" sz="3600" b="1" i="1">
                <a:latin typeface="Arial" charset="0"/>
              </a:rPr>
              <a:t/>
            </a:r>
            <a:br>
              <a:rPr lang="ru-RU" sz="3600" b="1" i="1">
                <a:latin typeface="Arial" charset="0"/>
              </a:rPr>
            </a:br>
            <a:r>
              <a:rPr lang="ru-RU" sz="3600" b="1" i="1"/>
              <a:t>5.</a:t>
            </a:r>
            <a:r>
              <a:rPr lang="ru-RU" sz="3600" b="1" i="1">
                <a:latin typeface="Arial" charset="0"/>
              </a:rPr>
              <a:t> Проводятся ли в Вашей группе кураторские часы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6.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Была ли беседа о ПДД</a:t>
            </a:r>
            <a:r>
              <a:rPr lang="en-US" sz="3600" b="1" i="1">
                <a:latin typeface="Arial" charset="0"/>
              </a:rPr>
              <a:t>?</a:t>
            </a:r>
            <a:br>
              <a:rPr lang="en-US" sz="3600" b="1" i="1">
                <a:latin typeface="Arial" charset="0"/>
              </a:rPr>
            </a:br>
            <a:r>
              <a:rPr lang="en-US" sz="3600" b="1" i="1"/>
              <a:t>7.</a:t>
            </a:r>
            <a:r>
              <a:rPr lang="en-US" sz="3600" b="1" i="1">
                <a:latin typeface="Arial" charset="0"/>
              </a:rPr>
              <a:t> </a:t>
            </a:r>
            <a:r>
              <a:rPr lang="ru-RU" sz="3600" b="1" i="1">
                <a:latin typeface="Arial" charset="0"/>
              </a:rPr>
              <a:t>Что такое </a:t>
            </a:r>
            <a:r>
              <a:rPr lang="en-US" sz="3600" b="1" i="1">
                <a:latin typeface="Arial" charset="0"/>
              </a:rPr>
              <a:t>“</a:t>
            </a:r>
            <a:r>
              <a:rPr lang="ru-RU" sz="3600" b="1" i="1">
                <a:latin typeface="Arial" charset="0"/>
              </a:rPr>
              <a:t>Правило 3Д</a:t>
            </a:r>
            <a:r>
              <a:rPr lang="en-US" sz="3600" b="1" i="1">
                <a:latin typeface="Arial" charset="0"/>
              </a:rPr>
              <a:t>”?</a:t>
            </a:r>
            <a:br>
              <a:rPr lang="en-US" sz="3600" b="1" i="1">
                <a:latin typeface="Arial" charset="0"/>
              </a:rPr>
            </a:br>
            <a:r>
              <a:rPr lang="en-US" sz="3600" b="1" i="1">
                <a:latin typeface="Courier New" pitchFamily="49" charset="0"/>
                <a:cs typeface="Courier New" pitchFamily="49" charset="0"/>
              </a:rPr>
              <a:t>____________________________________</a:t>
            </a:r>
            <a:endParaRPr lang="ru-RU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тудия">
  <a:themeElements>
    <a:clrScheme name="Студия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Студия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тудия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42</TotalTime>
  <Words>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Салют</vt:lpstr>
      <vt:lpstr>Студия</vt:lpstr>
      <vt:lpstr> Самостоятельная работа  №7 (Необходимое, но не Достаточное условие для допуска к экзамену)</vt:lpstr>
      <vt:lpstr>  1.Что такое ЕДИ? 2.Знаете ли Вы своего куратора? 3. Как зовут куратора? 4. Где можно найти Вашего куратора? 5. Проводятся ли в Вашей группе кураторские часы? 6. Была ли беседа о ПДД? 7. Что такое “Правило 3Д”? ____________________________________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9</cp:revision>
  <dcterms:created xsi:type="dcterms:W3CDTF">2012-10-11T21:56:17Z</dcterms:created>
  <dcterms:modified xsi:type="dcterms:W3CDTF">2013-02-04T23:23:17Z</dcterms:modified>
</cp:coreProperties>
</file>