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</p:sldIdLst>
  <p:sldSz cx="9144000" cy="6858000" type="screen4x3"/>
  <p:notesSz cx="6761163" cy="9942513"/>
  <p:defaultTextStyle>
    <a:defPPr>
      <a:defRPr lang="ru-RU"/>
    </a:defPPr>
    <a:lvl1pPr algn="l" rtl="0" fontAlgn="base">
      <a:spcBef>
        <a:spcPct val="20000"/>
      </a:spcBef>
      <a:spcAft>
        <a:spcPct val="0"/>
      </a:spcAft>
      <a:buClr>
        <a:schemeClr val="hlink"/>
      </a:buClr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17412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413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7414" name="Group 6"/>
            <p:cNvGrpSpPr>
              <a:grpSpLocks/>
            </p:cNvGrpSpPr>
            <p:nvPr/>
          </p:nvGrpSpPr>
          <p:grpSpPr bwMode="auto">
            <a:xfrm>
              <a:off x="1313" y="187"/>
              <a:ext cx="4298" cy="3372"/>
              <a:chOff x="0" y="0"/>
              <a:chExt cx="5533" cy="4341"/>
            </a:xfrm>
          </p:grpSpPr>
          <p:grpSp>
            <p:nvGrpSpPr>
              <p:cNvPr id="17415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17416" name="Group 8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17417" name="Oval 9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4"/>
                    <a:ext cx="2919" cy="215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7418" name="Oval 10"/>
                  <p:cNvSpPr>
                    <a:spLocks noChangeArrowheads="1"/>
                  </p:cNvSpPr>
                  <p:nvPr/>
                </p:nvSpPr>
                <p:spPr bwMode="hidden">
                  <a:xfrm>
                    <a:off x="2380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7419" name="Group 1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17420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17421" name="Freeform 13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22" name="Freeform 14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1" y="3150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23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17424" name="Freeform 16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19"/>
                      <a:ext cx="1814" cy="34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25" name="Freeform 17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3" y="2806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26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17427" name="Freeform 19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7" y="1832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28" name="Freeform 20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29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17430" name="Freeform 22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31" name="Freeform 23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7"/>
                      <a:ext cx="901" cy="52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32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17433" name="Freeform 25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34" name="Freeform 26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70" y="1582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35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17436" name="Freeform 28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89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37" name="Freeform 29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38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17439" name="Freeform 31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40" name="Freeform 32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7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41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17442" name="Freeform 34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9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43" name="Freeform 35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2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44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17445" name="Freeform 37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4" cy="34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46" name="Freeform 38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3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47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17448" name="Freeform 40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49" name="Freeform 41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7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50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17451" name="Freeform 43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3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52" name="Freeform 44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53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17454" name="Freeform 46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55" name="Freeform 47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2" y="1759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56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17457" name="Freeform 49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58" name="Freeform 50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6"/>
                      <a:ext cx="754" cy="34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59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17460" name="Freeform 52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61" name="Freeform 53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62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17463" name="Freeform 55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3" y="1238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64" name="Freeform 56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899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65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17466" name="Freeform 58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67" name="Freeform 59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89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68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17469" name="Freeform 61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70" name="Freeform 62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71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17472" name="Freeform 64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4" y="958"/>
                      <a:ext cx="1100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73" name="Freeform 65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1"/>
                      <a:ext cx="591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74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17475" name="Freeform 67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1" y="924"/>
                      <a:ext cx="106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76" name="Freeform 68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77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17478" name="Freeform 70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79" name="Freeform 71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80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17481" name="Freeform 73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82" name="Freeform 74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2" y="445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7483" name="Freeform 75"/>
                  <p:cNvSpPr>
                    <a:spLocks/>
                  </p:cNvSpPr>
                  <p:nvPr/>
                </p:nvSpPr>
                <p:spPr bwMode="hidden">
                  <a:xfrm rot="4578755" flipH="1">
                    <a:off x="2175" y="949"/>
                    <a:ext cx="1027" cy="14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7484" name="Freeform 76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grpSp>
                <p:nvGrpSpPr>
                  <p:cNvPr id="17485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17486" name="Freeform 78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87" name="Freeform 79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1" y="181"/>
                      <a:ext cx="570" cy="2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88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17489" name="Freeform 81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1" y="915"/>
                      <a:ext cx="1155" cy="27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90" name="Freeform 82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30" y="261"/>
                      <a:ext cx="620" cy="42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91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17492" name="Freeform 84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6" y="960"/>
                      <a:ext cx="954" cy="8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93" name="Freeform 85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50" y="220"/>
                      <a:ext cx="512" cy="13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94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17495" name="Freeform 87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96" name="Freeform 88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5" y="3512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97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17498" name="Freeform 90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7" y="2578"/>
                      <a:ext cx="159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99" name="Freeform 91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6"/>
                      <a:ext cx="85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500" name="Group 92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17501" name="Freeform 93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2" y="2695"/>
                      <a:ext cx="1711" cy="30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502" name="Freeform 94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4" y="3898"/>
                      <a:ext cx="918" cy="47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503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17504" name="Freeform 96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505" name="Freeform 97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1" y="3436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506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17507" name="Freeform 99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1"/>
                      <a:ext cx="1650" cy="29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508" name="Freeform 100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5" cy="46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509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17510" name="Freeform 102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8" y="2661"/>
                      <a:ext cx="160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511" name="Freeform 103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2" y="3747"/>
                      <a:ext cx="859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512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17513" name="Freeform 105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4"/>
                      <a:ext cx="147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514" name="Freeform 106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515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17516" name="Freeform 108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0" y="2760"/>
                      <a:ext cx="1437" cy="1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517" name="Freeform 109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</p:grpSp>
          </p:grpSp>
          <p:grpSp>
            <p:nvGrpSpPr>
              <p:cNvPr id="17518" name="Group 110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17519" name="Group 111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17520" name="Arc 112"/>
                  <p:cNvSpPr>
                    <a:spLocks/>
                  </p:cNvSpPr>
                  <p:nvPr/>
                </p:nvSpPr>
                <p:spPr bwMode="hidden">
                  <a:xfrm flipV="1">
                    <a:off x="2966" y="456"/>
                    <a:ext cx="2567" cy="2046"/>
                  </a:xfrm>
                  <a:custGeom>
                    <a:avLst/>
                    <a:gdLst>
                      <a:gd name="G0" fmla="+- 17826 0 0"/>
                      <a:gd name="G1" fmla="+- 0 0 0"/>
                      <a:gd name="G2" fmla="+- 21600 0 0"/>
                      <a:gd name="T0" fmla="*/ 36729 w 36729"/>
                      <a:gd name="T1" fmla="*/ 10451 h 21600"/>
                      <a:gd name="T2" fmla="*/ 0 w 36729"/>
                      <a:gd name="T3" fmla="*/ 12197 h 21600"/>
                      <a:gd name="T4" fmla="*/ 17826 w 367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7521" name="Arc 113"/>
                  <p:cNvSpPr>
                    <a:spLocks/>
                  </p:cNvSpPr>
                  <p:nvPr/>
                </p:nvSpPr>
                <p:spPr bwMode="hidden">
                  <a:xfrm flipH="1">
                    <a:off x="388" y="1601"/>
                    <a:ext cx="2016" cy="2379"/>
                  </a:xfrm>
                  <a:custGeom>
                    <a:avLst/>
                    <a:gdLst>
                      <a:gd name="G0" fmla="+- 8873 0 0"/>
                      <a:gd name="G1" fmla="+- 21600 0 0"/>
                      <a:gd name="G2" fmla="+- 21600 0 0"/>
                      <a:gd name="T0" fmla="*/ 0 w 30473"/>
                      <a:gd name="T1" fmla="*/ 1907 h 22305"/>
                      <a:gd name="T2" fmla="*/ 30462 w 30473"/>
                      <a:gd name="T3" fmla="*/ 22305 h 22305"/>
                      <a:gd name="T4" fmla="*/ 8873 w 30473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7522" name="Arc 114"/>
                  <p:cNvSpPr>
                    <a:spLocks/>
                  </p:cNvSpPr>
                  <p:nvPr/>
                </p:nvSpPr>
                <p:spPr bwMode="hidden">
                  <a:xfrm>
                    <a:off x="3029" y="1181"/>
                    <a:ext cx="1426" cy="2379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4812"/>
                      <a:gd name="T1" fmla="*/ 4512 h 22305"/>
                      <a:gd name="T2" fmla="*/ 34801 w 34812"/>
                      <a:gd name="T3" fmla="*/ 22305 h 22305"/>
                      <a:gd name="T4" fmla="*/ 13212 w 34812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7523" name="Arc 115"/>
                  <p:cNvSpPr>
                    <a:spLocks/>
                  </p:cNvSpPr>
                  <p:nvPr/>
                </p:nvSpPr>
                <p:spPr bwMode="hidden">
                  <a:xfrm flipH="1">
                    <a:off x="74" y="813"/>
                    <a:ext cx="2540" cy="2379"/>
                  </a:xfrm>
                  <a:custGeom>
                    <a:avLst/>
                    <a:gdLst>
                      <a:gd name="G0" fmla="+- 15230 0 0"/>
                      <a:gd name="G1" fmla="+- 21600 0 0"/>
                      <a:gd name="G2" fmla="+- 21600 0 0"/>
                      <a:gd name="T0" fmla="*/ 0 w 36830"/>
                      <a:gd name="T1" fmla="*/ 6283 h 22305"/>
                      <a:gd name="T2" fmla="*/ 36819 w 36830"/>
                      <a:gd name="T3" fmla="*/ 22305 h 22305"/>
                      <a:gd name="T4" fmla="*/ 15230 w 36830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7524" name="Arc 116"/>
                  <p:cNvSpPr>
                    <a:spLocks/>
                  </p:cNvSpPr>
                  <p:nvPr/>
                </p:nvSpPr>
                <p:spPr bwMode="hidden">
                  <a:xfrm flipH="1">
                    <a:off x="790" y="313"/>
                    <a:ext cx="1850" cy="2304"/>
                  </a:xfrm>
                  <a:custGeom>
                    <a:avLst/>
                    <a:gdLst>
                      <a:gd name="G0" fmla="+- 18231 0 0"/>
                      <a:gd name="G1" fmla="+- 21600 0 0"/>
                      <a:gd name="G2" fmla="+- 21600 0 0"/>
                      <a:gd name="T0" fmla="*/ 0 w 31881"/>
                      <a:gd name="T1" fmla="*/ 10016 h 21600"/>
                      <a:gd name="T2" fmla="*/ 31881 w 31881"/>
                      <a:gd name="T3" fmla="*/ 4860 h 21600"/>
                      <a:gd name="T4" fmla="*/ 18231 w 31881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7525" name="Arc 117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4" cy="2304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1146"/>
                      <a:gd name="T1" fmla="*/ 4512 h 21600"/>
                      <a:gd name="T2" fmla="*/ 31146 w 31146"/>
                      <a:gd name="T3" fmla="*/ 9561 h 21600"/>
                      <a:gd name="T4" fmla="*/ 13212 w 3114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7526" name="Freeform 118"/>
                  <p:cNvSpPr>
                    <a:spLocks/>
                  </p:cNvSpPr>
                  <p:nvPr/>
                </p:nvSpPr>
                <p:spPr bwMode="hidden">
                  <a:xfrm flipH="1">
                    <a:off x="1800" y="438"/>
                    <a:ext cx="418" cy="1524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240" y="16"/>
                      </a:cxn>
                      <a:cxn ang="0">
                        <a:pos x="96" y="160"/>
                      </a:cxn>
                      <a:cxn ang="0">
                        <a:pos x="336" y="160"/>
                      </a:cxn>
                      <a:cxn ang="0">
                        <a:pos x="192" y="304"/>
                      </a:cxn>
                      <a:cxn ang="0">
                        <a:pos x="384" y="352"/>
                      </a:cxn>
                      <a:cxn ang="0">
                        <a:pos x="288" y="448"/>
                      </a:cxn>
                      <a:cxn ang="0">
                        <a:pos x="480" y="496"/>
                      </a:cxn>
                      <a:cxn ang="0">
                        <a:pos x="384" y="592"/>
                      </a:cxn>
                      <a:cxn ang="0">
                        <a:pos x="528" y="640"/>
                      </a:cxn>
                      <a:cxn ang="0">
                        <a:pos x="480" y="736"/>
                      </a:cxn>
                      <a:cxn ang="0">
                        <a:pos x="576" y="832"/>
                      </a:cxn>
                      <a:cxn ang="0">
                        <a:pos x="576" y="928"/>
                      </a:cxn>
                      <a:cxn ang="0">
                        <a:pos x="672" y="1072"/>
                      </a:cxn>
                      <a:cxn ang="0">
                        <a:pos x="624" y="1216"/>
                      </a:cxn>
                      <a:cxn ang="0">
                        <a:pos x="720" y="1312"/>
                      </a:cxn>
                      <a:cxn ang="0">
                        <a:pos x="672" y="1456"/>
                      </a:cxn>
                      <a:cxn ang="0">
                        <a:pos x="720" y="1600"/>
                      </a:cxn>
                      <a:cxn ang="0">
                        <a:pos x="672" y="1696"/>
                      </a:cxn>
                      <a:cxn ang="0">
                        <a:pos x="768" y="1840"/>
                      </a:cxn>
                      <a:cxn ang="0">
                        <a:pos x="720" y="1984"/>
                      </a:cxn>
                      <a:cxn ang="0">
                        <a:pos x="768" y="2176"/>
                      </a:cxn>
                      <a:cxn ang="0">
                        <a:pos x="720" y="2224"/>
                      </a:cxn>
                      <a:cxn ang="0">
                        <a:pos x="768" y="2368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7527" name="Freeform 119"/>
                <p:cNvSpPr>
                  <a:spLocks/>
                </p:cNvSpPr>
                <p:nvPr/>
              </p:nvSpPr>
              <p:spPr bwMode="hidden">
                <a:xfrm rot="20253369">
                  <a:off x="3280" y="1529"/>
                  <a:ext cx="442" cy="837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240" y="16"/>
                    </a:cxn>
                    <a:cxn ang="0">
                      <a:pos x="96" y="160"/>
                    </a:cxn>
                    <a:cxn ang="0">
                      <a:pos x="336" y="160"/>
                    </a:cxn>
                    <a:cxn ang="0">
                      <a:pos x="192" y="304"/>
                    </a:cxn>
                    <a:cxn ang="0">
                      <a:pos x="384" y="352"/>
                    </a:cxn>
                    <a:cxn ang="0">
                      <a:pos x="288" y="448"/>
                    </a:cxn>
                    <a:cxn ang="0">
                      <a:pos x="480" y="496"/>
                    </a:cxn>
                    <a:cxn ang="0">
                      <a:pos x="384" y="592"/>
                    </a:cxn>
                    <a:cxn ang="0">
                      <a:pos x="528" y="640"/>
                    </a:cxn>
                    <a:cxn ang="0">
                      <a:pos x="480" y="736"/>
                    </a:cxn>
                    <a:cxn ang="0">
                      <a:pos x="576" y="832"/>
                    </a:cxn>
                    <a:cxn ang="0">
                      <a:pos x="576" y="928"/>
                    </a:cxn>
                    <a:cxn ang="0">
                      <a:pos x="672" y="1072"/>
                    </a:cxn>
                    <a:cxn ang="0">
                      <a:pos x="624" y="1216"/>
                    </a:cxn>
                    <a:cxn ang="0">
                      <a:pos x="720" y="1312"/>
                    </a:cxn>
                    <a:cxn ang="0">
                      <a:pos x="672" y="1456"/>
                    </a:cxn>
                    <a:cxn ang="0">
                      <a:pos x="720" y="1600"/>
                    </a:cxn>
                    <a:cxn ang="0">
                      <a:pos x="672" y="1696"/>
                    </a:cxn>
                    <a:cxn ang="0">
                      <a:pos x="768" y="1840"/>
                    </a:cxn>
                    <a:cxn ang="0">
                      <a:pos x="720" y="1984"/>
                    </a:cxn>
                    <a:cxn ang="0">
                      <a:pos x="768" y="2176"/>
                    </a:cxn>
                    <a:cxn ang="0">
                      <a:pos x="720" y="2224"/>
                    </a:cxn>
                    <a:cxn ang="0">
                      <a:pos x="768" y="2368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17528" name="Group 120"/>
            <p:cNvGrpSpPr>
              <a:grpSpLocks/>
            </p:cNvGrpSpPr>
            <p:nvPr/>
          </p:nvGrpSpPr>
          <p:grpSpPr bwMode="auto">
            <a:xfrm>
              <a:off x="1476" y="449"/>
              <a:ext cx="4038" cy="2966"/>
              <a:chOff x="210" y="337"/>
              <a:chExt cx="5198" cy="3818"/>
            </a:xfrm>
          </p:grpSpPr>
          <p:sp>
            <p:nvSpPr>
              <p:cNvPr id="17529" name="Freeform 121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30" name="Arc 122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31" name="Arc 123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32" name="Arc 124"/>
              <p:cNvSpPr>
                <a:spLocks/>
              </p:cNvSpPr>
              <p:nvPr/>
            </p:nvSpPr>
            <p:spPr bwMode="hidden">
              <a:xfrm flipH="1">
                <a:off x="210" y="1168"/>
                <a:ext cx="2376" cy="2379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33" name="Arc 125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34" name="Arc 126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35" name="Freeform 127"/>
              <p:cNvSpPr>
                <a:spLocks/>
              </p:cNvSpPr>
              <p:nvPr/>
            </p:nvSpPr>
            <p:spPr bwMode="hidden">
              <a:xfrm>
                <a:off x="3301" y="2635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36" name="Freeform 128"/>
              <p:cNvSpPr>
                <a:spLocks/>
              </p:cNvSpPr>
              <p:nvPr/>
            </p:nvSpPr>
            <p:spPr bwMode="hidden">
              <a:xfrm rot="19660755" flipV="1">
                <a:off x="2546" y="2150"/>
                <a:ext cx="442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37" name="Freeform 129"/>
              <p:cNvSpPr>
                <a:spLocks/>
              </p:cNvSpPr>
              <p:nvPr/>
            </p:nvSpPr>
            <p:spPr bwMode="hidden">
              <a:xfrm flipH="1">
                <a:off x="489" y="2504"/>
                <a:ext cx="1085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38" name="Freeform 130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39" name="Freeform 131"/>
              <p:cNvSpPr>
                <a:spLocks/>
              </p:cNvSpPr>
              <p:nvPr/>
            </p:nvSpPr>
            <p:spPr bwMode="hidden">
              <a:xfrm>
                <a:off x="4401" y="2280"/>
                <a:ext cx="1007" cy="160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40" name="Freeform 132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41" name="Freeform 133"/>
              <p:cNvSpPr>
                <a:spLocks/>
              </p:cNvSpPr>
              <p:nvPr/>
            </p:nvSpPr>
            <p:spPr bwMode="hidden">
              <a:xfrm>
                <a:off x="3934" y="337"/>
                <a:ext cx="663" cy="143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42" name="Freeform 134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2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7543" name="Rectangle 13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7544" name="Rectangle 1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7545" name="Rectangle 13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FB45797C-5D94-4538-9C3E-BFA0DAEF5F74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17546" name="Rectangle 13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7547" name="Rectangle 13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824D21A-B81A-45B2-BD39-799F7564981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F9A39-12E0-4D4E-B100-F62255214099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D560E-6952-43E4-8AA2-83340F75D67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8909B-529B-4286-A6F2-1037EB27090D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51581-BA5E-4FC8-BB8F-FB4802483CA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AB80F9-4E86-4B3A-AFDA-19B06282AF8E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D0F55-01CE-4AAA-B3ED-F83580DC4D3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732EBE-6DD6-44CF-8CD1-600EBAA34EB4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6CB14-D66B-4A7D-BE7C-5B525BCFFD1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EE4583-861A-47ED-A653-FB96D61E0524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40497-7EA5-4FA0-8352-5F1EE29D7F7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21F7B-33CE-453A-A29C-8118E2C69EF7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8B3F5-232E-4FE4-B28D-8A798E27AA5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43078B-8EAA-4049-A1A6-58A79F1AA963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620F6-E080-4F18-8437-8B307D45688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AC7BD8-1353-4FB5-8790-DA792B5C3B93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A14A6-8B27-4FA1-B937-4849E59432D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5989F-A3D4-4860-858D-99D902F3B6B0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288429-2D02-428F-85B0-F784090B1AA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DC4565-7316-427D-9BD4-A59EA2A6DB37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98B68-0C6D-435F-9CB6-7B47C1883E0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6303963" y="0"/>
            <a:ext cx="2840037" cy="3254375"/>
            <a:chOff x="3115" y="0"/>
            <a:chExt cx="2170" cy="2486"/>
          </a:xfrm>
        </p:grpSpPr>
        <p:grpSp>
          <p:nvGrpSpPr>
            <p:cNvPr id="16387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16388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389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6390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16391" name="Oval 7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392" name="Oval 8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6393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16394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395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6396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16397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16398" name="Oval 14"/>
                <p:cNvSpPr>
                  <a:spLocks noChangeArrowheads="1"/>
                </p:cNvSpPr>
                <p:nvPr/>
              </p:nvSpPr>
              <p:spPr bwMode="hidden">
                <a:xfrm>
                  <a:off x="1265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6399" name="Oval 15"/>
                <p:cNvSpPr>
                  <a:spLocks noChangeArrowheads="1"/>
                </p:cNvSpPr>
                <p:nvPr/>
              </p:nvSpPr>
              <p:spPr bwMode="hidden">
                <a:xfrm>
                  <a:off x="2380" y="1601"/>
                  <a:ext cx="579" cy="40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16400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16401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16402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5" y="2236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03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50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04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16405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4" y="2019"/>
                    <a:ext cx="1814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06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3" y="2806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07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16408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7" y="1832"/>
                    <a:ext cx="1736" cy="30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09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2" y="2420"/>
                    <a:ext cx="932" cy="47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10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16411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4" y="1636"/>
                    <a:ext cx="1677" cy="33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12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5" y="2037"/>
                    <a:ext cx="901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13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16414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8" y="1414"/>
                    <a:ext cx="154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15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2"/>
                    <a:ext cx="830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16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16417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3" y="1289"/>
                    <a:ext cx="1404" cy="21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18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9" y="1269"/>
                    <a:ext cx="754" cy="34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19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16420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8" y="1129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21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5" y="917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22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16423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6" y="2359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24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2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25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16426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4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27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5" y="2983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28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16429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09"/>
                    <a:ext cx="1736" cy="30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30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2" y="2597"/>
                    <a:ext cx="932" cy="47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31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16432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3"/>
                    <a:ext cx="1677" cy="33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33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4"/>
                    <a:ext cx="901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34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16435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91"/>
                    <a:ext cx="154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36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2" y="1759"/>
                    <a:ext cx="830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37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16438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6"/>
                    <a:ext cx="1404" cy="21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39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6"/>
                    <a:ext cx="754" cy="34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40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16441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42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4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43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16444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3" y="1238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45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6" y="899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46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16447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1" y="438"/>
                    <a:ext cx="484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48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1"/>
                    <a:ext cx="260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49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16450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7" y="383"/>
                    <a:ext cx="491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51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4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52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16453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4" y="958"/>
                    <a:ext cx="1100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54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6" y="231"/>
                    <a:ext cx="591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55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16456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1" y="924"/>
                    <a:ext cx="1061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57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19" y="144"/>
                    <a:ext cx="570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58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16459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2" y="1023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60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5" y="672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61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16462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3" y="947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63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2" y="445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6464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/>
                  <a:ahLst/>
                  <a:cxnLst>
                    <a:cxn ang="0">
                      <a:pos x="0" y="504"/>
                    </a:cxn>
                    <a:cxn ang="0">
                      <a:pos x="864" y="168"/>
                    </a:cxn>
                    <a:cxn ang="0">
                      <a:pos x="1776" y="24"/>
                    </a:cxn>
                    <a:cxn ang="0">
                      <a:pos x="2736" y="24"/>
                    </a:cxn>
                    <a:cxn ang="0">
                      <a:pos x="2720" y="103"/>
                    </a:cxn>
                    <a:cxn ang="0">
                      <a:pos x="1764" y="103"/>
                    </a:cxn>
                    <a:cxn ang="0">
                      <a:pos x="654" y="292"/>
                    </a:cxn>
                    <a:cxn ang="0">
                      <a:pos x="0" y="504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6465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0"/>
                </a:xfrm>
                <a:custGeom>
                  <a:avLst/>
                  <a:gdLst/>
                  <a:ahLst/>
                  <a:cxnLst>
                    <a:cxn ang="0">
                      <a:pos x="5" y="8"/>
                    </a:cxn>
                    <a:cxn ang="0">
                      <a:pos x="485" y="56"/>
                    </a:cxn>
                    <a:cxn ang="0">
                      <a:pos x="1157" y="200"/>
                    </a:cxn>
                    <a:cxn ang="0">
                      <a:pos x="1611" y="432"/>
                    </a:cxn>
                    <a:cxn ang="0">
                      <a:pos x="1756" y="609"/>
                    </a:cxn>
                    <a:cxn ang="0">
                      <a:pos x="1689" y="787"/>
                    </a:cxn>
                    <a:cxn ang="0">
                      <a:pos x="1589" y="632"/>
                    </a:cxn>
                    <a:cxn ang="0">
                      <a:pos x="1389" y="454"/>
                    </a:cxn>
                    <a:cxn ang="0">
                      <a:pos x="1109" y="296"/>
                    </a:cxn>
                    <a:cxn ang="0">
                      <a:pos x="581" y="152"/>
                    </a:cxn>
                    <a:cxn ang="0">
                      <a:pos x="0" y="76"/>
                    </a:cxn>
                    <a:cxn ang="0">
                      <a:pos x="5" y="8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grpSp>
              <p:nvGrpSpPr>
                <p:cNvPr id="16466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16467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1" y="938"/>
                    <a:ext cx="1062" cy="1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68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70" cy="2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69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16470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1" y="915"/>
                    <a:ext cx="1155" cy="27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71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0" y="261"/>
                    <a:ext cx="620" cy="42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72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16473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6" y="960"/>
                    <a:ext cx="954" cy="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74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0"/>
                    <a:ext cx="512" cy="1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75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16476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10" y="2475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77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12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78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16479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7" y="2578"/>
                    <a:ext cx="159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80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2" y="3636"/>
                    <a:ext cx="856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81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16482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42" y="2695"/>
                    <a:ext cx="1711" cy="301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83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4" y="3898"/>
                    <a:ext cx="918" cy="47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84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16485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8" y="2423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86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1" y="3436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87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16488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41"/>
                    <a:ext cx="1650" cy="29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89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5"/>
                    <a:ext cx="885" cy="46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90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16491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61"/>
                    <a:ext cx="1601" cy="24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92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2" y="3747"/>
                    <a:ext cx="859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93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16494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6" y="2714"/>
                    <a:ext cx="1471" cy="24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95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6" y="3732"/>
                    <a:ext cx="790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96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16497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0" y="2760"/>
                    <a:ext cx="1437" cy="188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98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49" y="3787"/>
                    <a:ext cx="771" cy="29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</p:grpSp>
          <p:sp>
            <p:nvSpPr>
              <p:cNvPr id="16499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1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00" name="Arc 116"/>
              <p:cNvSpPr>
                <a:spLocks/>
              </p:cNvSpPr>
              <p:nvPr/>
            </p:nvSpPr>
            <p:spPr bwMode="hidden">
              <a:xfrm flipH="1">
                <a:off x="3528" y="726"/>
                <a:ext cx="833" cy="903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01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G0" fmla="+- 17826 0 0"/>
                  <a:gd name="G1" fmla="+- 0 0 0"/>
                  <a:gd name="G2" fmla="+- 21600 0 0"/>
                  <a:gd name="T0" fmla="*/ 36729 w 36729"/>
                  <a:gd name="T1" fmla="*/ 10451 h 21600"/>
                  <a:gd name="T2" fmla="*/ 0 w 36729"/>
                  <a:gd name="T3" fmla="*/ 12197 h 21600"/>
                  <a:gd name="T4" fmla="*/ 17826 w 367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02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7" cy="933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03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2"/>
              </a:xfrm>
              <a:custGeom>
                <a:avLst/>
                <a:gdLst>
                  <a:gd name="G0" fmla="+- 8873 0 0"/>
                  <a:gd name="G1" fmla="+- 21600 0 0"/>
                  <a:gd name="G2" fmla="+- 21600 0 0"/>
                  <a:gd name="T0" fmla="*/ 0 w 30473"/>
                  <a:gd name="T1" fmla="*/ 1907 h 22305"/>
                  <a:gd name="T2" fmla="*/ 30462 w 30473"/>
                  <a:gd name="T3" fmla="*/ 22305 h 22305"/>
                  <a:gd name="T4" fmla="*/ 8873 w 30473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04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05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06" name="Arc 122"/>
              <p:cNvSpPr>
                <a:spLocks/>
              </p:cNvSpPr>
              <p:nvPr/>
            </p:nvSpPr>
            <p:spPr bwMode="hidden">
              <a:xfrm>
                <a:off x="4268" y="585"/>
                <a:ext cx="394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07" name="Arc 123"/>
              <p:cNvSpPr>
                <a:spLocks/>
              </p:cNvSpPr>
              <p:nvPr/>
            </p:nvSpPr>
            <p:spPr bwMode="hidden">
              <a:xfrm>
                <a:off x="4303" y="463"/>
                <a:ext cx="55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08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90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09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3" cy="3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10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G0" fmla="+- 15230 0 0"/>
                  <a:gd name="G1" fmla="+- 21600 0 0"/>
                  <a:gd name="G2" fmla="+- 21600 0 0"/>
                  <a:gd name="T0" fmla="*/ 0 w 36830"/>
                  <a:gd name="T1" fmla="*/ 6283 h 22305"/>
                  <a:gd name="T2" fmla="*/ 36819 w 36830"/>
                  <a:gd name="T3" fmla="*/ 22305 h 22305"/>
                  <a:gd name="T4" fmla="*/ 15230 w 3683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11" name="Arc 127"/>
              <p:cNvSpPr>
                <a:spLocks/>
              </p:cNvSpPr>
              <p:nvPr/>
            </p:nvSpPr>
            <p:spPr bwMode="hidden">
              <a:xfrm flipH="1">
                <a:off x="3425" y="123"/>
                <a:ext cx="725" cy="903"/>
              </a:xfrm>
              <a:custGeom>
                <a:avLst/>
                <a:gdLst>
                  <a:gd name="G0" fmla="+- 18231 0 0"/>
                  <a:gd name="G1" fmla="+- 21600 0 0"/>
                  <a:gd name="G2" fmla="+- 21600 0 0"/>
                  <a:gd name="T0" fmla="*/ 0 w 31881"/>
                  <a:gd name="T1" fmla="*/ 10016 h 21600"/>
                  <a:gd name="T2" fmla="*/ 31881 w 31881"/>
                  <a:gd name="T3" fmla="*/ 4860 h 21600"/>
                  <a:gd name="T4" fmla="*/ 18231 w 3188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12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9" cy="904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1146"/>
                  <a:gd name="T1" fmla="*/ 4512 h 21600"/>
                  <a:gd name="T2" fmla="*/ 31146 w 31146"/>
                  <a:gd name="T3" fmla="*/ 9561 h 21600"/>
                  <a:gd name="T4" fmla="*/ 13212 w 3114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13" name="Freeform 129"/>
              <p:cNvSpPr>
                <a:spLocks/>
              </p:cNvSpPr>
              <p:nvPr/>
            </p:nvSpPr>
            <p:spPr bwMode="hidden">
              <a:xfrm flipH="1">
                <a:off x="3307" y="982"/>
                <a:ext cx="425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14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15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16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17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5" cy="41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18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2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19" name="Freeform 135"/>
              <p:cNvSpPr>
                <a:spLocks/>
              </p:cNvSpPr>
              <p:nvPr/>
            </p:nvSpPr>
            <p:spPr bwMode="hidden">
              <a:xfrm rot="20253369">
                <a:off x="4401" y="599"/>
                <a:ext cx="174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20" name="Freeform 136"/>
              <p:cNvSpPr>
                <a:spLocks/>
              </p:cNvSpPr>
              <p:nvPr/>
            </p:nvSpPr>
            <p:spPr bwMode="hidden">
              <a:xfrm rot="1346631" flipH="1">
                <a:off x="3783" y="590"/>
                <a:ext cx="173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6521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1625"/>
            <a:ext cx="77724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6522" name="Rectangle 1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6523" name="Rectangle 1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400"/>
            </a:lvl1pPr>
          </a:lstStyle>
          <a:p>
            <a:fld id="{8096CFE3-4F08-4728-8988-825D5C76F1EE}" type="datetimeFigureOut">
              <a:rPr lang="ru-RU"/>
              <a:pPr/>
              <a:t>07.12.2012</a:t>
            </a:fld>
            <a:endParaRPr lang="ru-RU"/>
          </a:p>
        </p:txBody>
      </p:sp>
      <p:sp>
        <p:nvSpPr>
          <p:cNvPr id="16524" name="Rectangle 1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defRPr sz="1400"/>
            </a:lvl1pPr>
          </a:lstStyle>
          <a:p>
            <a:endParaRPr lang="ru-RU"/>
          </a:p>
        </p:txBody>
      </p:sp>
      <p:sp>
        <p:nvSpPr>
          <p:cNvPr id="16525" name="Rectangle 1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400"/>
            </a:lvl1pPr>
          </a:lstStyle>
          <a:p>
            <a:fld id="{9389E924-B88E-4561-9C4F-D081EA3BAB37}" type="slidenum">
              <a:rPr lang="ru-RU"/>
              <a:pPr/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 idx="4294967295"/>
          </p:nvPr>
        </p:nvSpPr>
        <p:spPr>
          <a:xfrm>
            <a:off x="457200" y="704850"/>
            <a:ext cx="8305800" cy="5387975"/>
          </a:xfrm>
        </p:spPr>
        <p:txBody>
          <a:bodyPr/>
          <a:lstStyle/>
          <a:p>
            <a:r>
              <a:rPr lang="ru-RU" sz="7200" b="1">
                <a:solidFill>
                  <a:srgbClr val="558ED5"/>
                </a:solidFill>
              </a:rPr>
              <a:t>Самостоятель</a:t>
            </a:r>
            <a:br>
              <a:rPr lang="ru-RU" sz="7200" b="1">
                <a:solidFill>
                  <a:srgbClr val="558ED5"/>
                </a:solidFill>
              </a:rPr>
            </a:br>
            <a:r>
              <a:rPr lang="ru-RU" sz="7200" b="1">
                <a:solidFill>
                  <a:srgbClr val="558ED5"/>
                </a:solidFill>
              </a:rPr>
              <a:t>ная работа </a:t>
            </a:r>
            <a:r>
              <a:rPr lang="en-US" sz="7200" b="1">
                <a:solidFill>
                  <a:srgbClr val="558ED5"/>
                </a:solidFill>
              </a:rPr>
              <a:t/>
            </a:r>
            <a:br>
              <a:rPr lang="en-US" sz="7200" b="1">
                <a:solidFill>
                  <a:srgbClr val="558ED5"/>
                </a:solidFill>
              </a:rPr>
            </a:br>
            <a:r>
              <a:rPr lang="ru-RU" sz="7200" b="1">
                <a:solidFill>
                  <a:srgbClr val="558ED5"/>
                </a:solidFill>
              </a:rPr>
              <a:t>№</a:t>
            </a:r>
            <a:r>
              <a:rPr lang="en-US" sz="7200" b="1">
                <a:solidFill>
                  <a:srgbClr val="558ED5"/>
                </a:solidFill>
              </a:rPr>
              <a:t>????????</a:t>
            </a:r>
            <a:br>
              <a:rPr lang="en-US" sz="7200" b="1">
                <a:solidFill>
                  <a:srgbClr val="558ED5"/>
                </a:solidFill>
              </a:rPr>
            </a:br>
            <a:r>
              <a:rPr lang="ru-RU" sz="2400" b="1">
                <a:solidFill>
                  <a:srgbClr val="558ED5"/>
                </a:solidFill>
              </a:rPr>
              <a:t>07</a:t>
            </a:r>
            <a:r>
              <a:rPr lang="en-US" sz="2400" b="1">
                <a:solidFill>
                  <a:srgbClr val="558ED5"/>
                </a:solidFill>
              </a:rPr>
              <a:t>.1</a:t>
            </a:r>
            <a:r>
              <a:rPr lang="ru-RU" sz="2400" b="1">
                <a:solidFill>
                  <a:srgbClr val="558ED5"/>
                </a:solidFill>
              </a:rPr>
              <a:t>2</a:t>
            </a:r>
            <a:r>
              <a:rPr lang="en-US" sz="2400" b="1">
                <a:solidFill>
                  <a:srgbClr val="558ED5"/>
                </a:solidFill>
              </a:rPr>
              <a:t>.2012</a:t>
            </a:r>
            <a:br>
              <a:rPr lang="en-US" sz="2400" b="1">
                <a:solidFill>
                  <a:srgbClr val="558ED5"/>
                </a:solidFill>
              </a:rPr>
            </a:br>
            <a:r>
              <a:rPr lang="en-US" sz="2400" b="1">
                <a:solidFill>
                  <a:schemeClr val="folHlink"/>
                </a:solidFill>
              </a:rPr>
              <a:t>(</a:t>
            </a:r>
            <a:r>
              <a:rPr lang="ru-RU" sz="2400" b="1">
                <a:solidFill>
                  <a:schemeClr val="folHlink"/>
                </a:solidFill>
              </a:rPr>
              <a:t>Необходимое, но не достаточное условие для допуска к экзамену</a:t>
            </a:r>
            <a:r>
              <a:rPr lang="en-US" sz="2400" b="1">
                <a:solidFill>
                  <a:schemeClr val="folHlink"/>
                </a:solidFill>
              </a:rPr>
              <a:t>)</a:t>
            </a:r>
            <a:endParaRPr lang="ru-RU" sz="2400" b="1">
              <a:solidFill>
                <a:schemeClr val="folHlin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6AB7BA6-D3B7-4432-9A87-29C4479703CE}" type="slidenum">
              <a:rPr lang="ru-RU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ru-RU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7772400" cy="4114800"/>
          </a:xfrm>
        </p:spPr>
        <p:txBody>
          <a:bodyPr/>
          <a:lstStyle/>
          <a:p>
            <a:r>
              <a:rPr lang="ru-RU" sz="2800"/>
              <a:t>Что такое ЕДИ</a:t>
            </a:r>
            <a:r>
              <a:rPr lang="en-US" sz="2800"/>
              <a:t>?</a:t>
            </a:r>
          </a:p>
          <a:p>
            <a:r>
              <a:rPr lang="ru-RU" sz="2800"/>
              <a:t>Знаете ли Вы своего куратора в лицо</a:t>
            </a:r>
            <a:r>
              <a:rPr lang="en-US" sz="2800"/>
              <a:t>?</a:t>
            </a:r>
          </a:p>
          <a:p>
            <a:r>
              <a:rPr lang="ru-RU" sz="2800"/>
              <a:t>Знаете ли как его зовут</a:t>
            </a:r>
            <a:r>
              <a:rPr lang="en-US" sz="2800"/>
              <a:t>?</a:t>
            </a:r>
          </a:p>
          <a:p>
            <a:r>
              <a:rPr lang="ru-RU" sz="2800"/>
              <a:t>Где его найти</a:t>
            </a:r>
            <a:r>
              <a:rPr lang="en-US" sz="2800"/>
              <a:t>?</a:t>
            </a:r>
          </a:p>
          <a:p>
            <a:r>
              <a:rPr lang="ru-RU" sz="2800"/>
              <a:t>Когда у Вас кураторский час</a:t>
            </a:r>
            <a:r>
              <a:rPr lang="en-US" sz="2800"/>
              <a:t>?</a:t>
            </a:r>
          </a:p>
          <a:p>
            <a:r>
              <a:rPr lang="ru-RU" sz="2800"/>
              <a:t>Была ли беседа о ПДД</a:t>
            </a:r>
            <a:r>
              <a:rPr lang="en-US" sz="2800"/>
              <a:t>?</a:t>
            </a:r>
          </a:p>
          <a:p>
            <a:r>
              <a:rPr lang="ru-RU" sz="2800"/>
              <a:t>Что такое правило 3Д</a:t>
            </a:r>
            <a:r>
              <a:rPr lang="en-US" sz="2800"/>
              <a:t>?</a:t>
            </a:r>
            <a:endParaRPr lang="ru-RU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алют">
  <a:themeElements>
    <a:clrScheme name="Салют 1">
      <a:dk1>
        <a:srgbClr val="AF273E"/>
      </a:dk1>
      <a:lt1>
        <a:srgbClr val="FFCC00"/>
      </a:lt1>
      <a:dk2>
        <a:srgbClr val="000000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AAE00"/>
      </a:accent4>
      <a:accent5>
        <a:srgbClr val="FFC4AB"/>
      </a:accent5>
      <a:accent6>
        <a:srgbClr val="E7CC02"/>
      </a:accent6>
      <a:hlink>
        <a:srgbClr val="FF3399"/>
      </a:hlink>
      <a:folHlink>
        <a:srgbClr val="FE1F08"/>
      </a:folHlink>
    </a:clrScheme>
    <a:fontScheme name="Салют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Салют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Fireworks</Template>
  <TotalTime>66</TotalTime>
  <Words>49</Words>
  <Application>Microsoft Office PowerPoint</Application>
  <PresentationFormat>Экран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Arial Black</vt:lpstr>
      <vt:lpstr>Times New Roman</vt:lpstr>
      <vt:lpstr>Wingdings</vt:lpstr>
      <vt:lpstr>Calibri</vt:lpstr>
      <vt:lpstr>Салют</vt:lpstr>
      <vt:lpstr>Самостоятель ная работа  №???????? 07.12.2012 (Необходимое, но не достаточное условие для допуска к экзамену)</vt:lpstr>
      <vt:lpstr>Слайд 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Самостоятельная работа  №2 12.10.2012</dc:title>
  <dc:creator>Valuha</dc:creator>
  <cp:lastModifiedBy>Konakh</cp:lastModifiedBy>
  <cp:revision>5</cp:revision>
  <dcterms:created xsi:type="dcterms:W3CDTF">2012-10-11T21:56:17Z</dcterms:created>
  <dcterms:modified xsi:type="dcterms:W3CDTF">2012-12-07T06:39:36Z</dcterms:modified>
</cp:coreProperties>
</file>