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</p:sldIdLst>
  <p:sldSz cx="9144000" cy="6858000" type="screen4x3"/>
  <p:notesSz cx="6761163" cy="9942513"/>
  <p:defaultTextStyle>
    <a:defPPr>
      <a:defRPr lang="ru-RU"/>
    </a:defPPr>
    <a:lvl1pPr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7412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41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1741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17416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7417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418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7419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1742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742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7424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5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74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2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7430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1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743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7436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37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3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743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7442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3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744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4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7448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49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745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7454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5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745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5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5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7460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1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746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7466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67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6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1746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17472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3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1747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7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17478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79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8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1748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8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7483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484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1748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17486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87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8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17489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0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17492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3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17495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6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49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17498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499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0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17501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2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17504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5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17507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08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0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17510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1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1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17513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4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751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17516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7517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  <p:grpSp>
            <p:nvGrpSpPr>
              <p:cNvPr id="17518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17519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17520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1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2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3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4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5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7526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527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17528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17529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0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1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2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3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4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5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6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7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8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39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0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1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42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7545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B45797C-5D94-4538-9C3E-BFA0DAEF5F74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17546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7547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824D21A-B81A-45B2-BD39-799F756498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F9A39-12E0-4D4E-B100-F62255214099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D560E-6952-43E4-8AA2-83340F75D6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8909B-529B-4286-A6F2-1037EB27090D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51581-BA5E-4FC8-BB8F-FB4802483C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B80F9-4E86-4B3A-AFDA-19B06282AF8E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D0F55-01CE-4AAA-B3ED-F83580DC4D3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32EBE-6DD6-44CF-8CD1-600EBAA34EB4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6CB14-D66B-4A7D-BE7C-5B525BCFFD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E4583-861A-47ED-A653-FB96D61E0524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40497-7EA5-4FA0-8352-5F1EE29D7F7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A21F7B-33CE-453A-A29C-8118E2C69EF7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8B3F5-232E-4FE4-B28D-8A798E27AA5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43078B-8EAA-4049-A1A6-58A79F1AA963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620F6-E080-4F18-8437-8B307D45688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C7BD8-1353-4FB5-8790-DA792B5C3B93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A14A6-8B27-4FA1-B937-4849E59432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5989F-A3D4-4860-858D-99D902F3B6B0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88429-2D02-428F-85B0-F784090B1A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C4565-7316-427D-9BD4-A59EA2A6DB37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8B68-0C6D-435F-9CB6-7B47C1883E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638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639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39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639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6398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6399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6400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640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6402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3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04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640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07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6408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09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0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641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3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6414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5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641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1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19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6420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1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2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642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5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6426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27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28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642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6432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3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4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64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37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6438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39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0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644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3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6444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5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644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4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49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6450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1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2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645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5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6456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57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58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645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6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6462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3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464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6465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16466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6467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68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69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6470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1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2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6473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4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5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6476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77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7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6479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0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1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6482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3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4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6485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6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87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6488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89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0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6491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2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6494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5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6496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6497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16498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1649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0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19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2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652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652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/>
            </a:lvl1pPr>
          </a:lstStyle>
          <a:p>
            <a:fld id="{8096CFE3-4F08-4728-8988-825D5C76F1EE}" type="datetimeFigureOut">
              <a:rPr lang="ru-RU"/>
              <a:pPr/>
              <a:t>10.12.2013</a:t>
            </a:fld>
            <a:endParaRPr lang="ru-RU"/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400"/>
            </a:lvl1pPr>
          </a:lstStyle>
          <a:p>
            <a:endParaRPr lang="ru-RU"/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/>
            </a:lvl1pPr>
          </a:lstStyle>
          <a:p>
            <a:fld id="{9389E924-B88E-4561-9C4F-D081EA3BAB37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8305800" cy="5387975"/>
          </a:xfrm>
        </p:spPr>
        <p:txBody>
          <a:bodyPr/>
          <a:lstStyle/>
          <a:p>
            <a:r>
              <a:rPr lang="ru-RU" sz="7200" b="1" dirty="0">
                <a:solidFill>
                  <a:srgbClr val="558ED5"/>
                </a:solidFill>
              </a:rPr>
              <a:t>Самостоятель</a:t>
            </a:r>
            <a:br>
              <a:rPr lang="ru-RU" sz="7200" b="1" dirty="0">
                <a:solidFill>
                  <a:srgbClr val="558ED5"/>
                </a:solidFill>
              </a:rPr>
            </a:br>
            <a:r>
              <a:rPr lang="ru-RU" sz="7200" b="1" dirty="0">
                <a:solidFill>
                  <a:srgbClr val="558ED5"/>
                </a:solidFill>
              </a:rPr>
              <a:t>ная работа </a:t>
            </a:r>
            <a:r>
              <a:rPr lang="en-US" sz="7200" b="1" dirty="0">
                <a:solidFill>
                  <a:srgbClr val="558ED5"/>
                </a:solidFill>
              </a:rPr>
              <a:t/>
            </a:r>
            <a:br>
              <a:rPr lang="en-US" sz="7200" b="1" dirty="0">
                <a:solidFill>
                  <a:srgbClr val="558ED5"/>
                </a:solidFill>
              </a:rPr>
            </a:br>
            <a:r>
              <a:rPr lang="ru-RU" sz="7200" b="1" dirty="0" smtClean="0">
                <a:solidFill>
                  <a:srgbClr val="558ED5"/>
                </a:solidFill>
              </a:rPr>
              <a:t>№</a:t>
            </a:r>
            <a:r>
              <a:rPr lang="en-US" sz="7200" b="1" dirty="0" smtClean="0">
                <a:solidFill>
                  <a:srgbClr val="558ED5"/>
                </a:solidFill>
              </a:rPr>
              <a:t>9</a:t>
            </a:r>
            <a:r>
              <a:rPr lang="en-US" sz="7200" b="1" dirty="0">
                <a:solidFill>
                  <a:srgbClr val="558ED5"/>
                </a:solidFill>
              </a:rPr>
              <a:t/>
            </a:r>
            <a:br>
              <a:rPr lang="en-US" sz="7200" b="1" dirty="0">
                <a:solidFill>
                  <a:srgbClr val="558ED5"/>
                </a:solidFill>
              </a:rPr>
            </a:br>
            <a:r>
              <a:rPr lang="en-US" sz="2400" b="1" dirty="0" smtClean="0">
                <a:solidFill>
                  <a:srgbClr val="558ED5"/>
                </a:solidFill>
              </a:rPr>
              <a:t>10.1</a:t>
            </a:r>
            <a:r>
              <a:rPr lang="ru-RU" sz="2400" b="1" dirty="0">
                <a:solidFill>
                  <a:srgbClr val="558ED5"/>
                </a:solidFill>
              </a:rPr>
              <a:t>2</a:t>
            </a:r>
            <a:r>
              <a:rPr lang="en-US" sz="2400" b="1" dirty="0" smtClean="0">
                <a:solidFill>
                  <a:srgbClr val="558ED5"/>
                </a:solidFill>
              </a:rPr>
              <a:t>.2013</a:t>
            </a:r>
            <a:r>
              <a:rPr lang="en-US" sz="2400" b="1" dirty="0">
                <a:solidFill>
                  <a:srgbClr val="558ED5"/>
                </a:solidFill>
              </a:rPr>
              <a:t/>
            </a:r>
            <a:br>
              <a:rPr lang="en-US" sz="2400" b="1" dirty="0">
                <a:solidFill>
                  <a:srgbClr val="558ED5"/>
                </a:solidFill>
              </a:rPr>
            </a:br>
            <a:endParaRPr lang="ru-RU" sz="2400" b="1" dirty="0">
              <a:solidFill>
                <a:schemeClr val="folHlin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6AB7BA6-D3B7-4432-9A87-29C4479703CE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784"/>
            <a:ext cx="7056139" cy="4690591"/>
          </a:xfrm>
        </p:spPr>
        <p:txBody>
          <a:bodyPr/>
          <a:lstStyle/>
          <a:p>
            <a:r>
              <a:rPr lang="ru-RU" sz="2800" dirty="0" smtClean="0"/>
              <a:t>Дайте определения основных составляющих ООП.</a:t>
            </a:r>
          </a:p>
          <a:p>
            <a:r>
              <a:rPr lang="ru-RU" sz="2800" dirty="0" smtClean="0"/>
              <a:t>Что </a:t>
            </a:r>
            <a:r>
              <a:rPr lang="ru-RU" sz="2800" dirty="0"/>
              <a:t>такое </a:t>
            </a:r>
            <a:r>
              <a:rPr lang="ru-RU" sz="2800" dirty="0" smtClean="0"/>
              <a:t>конструктор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ru-RU" sz="2800" dirty="0" smtClean="0"/>
              <a:t>Для чего нужен конструктор копирования</a:t>
            </a:r>
            <a:r>
              <a:rPr lang="en-US" sz="2800" dirty="0" smtClean="0"/>
              <a:t>?</a:t>
            </a:r>
            <a:endParaRPr lang="en-US" sz="2800" dirty="0"/>
          </a:p>
          <a:p>
            <a:r>
              <a:rPr lang="ru-RU" sz="2800" dirty="0" smtClean="0"/>
              <a:t>Когда нужно писать свой деструктор</a:t>
            </a:r>
            <a:r>
              <a:rPr lang="en-US" sz="2800" dirty="0" smtClean="0"/>
              <a:t>?</a:t>
            </a:r>
            <a:endParaRPr lang="ru-RU" sz="2800" dirty="0" smtClean="0"/>
          </a:p>
          <a:p>
            <a:r>
              <a:rPr lang="ru-RU" sz="2800" dirty="0" smtClean="0"/>
              <a:t>Зачем нужна перегрузка операторов при разработке собственных классов</a:t>
            </a:r>
            <a:r>
              <a:rPr lang="en-US" sz="2800" smtClean="0"/>
              <a:t>?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72</TotalTime>
  <Words>33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Салют</vt:lpstr>
      <vt:lpstr>Самостоятель ная работа  №9 10.12.2013 </vt:lpstr>
      <vt:lpstr>Slide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6</cp:revision>
  <dcterms:created xsi:type="dcterms:W3CDTF">2012-10-11T21:56:17Z</dcterms:created>
  <dcterms:modified xsi:type="dcterms:W3CDTF">2013-12-10T00:54:56Z</dcterms:modified>
</cp:coreProperties>
</file>