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2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6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5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675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4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1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3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11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9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8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0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38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3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33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9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F0EC95-769F-4CBF-A493-DAB54C413B9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99BAD9-814C-459F-8EA7-B751C396ED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9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1528" y="73886"/>
            <a:ext cx="9049564" cy="3038764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города Москвы «Политехнический колледж им. Н.Н. </a:t>
            </a:r>
            <a:r>
              <a:rPr lang="ru-RU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Годовикова</a:t>
            </a:r>
            <a:r>
              <a:rPr lang="ru-R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ГБПОУ ПК им. Н.Н. </a:t>
            </a:r>
            <a:r>
              <a:rPr lang="ru-RU" sz="2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Годовикова</a:t>
            </a:r>
            <a:r>
              <a:rPr lang="ru-R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</a:t>
            </a:r>
            <a:r>
              <a:rPr lang="ru-R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арифметического устройства и блока устройства управления вычислительного устройства для команды ускоренного умножения чисел с фиксированной запятой методом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Лемана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разработанные на ПЛИС».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47122" y="4281906"/>
            <a:ext cx="5323970" cy="852055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4К-7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8261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ПЛИС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5868" y="706468"/>
            <a:ext cx="10525150" cy="615153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программируемые пользователем вентильные матрицы – наиболее обширный класс программируемых схем, обладающих максимальными функциональными возможностями. На их основе созданы системы на программируемом кристалле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СнПК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SoPC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[4]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архитектурных особенностей и областей применения выделим следующие подклассы FPGA и систем на их основе:</a:t>
            </a:r>
          </a:p>
          <a:p>
            <a:pPr marL="0" lvl="1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невысокой и средней сложности;</a:t>
            </a:r>
          </a:p>
          <a:p>
            <a:pPr marL="0" lvl="1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высокой сложности и системы на кристалле;</a:t>
            </a:r>
          </a:p>
          <a:p>
            <a:pPr marL="0" lvl="1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микроконтроллерные программируемые системы.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FPGA участвуют десятки фирм, ведущие среди них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Xilinx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(пионер в создании FPGA),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Microsemi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Semiconductor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Cypress Semiconductor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др. Этими фирмами выпускаются семейства FPGA, которые по мере освоения новых технологических процессов (с интервалом в год-два) подвергаются модификациям и образуют серии, состоящие из родственных семейств.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5000" y="-631088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K:\Diplom project\Scheme1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38" y="755967"/>
            <a:ext cx="6299835" cy="5955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-387929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алгоритма вычислительного устройства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0324" y="-1731757"/>
            <a:ext cx="86038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19681"/>
              </p:ext>
            </p:extLst>
          </p:nvPr>
        </p:nvGraphicFramePr>
        <p:xfrm>
          <a:off x="1937107" y="1265437"/>
          <a:ext cx="3435928" cy="540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6057990" imgH="9532739" progId="Visio.Drawing.15">
                  <p:embed/>
                </p:oleObj>
              </mc:Choice>
              <mc:Fallback>
                <p:oleObj name="Visio" r:id="rId3" imgW="6057990" imgH="95327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107" y="1265437"/>
                        <a:ext cx="3435928" cy="5404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27684" y="1364670"/>
            <a:ext cx="956591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29163"/>
              </p:ext>
            </p:extLst>
          </p:nvPr>
        </p:nvGraphicFramePr>
        <p:xfrm>
          <a:off x="5627684" y="1364671"/>
          <a:ext cx="4813067" cy="520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5" imgW="7002870" imgH="7543681" progId="Visio.Drawing.15">
                  <p:embed/>
                </p:oleObj>
              </mc:Choice>
              <mc:Fallback>
                <p:oleObj name="Visio" r:id="rId5" imgW="7002870" imgH="754368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4" y="1364671"/>
                        <a:ext cx="4813067" cy="5205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1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-147776"/>
            <a:ext cx="10018713" cy="131156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микрокоманд вычислительного устройства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60343"/>
              </p:ext>
            </p:extLst>
          </p:nvPr>
        </p:nvGraphicFramePr>
        <p:xfrm>
          <a:off x="2650835" y="1174767"/>
          <a:ext cx="7038109" cy="5698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370">
                  <a:extLst>
                    <a:ext uri="{9D8B030D-6E8A-4147-A177-3AD203B41FA5}">
                      <a16:colId xmlns:a16="http://schemas.microsoft.com/office/drawing/2014/main" val="3551836854"/>
                    </a:ext>
                  </a:extLst>
                </a:gridCol>
                <a:gridCol w="2802750">
                  <a:extLst>
                    <a:ext uri="{9D8B030D-6E8A-4147-A177-3AD203B41FA5}">
                      <a16:colId xmlns:a16="http://schemas.microsoft.com/office/drawing/2014/main" val="3210727978"/>
                    </a:ext>
                  </a:extLst>
                </a:gridCol>
                <a:gridCol w="2081989">
                  <a:extLst>
                    <a:ext uri="{9D8B030D-6E8A-4147-A177-3AD203B41FA5}">
                      <a16:colId xmlns:a16="http://schemas.microsoft.com/office/drawing/2014/main" val="828948362"/>
                    </a:ext>
                  </a:extLst>
                </a:gridCol>
              </a:tblGrid>
              <a:tr h="34000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Микрокоманда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Управляющий сигнал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Следующая микрокоманда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2483262339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4134740046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1553620350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4203051083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540906484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2560776287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1566480843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182727316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или 8 или 9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881328396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3414447694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913748236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400767621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или 13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3292507642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1288979153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3263456820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2772430761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3839096413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или 14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3417457183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или 19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3919995580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1948399819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3055701388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2645393344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3976859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2575935264"/>
                  </a:ext>
                </a:extLst>
              </a:tr>
              <a:tr h="2232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V5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16" marR="22316" marT="0" marB="0" anchor="ctr"/>
                </a:tc>
                <a:extLst>
                  <a:ext uri="{0D108BD9-81ED-4DB2-BD59-A6C34878D82A}">
                    <a16:rowId xmlns:a16="http://schemas.microsoft.com/office/drawing/2014/main" val="397786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5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905164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кода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484308" y="764308"/>
            <a:ext cx="10018713" cy="98136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кода используется программа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-901" t="-1750" r="-1347" b="-1760"/>
          <a:stretch/>
        </p:blipFill>
        <p:spPr bwMode="auto">
          <a:xfrm>
            <a:off x="1892585" y="1649231"/>
            <a:ext cx="9144870" cy="52087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061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5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-184731"/>
            <a:ext cx="10018713" cy="79201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43345"/>
            <a:ext cx="10707690" cy="64146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данного дипломного проекта все поставленные цели и задачи дипломного проекта были выполнены в полном объёме. Разработано микропрограммное устройство управления вычислительного устройства для команды ускоренного умножения чисел с фиксированной запятой методом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реализация на ПЛИС. В процессе разработки были определены и проанализированные исходные данные, разработан алгоритм решения поставленных перед вычислительным устройством. В ходе анализа алгоритма была предложена структурная схема разрабатываемого вычислительного устройства, определены его основные функциональные блоки. Реализована требуемая функциональность на языке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виде синтезируемой логической модели. Полученная модель была успешно синтезирована в технологический базис целевой микросхемы ПЛИС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2-115. В качестве дальнейшего развития темы дипломного проекта, можно разработать простой процессор.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особо отметить, что разработанная синтезируемая логическая модель является технологически независимой от выбранной элементной базы и может быть синтезирована для размещения в любой микросхем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ПЛИС достаточной емкости и быстродействия или выполнена в виде заказной СБИС. Это позволяет в дальнейшем повысить быстродействие разработанного узла, минимизировать его энергопотреблении, увеличить стойкость к внешним воздействиям.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Теоретической части было проанализировано следующее: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арифметико-логическое устройство, его структура и принцип его работы;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микроприказов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микропрограммном устройстве управления;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устройства управления, его типы и способы реализации;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адресные пространства, способы адресации, форматы команд;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 о программируемых логических интегральных схемах (ПЛИС);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класса программируемых схем – FPGA;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ускоренного умножения, предложенный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Леманом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практической части было разработано микропрограммное устройство управления вычислительного устройства для команды ускоренного умножения чисел с фиксированной запятой методом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реализация на ПЛИС. Проведена отладка модели с помощью разработанной системы тестирования. В ходе отладки были устранены ошибки в коде модели и проверено ее соответствие исходным требованиям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4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1360" y="2430308"/>
            <a:ext cx="10353761" cy="1680446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  <a:r>
              <a:rPr 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5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868217"/>
            <a:ext cx="10550671" cy="47013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дипломном проекте разработано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микропрограммное устройство управления вычислительного устройства для команды ускоренного умножения чисел с фиксированной запятой методом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реализация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ПЛИС.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необходимостью наличия навыков по разработке устройств данного типа у специалистов компьютерного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дипломного проекта является разработка микропрограммного устройства управления вычислительного устройства для команды ускоренного умножения чисел с фиксированной запятой методом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его реализация на ПЛИС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4305" y="-166255"/>
            <a:ext cx="9670477" cy="120996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составляющие вычислительного устройства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4055" y="1043709"/>
            <a:ext cx="10859477" cy="2660076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Вычислительное устройство состоит из арифметико-логического устройства и блока устройства управления (БУУ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45720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Арифметико-логические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устройства, или сокращенно АЛУ (ALU,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Arithmetic-Logic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выполняют над словами ряд действий. Основой АЛУ служит сумматор, схема которого дополнена логикой, расширяющей функциональные возможности АЛУ и обеспечивающей его переход с одной операции на другую.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E:\media\image3.jpeg"/>
          <p:cNvPicPr/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68" y="4027140"/>
            <a:ext cx="2625552" cy="2678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9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-293075"/>
            <a:ext cx="10486018" cy="160463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 составляющие вычислительного устройства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3472" y="1091490"/>
            <a:ext cx="10707691" cy="3124201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управления(УУ) служит для выработки последовательности управляющих сигналов, под воздействием которых выполняются микрооперации. В зависимости от способа выработки управляющего сигнала различают 2 основных подхода к построению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УУ: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buFont typeface="Symbol" panose="05050102010706020507" pitchFamily="18" charset="2"/>
              <a:buChar char="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микропрограммная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УУ;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buFont typeface="Symbol" panose="05050102010706020507" pitchFamily="18" charset="2"/>
              <a:buChar char="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УУ (схемная реализация или УУ с жёсткой логикой).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44845" y="4290695"/>
            <a:ext cx="6299835" cy="19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527" y="-322779"/>
            <a:ext cx="10018713" cy="175259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Адресные пространства, способы адресации, форматы команд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3530" y="1423470"/>
            <a:ext cx="9897164" cy="2575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адресов, которые могут быть использованы процессором, образует адресное пространство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МПС применяют несколько способов формирования адресов. Для систем с простыми процессорами характерны способы адресации, рассмотренные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рисунке:</a:t>
            </a: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30" y="3657889"/>
            <a:ext cx="239236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1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4811" y="0"/>
            <a:ext cx="10353761" cy="12380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Адресные пространства, способы адресации, форматы команд</a:t>
            </a:r>
            <a:endParaRPr lang="ru-RU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9240" y="1497357"/>
            <a:ext cx="10353762" cy="1135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может быть однобайтной, двухбайтной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трехбайтной.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93" y="3250490"/>
            <a:ext cx="4023879" cy="287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07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6633" y="0"/>
            <a:ext cx="7970655" cy="108625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Неисправности операционной системы</a:t>
            </a:r>
            <a:endParaRPr lang="ru-RU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часто встречающихся следующие причины сбоев при загрузке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 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повреждение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удаление важных системных файлов, например, файлов системного реестра, ntoskrnl.exe, ntde-tect.com, hal.dll, boot.ini;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несовместимых или неисправных служб или драйверов;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повреждение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удаление необходимых для системы служб или драйверов;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повреждение или разрушение диска;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повреждение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файловой системы, в том числе нарушение структуры каталогов, главной загрузочной записи (MBR) и загрузочного сектора;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неверных данных в системном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реестре;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неверно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установленные или слишком ограниченные права доступа к папке \%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systemroot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1235" y="0"/>
            <a:ext cx="10668256" cy="132470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Программируемая логическая интегральная схема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2683" y="1324706"/>
            <a:ext cx="10824662" cy="553329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Программируемая логическая интегральная схема (ПЛИС) – электронный компонент, используемый для создания цифровых интегральных схем. В отличие от обычных цифровых микросхем, логика работы ПЛИС не определяется при изготовлении, а задаётся посредством программирования (проектирования). Для программирования используются программатор и IDE (отладочная среда), позволяющие задать желаемую структуру цифрового устройства в виде принципиальной электрической схемы или программы на специальных языках описания аппаратуры: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VHDL, AHDL и др.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программируемый массив (матрица)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ПЛИС, имеющие программируемую матрицу «И» и фиксированную матрицу «ИЛИ».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CPLD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сложные программируемые логические устройства) содержат относительно крупные программируемые логические блоки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макроячейки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соединённые с внешними выводами и внутренними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шинами.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field-programmable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содержат блоки умножения-суммирования, которые широко применяются при обработке сигналов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также логические элементы (как правило, на базе таблиц перекодировки – таблиц истинности) и их блоки коммутации.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-385011"/>
            <a:ext cx="10018713" cy="175259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Программируемая логическая интегральная схема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0089" y="1192099"/>
            <a:ext cx="10707690" cy="534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ПЛИС имеет широкое применение при построении различных по сложности и по возможностям цифровых устройств, например: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большим количеством портов ввода-вывода;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выполняющих цифровую обработку сигнала;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видео- аудиоаппаратуры;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выполняющих передачу данных на высокой скорости;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выполняющих криптографические операции, систем защиты информации;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предназначенных для проектирования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интегральных схем специального назначения (ASIC);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выполняющих роль (коммутаторов) между системами с различной логикой и напряжением питания;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нейрочипов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выполняющих моделирование квантовых вычислений.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411</TotalTime>
  <Words>1275</Words>
  <Application>Microsoft Office PowerPoint</Application>
  <PresentationFormat>Широкоэкранный</PresentationFormat>
  <Paragraphs>145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Symbol</vt:lpstr>
      <vt:lpstr>Times New Roman</vt:lpstr>
      <vt:lpstr>Параллакс</vt:lpstr>
      <vt:lpstr>Документ Microsoft Visio</vt:lpstr>
      <vt:lpstr>Государственное бюджетное профессиональное образовательное учреждение города Москвы «Политехнический колледж им. Н.Н. Годовикова» (ГБПОУ ПК им. Н.Н. Годовикова)  Дипломный проект на тему: «разработка арифметического устройства и блока устройства управления вычислительного устройства для команды ускоренного умножения чисел с фиксированной запятой методом Лемана разработанные на ПЛИС». </vt:lpstr>
      <vt:lpstr> </vt:lpstr>
      <vt:lpstr>Аппаратные составляющие вычислительного устройства</vt:lpstr>
      <vt:lpstr>Аппаратные составляющие вычислительного устройства</vt:lpstr>
      <vt:lpstr>Адресные пространства, способы адресации, форматы команд</vt:lpstr>
      <vt:lpstr>Адресные пространства, способы адресации, форматы команд</vt:lpstr>
      <vt:lpstr>Неисправности операционной системы</vt:lpstr>
      <vt:lpstr>Программируемая логическая интегральная схема</vt:lpstr>
      <vt:lpstr>Программируемая логическая интегральная схема</vt:lpstr>
      <vt:lpstr>ПЛИС FPGA</vt:lpstr>
      <vt:lpstr>Структурная схема</vt:lpstr>
      <vt:lpstr>Блок-схема алгоритма вычислительного устройства</vt:lpstr>
      <vt:lpstr>Список микрокоманд вычислительного устройства</vt:lpstr>
      <vt:lpstr>Написание кода программы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города Москвы «Политехнический колледж им. Н.Н. Годовикова»(ГБПОУ ПК им. Н.Н. Годовикова)  Курсовая работа на тему Средства диагностики компьютерных технологических систем (КТС).</dc:title>
  <dc:creator>Анастасия Шишканова</dc:creator>
  <cp:lastModifiedBy>User Windows</cp:lastModifiedBy>
  <cp:revision>30</cp:revision>
  <dcterms:created xsi:type="dcterms:W3CDTF">2018-03-13T13:25:55Z</dcterms:created>
  <dcterms:modified xsi:type="dcterms:W3CDTF">2018-06-12T22:34:15Z</dcterms:modified>
</cp:coreProperties>
</file>