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81" r:id="rId4"/>
    <p:sldId id="392" r:id="rId5"/>
    <p:sldId id="391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1"/>
            <p14:sldId id="392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7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2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91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 (</a:t>
            </a:r>
            <a:r>
              <a:rPr lang="da-DK" sz="1600" dirty="0"/>
              <a:t>N</a:t>
            </a:r>
            <a:r>
              <a:rPr lang="da-DK" sz="1600" dirty="0" smtClean="0"/>
              <a:t>ail og Pigeon)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Køreprøvesæt (Animal og </a:t>
            </a:r>
            <a:r>
              <a:rPr lang="da-DK" sz="1600" dirty="0" err="1" smtClean="0"/>
              <a:t>Vegetable</a:t>
            </a:r>
            <a:r>
              <a:rPr lang="da-DK" sz="1600" dirty="0" smtClean="0"/>
              <a:t>-2)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933056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en fornøjelse – bliv ved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Nogle få er endog kommet en del foran og er godt i gang med noget af det næste stof</a:t>
            </a:r>
            <a:endParaRPr lang="da-DK" sz="1800" dirty="0" smtClean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de næste uger er der ikke noget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Mange </a:t>
            </a:r>
            <a:r>
              <a:rPr lang="da-DK" sz="1600" dirty="0"/>
              <a:t>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85788" y="165838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3,92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 sammenligning havde de studerende sidste forår et gennemsnit på 3,94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helt normalt, at man opfatter sværhedsgraden som stigende gennem de første uger, hvorefter den plejer at falde lidt igen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3 og Skildpadde 2 virkelig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Kun </a:t>
            </a:r>
            <a:r>
              <a:rPr lang="da-DK" altLang="da-DK" sz="1600" dirty="0" smtClean="0"/>
              <a:t>en enkelt genaflevering (samt en gruppe der ikke har afleveret)</a:t>
            </a: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også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ok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1,60 forsøg pr spørgsmål (mod 1,32 sidste forår)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helt normalt – </a:t>
            </a:r>
            <a:r>
              <a:rPr lang="da-DK" altLang="da-DK" sz="1600" dirty="0" err="1" smtClean="0"/>
              <a:t>rekursion</a:t>
            </a:r>
            <a:r>
              <a:rPr lang="da-DK" altLang="da-DK" sz="1600" dirty="0" smtClean="0"/>
              <a:t> er svær at forstå og kræver lidt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på Seminar 3 forummet</a:t>
            </a:r>
          </a:p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Husk </a:t>
            </a:r>
            <a:r>
              <a:rPr lang="da-DK" sz="1800" dirty="0"/>
              <a:t>at teste jeres </a:t>
            </a:r>
            <a:r>
              <a:rPr lang="da-DK" sz="1800" dirty="0" smtClean="0"/>
              <a:t>køreprøvesæt på </a:t>
            </a:r>
            <a:r>
              <a:rPr lang="da-DK" sz="1800" dirty="0"/>
              <a:t>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 smtClean="0"/>
              <a:t>Sidste </a:t>
            </a:r>
            <a:r>
              <a:rPr lang="da-DK" sz="1600" spc="-20" dirty="0"/>
              <a:t>kørsel på testserveren bør svare til den kode, som I afleverer på </a:t>
            </a:r>
            <a:r>
              <a:rPr lang="da-DK" sz="1600" spc="-20" dirty="0" smtClean="0"/>
              <a:t>Brightspace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Brightspace siden ”Test af opgaver” forklarer, hvordan man tester køreprøvesæt</a:t>
            </a: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58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Genaflevér </a:t>
            </a:r>
            <a:r>
              <a:rPr lang="da-DK" sz="1800" b="1" dirty="0">
                <a:solidFill>
                  <a:srgbClr val="A50021"/>
                </a:solidFill>
              </a:rPr>
              <a:t>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instruktorens feedback til jer og forsøg så at udbedre </a:t>
            </a:r>
            <a:r>
              <a:rPr lang="da-DK" sz="1600" b="1" dirty="0" smtClean="0">
                <a:solidFill>
                  <a:srgbClr val="008000"/>
                </a:solidFill>
              </a:rPr>
              <a:t>alle</a:t>
            </a:r>
            <a:r>
              <a:rPr lang="da-DK" sz="1600" dirty="0" smtClean="0"/>
              <a:t> de fejl og mangler, som han har påpeget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vigtigt, at I får mest mulig træning i at programmere, så I er klar til de lidt større opgaver i kursets anden halvdel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også vigtig at I begge bliver fortrolige med at bruge testserveren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b="1" dirty="0" smtClean="0">
                <a:solidFill>
                  <a:srgbClr val="A50021"/>
                </a:solidFill>
              </a:rPr>
              <a:t> </a:t>
            </a:r>
            <a:r>
              <a:rPr lang="da-DK" sz="1800" b="1" dirty="0">
                <a:solidFill>
                  <a:srgbClr val="A50021"/>
                </a:solidFill>
              </a:rPr>
              <a:t>offentliggøre hele </a:t>
            </a:r>
            <a:r>
              <a:rPr lang="da-DK" sz="1800" b="1" dirty="0" smtClean="0">
                <a:solidFill>
                  <a:srgbClr val="A50021"/>
                </a:solidFill>
              </a:rPr>
              <a:t>metoder og lignende på diskussionsforummet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Vi har </a:t>
            </a:r>
            <a:r>
              <a:rPr lang="da-DK" sz="1600" dirty="0"/>
              <a:t>nu </a:t>
            </a:r>
            <a:r>
              <a:rPr lang="da-DK" sz="1600" dirty="0" smtClean="0"/>
              <a:t>2-3 </a:t>
            </a:r>
            <a:r>
              <a:rPr lang="da-DK" sz="1600" dirty="0"/>
              <a:t>gange fjernet </a:t>
            </a:r>
            <a:r>
              <a:rPr lang="da-DK" sz="1600" dirty="0" smtClean="0"/>
              <a:t>sådanne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Husk </a:t>
            </a:r>
            <a:r>
              <a:rPr lang="da-DK" sz="1600" dirty="0"/>
              <a:t>det nu </a:t>
            </a:r>
            <a:r>
              <a:rPr lang="da-DK" sz="1600" dirty="0" smtClean="0"/>
              <a:t>fremover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Ovenstående gælder de obligatoriske opgaver (andre ting må godt komme på diskussionsforummet)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13.30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6" y="586583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8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</a:t>
            </a:r>
            <a:r>
              <a:rPr lang="da-DK" altLang="da-DK" sz="1600" dirty="0" err="1" smtClean="0"/>
              <a:t>Vegetable</a:t>
            </a:r>
            <a:r>
              <a:rPr lang="da-DK" altLang="da-DK" sz="1600" dirty="0" smtClean="0"/>
              <a:t>-2 </a:t>
            </a:r>
            <a:r>
              <a:rPr lang="da-DK" altLang="da-DK" sz="1600" dirty="0"/>
              <a:t>(som er de </a:t>
            </a:r>
            <a:r>
              <a:rPr lang="da-DK" altLang="da-DK" sz="1600" dirty="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</a:t>
            </a:r>
            <a:r>
              <a:rPr lang="da-DK" altLang="da-DK" sz="1600" dirty="0" smtClean="0"/>
              <a:t>28. februar og mandag den 7. 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forelæsning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dem, der ikke er her, Breakout rum og det del</a:t>
            </a:r>
            <a:r>
              <a:rPr lang="da-DK" altLang="da-DK" sz="1800" b="1" spc="-40" dirty="0">
                <a:solidFill>
                  <a:srgbClr val="A50021"/>
                </a:solidFill>
              </a:rPr>
              <a:t>te Google Docs dokument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”Tilkald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Næste forelæsning starter kl. 13.30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Husk at få </a:t>
            </a:r>
            <a:r>
              <a:rPr lang="da-DK" altLang="da-DK" sz="1600" dirty="0" smtClean="0"/>
              <a:t>frokost </a:t>
            </a:r>
            <a:r>
              <a:rPr lang="da-DK" altLang="da-DK" sz="1600" dirty="0"/>
              <a:t>og </a:t>
            </a:r>
            <a:r>
              <a:rPr lang="da-DK" altLang="da-DK" sz="1600" dirty="0" smtClean="0"/>
              <a:t>lidt frisk </a:t>
            </a:r>
            <a:r>
              <a:rPr lang="da-DK" altLang="da-DK" sz="1600" dirty="0"/>
              <a:t>luft inden da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spc="-40" dirty="0" smtClean="0"/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855</Words>
  <Application>Microsoft Office PowerPoint</Application>
  <PresentationFormat>On-screen Show (4:3)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550</cp:revision>
  <cp:lastPrinted>2019-02-08T06:10:49Z</cp:lastPrinted>
  <dcterms:created xsi:type="dcterms:W3CDTF">2000-02-22T02:31:40Z</dcterms:created>
  <dcterms:modified xsi:type="dcterms:W3CDTF">2022-02-18T06:51:23Z</dcterms:modified>
</cp:coreProperties>
</file>