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66" d="100"/>
          <a:sy n="66" d="100"/>
        </p:scale>
        <p:origin x="72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ønskede og forventede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3568" y="5158690"/>
            <a:ext cx="4503574" cy="1510670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dirty="0" smtClean="0"/>
              <a:t>Frem til </a:t>
            </a:r>
            <a:r>
              <a:rPr lang="da-DK" dirty="0"/>
              <a:t>mandag den </a:t>
            </a:r>
            <a:r>
              <a:rPr lang="da-DK" dirty="0" smtClean="0"/>
              <a:t>13. december vil </a:t>
            </a:r>
            <a:r>
              <a:rPr lang="da-DK" dirty="0"/>
              <a:t>studiecaféen være </a:t>
            </a:r>
            <a:r>
              <a:rPr lang="da-DK" spc="-40" dirty="0"/>
              <a:t>bemandet med </a:t>
            </a:r>
            <a:r>
              <a:rPr lang="da-DK" spc="-40" dirty="0" smtClean="0"/>
              <a:t>en instruktor </a:t>
            </a:r>
            <a:r>
              <a:rPr lang="da-DK" spc="-40" dirty="0"/>
              <a:t>fra </a:t>
            </a:r>
            <a:r>
              <a:rPr lang="da-DK" spc="-40" dirty="0" smtClean="0"/>
              <a:t>kurset </a:t>
            </a:r>
            <a:r>
              <a:rPr lang="da-DK" spc="-4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12-14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16-18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Onsdag kl. 11-13</a:t>
            </a:r>
          </a:p>
          <a:p>
            <a:pPr>
              <a:spcBef>
                <a:spcPts val="200"/>
              </a:spcBef>
            </a:pPr>
            <a:r>
              <a:rPr lang="da-DK" dirty="0"/>
              <a:t>Torsdag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Fredag kl. 10-12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100233"/>
            <a:ext cx="446449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</a:t>
            </a:r>
            <a:r>
              <a:rPr lang="da-DK" altLang="da-DK" sz="1800" dirty="0" smtClean="0"/>
              <a:t>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lave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</a:t>
            </a:r>
            <a:r>
              <a:rPr lang="da-DK" altLang="da-DK" sz="1800" kern="0" dirty="0" smtClean="0">
                <a:ea typeface="ＭＳ Ｐゴシック" pitchFamily="34" charset="-128"/>
              </a:rPr>
              <a:t>simple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</a:t>
            </a:r>
            <a:r>
              <a:rPr lang="da-DK" altLang="da-DK" sz="1800" kern="0" dirty="0" smtClean="0">
                <a:ea typeface="ＭＳ Ｐゴシック" pitchFamily="34" charset="-128"/>
              </a:rPr>
              <a:t>Raflebæger 4 og computerspilsopgaverne </a:t>
            </a:r>
            <a:r>
              <a:rPr lang="da-DK" altLang="da-DK" sz="1800" kern="0" dirty="0" smtClean="0">
                <a:ea typeface="ＭＳ Ｐゴシック" pitchFamily="34" charset="-128"/>
              </a:rPr>
              <a:t>kommer I til at lave en masse regression tests 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468867" y="3552135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tre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5" y="1720488"/>
            <a:ext cx="1800200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spc="-60" dirty="0" smtClean="0"/>
              <a:t>48572 </a:t>
            </a:r>
            <a:r>
              <a:rPr lang="da-DK" altLang="da-DK" sz="1400" spc="-6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802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3937" y="1326956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317" y="5877272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584" y="2564904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58" y="3311993"/>
            <a:ext cx="2998642" cy="3534895"/>
            <a:chOff x="49358" y="3311993"/>
            <a:chExt cx="2998642" cy="35348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58" y="3311993"/>
              <a:ext cx="2998642" cy="3534895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63453" y="4186260"/>
              <a:ext cx="1474154" cy="7847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74539" y="5004262"/>
              <a:ext cx="1463068" cy="3657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57911" y="5411585"/>
              <a:ext cx="1496322" cy="7592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68997" y="6201295"/>
              <a:ext cx="1476923" cy="1496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38643" y="5364357"/>
            <a:ext cx="292479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504" y="3501008"/>
            <a:ext cx="2998642" cy="3534895"/>
            <a:chOff x="107504" y="3501008"/>
            <a:chExt cx="2998642" cy="3534895"/>
          </a:xfrm>
        </p:grpSpPr>
        <p:grpSp>
          <p:nvGrpSpPr>
            <p:cNvPr id="6" name="Group 5"/>
            <p:cNvGrpSpPr/>
            <p:nvPr/>
          </p:nvGrpSpPr>
          <p:grpSpPr>
            <a:xfrm>
              <a:off x="107504" y="3501008"/>
              <a:ext cx="2998642" cy="3534895"/>
              <a:chOff x="107504" y="3501008"/>
              <a:chExt cx="2998642" cy="353489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04" y="3501008"/>
                <a:ext cx="2998642" cy="353489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232" y="4417898"/>
                <a:ext cx="2135674" cy="2354717"/>
              </a:xfrm>
              <a:prstGeom prst="rect">
                <a:avLst/>
              </a:prstGeom>
            </p:spPr>
          </p:pic>
        </p:grp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238269" y="5399917"/>
              <a:ext cx="1458451" cy="1143123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979712" y="5585192"/>
            <a:ext cx="5518368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Nu er rækkefølgen non-</a:t>
            </a:r>
            <a:r>
              <a:rPr lang="da-DK" altLang="da-DK" dirty="0" err="1" smtClean="0"/>
              <a:t>determinístik</a:t>
            </a:r>
            <a:r>
              <a:rPr lang="da-DK" altLang="da-DK" dirty="0" smtClean="0"/>
              <a:t> (forskellige fra gang til)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Rie og Maria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Rie og Maria</a:t>
            </a:r>
            <a:endParaRPr lang="da-DK" altLang="da-DK" dirty="0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29957" y="5205615"/>
            <a:ext cx="1476923" cy="1496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kern="0" dirty="0" smtClean="0">
                <a:ea typeface="ＭＳ Ｐゴシック" pitchFamily="34" charset="-128"/>
              </a:rPr>
              <a:t> opførslen ikke er korrekt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99592" y="5085184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99592" y="4014348"/>
            <a:ext cx="5400600" cy="9335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er nu offentliggjort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20-22 december samt 5-6 og 10-11 og 13 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herom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</a:t>
            </a:r>
            <a:r>
              <a:rPr lang="da-DK" altLang="da-DK" kern="0" dirty="0">
                <a:ea typeface="ＭＳ Ｐゴシック" pitchFamily="34" charset="-128"/>
              </a:rPr>
              <a:t>og</a:t>
            </a:r>
            <a:r>
              <a:rPr lang="da-DK" altLang="da-DK" sz="1800" kern="0" dirty="0">
                <a:ea typeface="ＭＳ Ｐゴシック" pitchFamily="34" charset="-128"/>
              </a:rPr>
              <a:t>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9302</TotalTime>
  <Words>5061</Words>
  <Application>Microsoft Office PowerPoint</Application>
  <PresentationFormat>On-screen Show (4:3)</PresentationFormat>
  <Paragraphs>665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903</cp:revision>
  <cp:lastPrinted>2017-01-05T15:18:38Z</cp:lastPrinted>
  <dcterms:created xsi:type="dcterms:W3CDTF">2009-09-02T10:07:09Z</dcterms:created>
  <dcterms:modified xsi:type="dcterms:W3CDTF">2022-03-23T10:47:35Z</dcterms:modified>
</cp:coreProperties>
</file>